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76" r:id="rId5"/>
    <p:sldId id="275" r:id="rId6"/>
    <p:sldId id="267" r:id="rId7"/>
    <p:sldId id="278" r:id="rId8"/>
    <p:sldId id="27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E47180-ABE7-0BB3-C615-407C3A2A0C89}" v="7" dt="2025-10-05T19:39:46.333"/>
    <p1510:client id="{C52E8611-B838-605F-D6EC-A2CF2451DC55}" v="36" dt="2025-10-05T19:39:21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TREMBLAY" userId="S::jtrembl135@etu.uqac.ca::87e18e03-4898-41a3-a108-7141cc459c2f" providerId="AD" clId="Web-{DF67915A-6C10-33D4-D2FD-DF9E14F524A8}"/>
    <pc:docChg chg="modSld">
      <pc:chgData name="JONATHAN TREMBLAY" userId="S::jtrembl135@etu.uqac.ca::87e18e03-4898-41a3-a108-7141cc459c2f" providerId="AD" clId="Web-{DF67915A-6C10-33D4-D2FD-DF9E14F524A8}" dt="2025-10-03T00:19:46.401" v="45" actId="1076"/>
      <pc:docMkLst>
        <pc:docMk/>
      </pc:docMkLst>
      <pc:sldChg chg="addSp modSp">
        <pc:chgData name="JONATHAN TREMBLAY" userId="S::jtrembl135@etu.uqac.ca::87e18e03-4898-41a3-a108-7141cc459c2f" providerId="AD" clId="Web-{DF67915A-6C10-33D4-D2FD-DF9E14F524A8}" dt="2025-10-03T00:19:46.401" v="45" actId="1076"/>
        <pc:sldMkLst>
          <pc:docMk/>
          <pc:sldMk cId="316663478" sldId="275"/>
        </pc:sldMkLst>
        <pc:spChg chg="add mod">
          <ac:chgData name="JONATHAN TREMBLAY" userId="S::jtrembl135@etu.uqac.ca::87e18e03-4898-41a3-a108-7141cc459c2f" providerId="AD" clId="Web-{DF67915A-6C10-33D4-D2FD-DF9E14F524A8}" dt="2025-10-03T00:19:25.838" v="42" actId="1076"/>
          <ac:spMkLst>
            <pc:docMk/>
            <pc:sldMk cId="316663478" sldId="275"/>
            <ac:spMk id="3" creationId="{BAA683FE-DE2F-FAA9-81A4-7E73058DF617}"/>
          </ac:spMkLst>
        </pc:spChg>
        <pc:spChg chg="mod">
          <ac:chgData name="JONATHAN TREMBLAY" userId="S::jtrembl135@etu.uqac.ca::87e18e03-4898-41a3-a108-7141cc459c2f" providerId="AD" clId="Web-{DF67915A-6C10-33D4-D2FD-DF9E14F524A8}" dt="2025-10-03T00:18:18.896" v="19" actId="20577"/>
          <ac:spMkLst>
            <pc:docMk/>
            <pc:sldMk cId="316663478" sldId="275"/>
            <ac:spMk id="12" creationId="{CC142430-C257-B9D6-DCC2-2A8AFBC806DD}"/>
          </ac:spMkLst>
        </pc:spChg>
        <pc:spChg chg="mod">
          <ac:chgData name="JONATHAN TREMBLAY" userId="S::jtrembl135@etu.uqac.ca::87e18e03-4898-41a3-a108-7141cc459c2f" providerId="AD" clId="Web-{DF67915A-6C10-33D4-D2FD-DF9E14F524A8}" dt="2025-10-03T00:18:24.959" v="21" actId="20577"/>
          <ac:spMkLst>
            <pc:docMk/>
            <pc:sldMk cId="316663478" sldId="275"/>
            <ac:spMk id="13" creationId="{F72461FC-94B0-CE96-A71D-EFD604B9EF00}"/>
          </ac:spMkLst>
        </pc:spChg>
        <pc:spChg chg="mod">
          <ac:chgData name="JONATHAN TREMBLAY" userId="S::jtrembl135@etu.uqac.ca::87e18e03-4898-41a3-a108-7141cc459c2f" providerId="AD" clId="Web-{DF67915A-6C10-33D4-D2FD-DF9E14F524A8}" dt="2025-10-03T00:18:33.054" v="23" actId="20577"/>
          <ac:spMkLst>
            <pc:docMk/>
            <pc:sldMk cId="316663478" sldId="275"/>
            <ac:spMk id="14" creationId="{962D3591-2724-D007-7A94-B4B4B4409738}"/>
          </ac:spMkLst>
        </pc:spChg>
        <pc:picChg chg="mod">
          <ac:chgData name="JONATHAN TREMBLAY" userId="S::jtrembl135@etu.uqac.ca::87e18e03-4898-41a3-a108-7141cc459c2f" providerId="AD" clId="Web-{DF67915A-6C10-33D4-D2FD-DF9E14F524A8}" dt="2025-10-03T00:19:46.401" v="45" actId="1076"/>
          <ac:picMkLst>
            <pc:docMk/>
            <pc:sldMk cId="316663478" sldId="275"/>
            <ac:picMk id="2" creationId="{82645B38-F21F-0295-066B-BE70DA55772F}"/>
          </ac:picMkLst>
        </pc:picChg>
      </pc:sldChg>
    </pc:docChg>
  </pc:docChgLst>
  <pc:docChgLst>
    <pc:chgData name="CLAUDE ANDREAS NGUEMTCHOM" userId="S::canguemtch@etu.uqac.ca::cb828634-8cae-499e-b54f-dffd4512d5a7" providerId="AD" clId="Web-{C52E8611-B838-605F-D6EC-A2CF2451DC55}"/>
    <pc:docChg chg="addSld modSld">
      <pc:chgData name="CLAUDE ANDREAS NGUEMTCHOM" userId="S::canguemtch@etu.uqac.ca::cb828634-8cae-499e-b54f-dffd4512d5a7" providerId="AD" clId="Web-{C52E8611-B838-605F-D6EC-A2CF2451DC55}" dt="2025-10-05T19:39:21.118" v="34"/>
      <pc:docMkLst>
        <pc:docMk/>
      </pc:docMkLst>
      <pc:sldChg chg="addSp delSp modSp new">
        <pc:chgData name="CLAUDE ANDREAS NGUEMTCHOM" userId="S::canguemtch@etu.uqac.ca::cb828634-8cae-499e-b54f-dffd4512d5a7" providerId="AD" clId="Web-{C52E8611-B838-605F-D6EC-A2CF2451DC55}" dt="2025-10-05T19:39:21.118" v="34"/>
        <pc:sldMkLst>
          <pc:docMk/>
          <pc:sldMk cId="2736649240" sldId="278"/>
        </pc:sldMkLst>
        <pc:spChg chg="mod">
          <ac:chgData name="CLAUDE ANDREAS NGUEMTCHOM" userId="S::canguemtch@etu.uqac.ca::cb828634-8cae-499e-b54f-dffd4512d5a7" providerId="AD" clId="Web-{C52E8611-B838-605F-D6EC-A2CF2451DC55}" dt="2025-10-05T19:15:55.053" v="9" actId="20577"/>
          <ac:spMkLst>
            <pc:docMk/>
            <pc:sldMk cId="2736649240" sldId="278"/>
            <ac:spMk id="2" creationId="{51A01CA5-D390-DBEA-A5C0-E1AB3D44ED22}"/>
          </ac:spMkLst>
        </pc:spChg>
        <pc:spChg chg="del mod">
          <ac:chgData name="CLAUDE ANDREAS NGUEMTCHOM" userId="S::canguemtch@etu.uqac.ca::cb828634-8cae-499e-b54f-dffd4512d5a7" providerId="AD" clId="Web-{C52E8611-B838-605F-D6EC-A2CF2451DC55}" dt="2025-10-05T19:18:52.951" v="21"/>
          <ac:spMkLst>
            <pc:docMk/>
            <pc:sldMk cId="2736649240" sldId="278"/>
            <ac:spMk id="3" creationId="{F6E560F8-A2D3-B8A2-901F-D01C40CE1CBD}"/>
          </ac:spMkLst>
        </pc:spChg>
        <pc:spChg chg="add mod">
          <ac:chgData name="CLAUDE ANDREAS NGUEMTCHOM" userId="S::canguemtch@etu.uqac.ca::cb828634-8cae-499e-b54f-dffd4512d5a7" providerId="AD" clId="Web-{C52E8611-B838-605F-D6EC-A2CF2451DC55}" dt="2025-10-05T19:35:58.629" v="33"/>
          <ac:spMkLst>
            <pc:docMk/>
            <pc:sldMk cId="2736649240" sldId="278"/>
            <ac:spMk id="6" creationId="{0638B0E3-53FF-01F9-2623-5FD7AD7EB005}"/>
          </ac:spMkLst>
        </pc:spChg>
        <pc:picChg chg="ord">
          <ac:chgData name="CLAUDE ANDREAS NGUEMTCHOM" userId="S::canguemtch@etu.uqac.ca::cb828634-8cae-499e-b54f-dffd4512d5a7" providerId="AD" clId="Web-{C52E8611-B838-605F-D6EC-A2CF2451DC55}" dt="2025-10-05T19:39:21.118" v="34"/>
          <ac:picMkLst>
            <pc:docMk/>
            <pc:sldMk cId="2736649240" sldId="278"/>
            <ac:picMk id="3" creationId="{C574B844-06F8-F458-1A45-E9A754E4FE4E}"/>
          </ac:picMkLst>
        </pc:picChg>
        <pc:picChg chg="add del mod ord">
          <ac:chgData name="CLAUDE ANDREAS NGUEMTCHOM" userId="S::canguemtch@etu.uqac.ca::cb828634-8cae-499e-b54f-dffd4512d5a7" providerId="AD" clId="Web-{C52E8611-B838-605F-D6EC-A2CF2451DC55}" dt="2025-10-05T19:35:58.629" v="33"/>
          <ac:picMkLst>
            <pc:docMk/>
            <pc:sldMk cId="2736649240" sldId="278"/>
            <ac:picMk id="4" creationId="{F2C6B371-4C6C-2DCF-EECE-D2CA89DA1E7E}"/>
          </ac:picMkLst>
        </pc:picChg>
      </pc:sldChg>
    </pc:docChg>
  </pc:docChgLst>
  <pc:docChgLst>
    <pc:chgData name="JONATHAN TREMBLAY" userId="S::jtrembl135@etu.uqac.ca::87e18e03-4898-41a3-a108-7141cc459c2f" providerId="AD" clId="Web-{12A77BF4-EFF3-2DA1-A372-D43F6F99FB67}"/>
    <pc:docChg chg="addSld delSld modSld sldOrd">
      <pc:chgData name="JONATHAN TREMBLAY" userId="S::jtrembl135@etu.uqac.ca::87e18e03-4898-41a3-a108-7141cc459c2f" providerId="AD" clId="Web-{12A77BF4-EFF3-2DA1-A372-D43F6F99FB67}" dt="2025-09-28T20:54:15.937" v="313" actId="20577"/>
      <pc:docMkLst>
        <pc:docMk/>
      </pc:docMkLst>
      <pc:sldChg chg="delSp modSp">
        <pc:chgData name="JONATHAN TREMBLAY" userId="S::jtrembl135@etu.uqac.ca::87e18e03-4898-41a3-a108-7141cc459c2f" providerId="AD" clId="Web-{12A77BF4-EFF3-2DA1-A372-D43F6F99FB67}" dt="2025-09-28T20:43:23.419" v="298"/>
        <pc:sldMkLst>
          <pc:docMk/>
          <pc:sldMk cId="4103681586" sldId="257"/>
        </pc:sldMkLst>
      </pc:sldChg>
      <pc:sldChg chg="modSp ord">
        <pc:chgData name="JONATHAN TREMBLAY" userId="S::jtrembl135@etu.uqac.ca::87e18e03-4898-41a3-a108-7141cc459c2f" providerId="AD" clId="Web-{12A77BF4-EFF3-2DA1-A372-D43F6F99FB67}" dt="2025-09-28T20:54:15.937" v="313" actId="20577"/>
        <pc:sldMkLst>
          <pc:docMk/>
          <pc:sldMk cId="3977568471" sldId="261"/>
        </pc:sldMkLst>
        <pc:spChg chg="mod">
          <ac:chgData name="JONATHAN TREMBLAY" userId="S::jtrembl135@etu.uqac.ca::87e18e03-4898-41a3-a108-7141cc459c2f" providerId="AD" clId="Web-{12A77BF4-EFF3-2DA1-A372-D43F6F99FB67}" dt="2025-09-28T20:54:15.937" v="313" actId="20577"/>
          <ac:spMkLst>
            <pc:docMk/>
            <pc:sldMk cId="3977568471" sldId="261"/>
            <ac:spMk id="3" creationId="{5074F4D1-F90C-67B1-0676-02D043F0FE23}"/>
          </ac:spMkLst>
        </pc:spChg>
      </pc:sldChg>
      <pc:sldChg chg="addSp delSp modSp ord">
        <pc:chgData name="JONATHAN TREMBLAY" userId="S::jtrembl135@etu.uqac.ca::87e18e03-4898-41a3-a108-7141cc459c2f" providerId="AD" clId="Web-{12A77BF4-EFF3-2DA1-A372-D43F6F99FB67}" dt="2025-09-28T20:43:39.389" v="300" actId="1076"/>
        <pc:sldMkLst>
          <pc:docMk/>
          <pc:sldMk cId="717390190" sldId="262"/>
        </pc:sldMkLst>
        <pc:spChg chg="mod">
          <ac:chgData name="JONATHAN TREMBLAY" userId="S::jtrembl135@etu.uqac.ca::87e18e03-4898-41a3-a108-7141cc459c2f" providerId="AD" clId="Web-{12A77BF4-EFF3-2DA1-A372-D43F6F99FB67}" dt="2025-09-28T19:27:01.979" v="66" actId="1076"/>
          <ac:spMkLst>
            <pc:docMk/>
            <pc:sldMk cId="717390190" sldId="262"/>
            <ac:spMk id="2" creationId="{29AD58B5-4957-5F8C-EEF8-F9B71BA48C4E}"/>
          </ac:spMkLst>
        </pc:spChg>
        <pc:spChg chg="mod">
          <ac:chgData name="JONATHAN TREMBLAY" userId="S::jtrembl135@etu.uqac.ca::87e18e03-4898-41a3-a108-7141cc459c2f" providerId="AD" clId="Web-{12A77BF4-EFF3-2DA1-A372-D43F6F99FB67}" dt="2025-09-28T19:28:47.308" v="77" actId="14100"/>
          <ac:spMkLst>
            <pc:docMk/>
            <pc:sldMk cId="717390190" sldId="262"/>
            <ac:spMk id="3" creationId="{BEE22BBA-658E-6A64-D40F-43795A5D84E7}"/>
          </ac:spMkLst>
        </pc:spChg>
        <pc:spChg chg="add mod">
          <ac:chgData name="JONATHAN TREMBLAY" userId="S::jtrembl135@etu.uqac.ca::87e18e03-4898-41a3-a108-7141cc459c2f" providerId="AD" clId="Web-{12A77BF4-EFF3-2DA1-A372-D43F6F99FB67}" dt="2025-09-28T20:43:33.951" v="299" actId="1076"/>
          <ac:spMkLst>
            <pc:docMk/>
            <pc:sldMk cId="717390190" sldId="262"/>
            <ac:spMk id="4" creationId="{D3EFE03F-4742-4125-47F9-C06A4D4EFAA3}"/>
          </ac:spMkLst>
        </pc:spChg>
        <pc:spChg chg="add mod">
          <ac:chgData name="JONATHAN TREMBLAY" userId="S::jtrembl135@etu.uqac.ca::87e18e03-4898-41a3-a108-7141cc459c2f" providerId="AD" clId="Web-{12A77BF4-EFF3-2DA1-A372-D43F6F99FB67}" dt="2025-09-28T20:43:39.389" v="300" actId="1076"/>
          <ac:spMkLst>
            <pc:docMk/>
            <pc:sldMk cId="717390190" sldId="262"/>
            <ac:spMk id="5" creationId="{804A3EBF-4720-F287-154C-F53106746CF9}"/>
          </ac:spMkLst>
        </pc:spChg>
        <pc:spChg chg="add mod">
          <ac:chgData name="JONATHAN TREMBLAY" userId="S::jtrembl135@etu.uqac.ca::87e18e03-4898-41a3-a108-7141cc459c2f" providerId="AD" clId="Web-{12A77BF4-EFF3-2DA1-A372-D43F6F99FB67}" dt="2025-09-28T19:29:28.996" v="78" actId="20577"/>
          <ac:spMkLst>
            <pc:docMk/>
            <pc:sldMk cId="717390190" sldId="262"/>
            <ac:spMk id="7" creationId="{E828B49A-54D5-B874-E6F2-2773CA0AFB2B}"/>
          </ac:spMkLst>
        </pc:spChg>
      </pc:sldChg>
      <pc:sldChg chg="modSp ord">
        <pc:chgData name="JONATHAN TREMBLAY" userId="S::jtrembl135@etu.uqac.ca::87e18e03-4898-41a3-a108-7141cc459c2f" providerId="AD" clId="Web-{12A77BF4-EFF3-2DA1-A372-D43F6F99FB67}" dt="2025-09-28T19:49:40.521" v="189" actId="1076"/>
        <pc:sldMkLst>
          <pc:docMk/>
          <pc:sldMk cId="316663478" sldId="275"/>
        </pc:sldMkLst>
        <pc:spChg chg="mod">
          <ac:chgData name="JONATHAN TREMBLAY" userId="S::jtrembl135@etu.uqac.ca::87e18e03-4898-41a3-a108-7141cc459c2f" providerId="AD" clId="Web-{12A77BF4-EFF3-2DA1-A372-D43F6F99FB67}" dt="2025-09-28T19:49:40.521" v="189" actId="1076"/>
          <ac:spMkLst>
            <pc:docMk/>
            <pc:sldMk cId="316663478" sldId="275"/>
            <ac:spMk id="12" creationId="{CC142430-C257-B9D6-DCC2-2A8AFBC806DD}"/>
          </ac:spMkLst>
        </pc:spChg>
      </pc:sldChg>
      <pc:sldChg chg="addSp delSp modSp new mod ord setBg">
        <pc:chgData name="JONATHAN TREMBLAY" userId="S::jtrembl135@etu.uqac.ca::87e18e03-4898-41a3-a108-7141cc459c2f" providerId="AD" clId="Web-{12A77BF4-EFF3-2DA1-A372-D43F6F99FB67}" dt="2025-09-28T19:43:00.063" v="179"/>
        <pc:sldMkLst>
          <pc:docMk/>
          <pc:sldMk cId="519703463" sldId="276"/>
        </pc:sldMkLst>
        <pc:spChg chg="mod">
          <ac:chgData name="JONATHAN TREMBLAY" userId="S::jtrembl135@etu.uqac.ca::87e18e03-4898-41a3-a108-7141cc459c2f" providerId="AD" clId="Web-{12A77BF4-EFF3-2DA1-A372-D43F6F99FB67}" dt="2025-09-28T19:38:09.369" v="123"/>
          <ac:spMkLst>
            <pc:docMk/>
            <pc:sldMk cId="519703463" sldId="276"/>
            <ac:spMk id="2" creationId="{351D7EDB-64C1-ABE5-0EC3-8C1FBD36F434}"/>
          </ac:spMkLst>
        </pc:spChg>
        <pc:spChg chg="add mod">
          <ac:chgData name="JONATHAN TREMBLAY" userId="S::jtrembl135@etu.uqac.ca::87e18e03-4898-41a3-a108-7141cc459c2f" providerId="AD" clId="Web-{12A77BF4-EFF3-2DA1-A372-D43F6F99FB67}" dt="2025-09-28T19:42:15.750" v="175" actId="20577"/>
          <ac:spMkLst>
            <pc:docMk/>
            <pc:sldMk cId="519703463" sldId="276"/>
            <ac:spMk id="9" creationId="{B78D799C-8182-75D8-5AB0-00B141F9CF4F}"/>
          </ac:spMkLst>
        </pc:spChg>
        <pc:spChg chg="add">
          <ac:chgData name="JONATHAN TREMBLAY" userId="S::jtrembl135@etu.uqac.ca::87e18e03-4898-41a3-a108-7141cc459c2f" providerId="AD" clId="Web-{12A77BF4-EFF3-2DA1-A372-D43F6F99FB67}" dt="2025-09-28T19:38:09.369" v="123"/>
          <ac:spMkLst>
            <pc:docMk/>
            <pc:sldMk cId="519703463" sldId="276"/>
            <ac:spMk id="14" creationId="{99F1FFA9-D672-408C-9220-ADEEC6ABDD09}"/>
          </ac:spMkLst>
        </pc:spChg>
        <pc:picChg chg="add mod ord">
          <ac:chgData name="JONATHAN TREMBLAY" userId="S::jtrembl135@etu.uqac.ca::87e18e03-4898-41a3-a108-7141cc459c2f" providerId="AD" clId="Web-{12A77BF4-EFF3-2DA1-A372-D43F6F99FB67}" dt="2025-09-28T19:38:09.369" v="123"/>
          <ac:picMkLst>
            <pc:docMk/>
            <pc:sldMk cId="519703463" sldId="276"/>
            <ac:picMk id="4" creationId="{51880659-3235-F2E6-1CB3-82B301B744FB}"/>
          </ac:picMkLst>
        </pc:picChg>
        <pc:picChg chg="add mod">
          <ac:chgData name="JONATHAN TREMBLAY" userId="S::jtrembl135@etu.uqac.ca::87e18e03-4898-41a3-a108-7141cc459c2f" providerId="AD" clId="Web-{12A77BF4-EFF3-2DA1-A372-D43F6F99FB67}" dt="2025-09-28T19:38:09.369" v="123"/>
          <ac:picMkLst>
            <pc:docMk/>
            <pc:sldMk cId="519703463" sldId="276"/>
            <ac:picMk id="5" creationId="{97163822-1926-F951-BDE0-9F62D1EA340C}"/>
          </ac:picMkLst>
        </pc:picChg>
      </pc:sldChg>
      <pc:sldChg chg="modSp">
        <pc:chgData name="JONATHAN TREMBLAY" userId="S::jtrembl135@etu.uqac.ca::87e18e03-4898-41a3-a108-7141cc459c2f" providerId="AD" clId="Web-{12A77BF4-EFF3-2DA1-A372-D43F6F99FB67}" dt="2025-09-28T20:22:37.267" v="214" actId="20577"/>
        <pc:sldMkLst>
          <pc:docMk/>
          <pc:sldMk cId="536350350" sldId="277"/>
        </pc:sldMkLst>
        <pc:spChg chg="mod">
          <ac:chgData name="JONATHAN TREMBLAY" userId="S::jtrembl135@etu.uqac.ca::87e18e03-4898-41a3-a108-7141cc459c2f" providerId="AD" clId="Web-{12A77BF4-EFF3-2DA1-A372-D43F6F99FB67}" dt="2025-09-28T20:22:37.267" v="214" actId="20577"/>
          <ac:spMkLst>
            <pc:docMk/>
            <pc:sldMk cId="536350350" sldId="277"/>
            <ac:spMk id="3" creationId="{E5D8B200-90A0-6BCD-64A4-F3B19A7CBAD6}"/>
          </ac:spMkLst>
        </pc:spChg>
      </pc:sldChg>
    </pc:docChg>
  </pc:docChgLst>
  <pc:docChgLst>
    <pc:chgData name="JONATHAN TREMBLAY" userId="S::jtrembl135@etu.uqac.ca::87e18e03-4898-41a3-a108-7141cc459c2f" providerId="AD" clId="Web-{DC0B5879-AB21-8806-428C-6459181A280A}"/>
    <pc:docChg chg="modSld">
      <pc:chgData name="JONATHAN TREMBLAY" userId="S::jtrembl135@etu.uqac.ca::87e18e03-4898-41a3-a108-7141cc459c2f" providerId="AD" clId="Web-{DC0B5879-AB21-8806-428C-6459181A280A}" dt="2025-09-28T16:35:11.635" v="26" actId="1076"/>
      <pc:docMkLst>
        <pc:docMk/>
      </pc:docMkLst>
      <pc:sldChg chg="addSp modSp">
        <pc:chgData name="JONATHAN TREMBLAY" userId="S::jtrembl135@etu.uqac.ca::87e18e03-4898-41a3-a108-7141cc459c2f" providerId="AD" clId="Web-{DC0B5879-AB21-8806-428C-6459181A280A}" dt="2025-09-28T16:35:11.635" v="26" actId="1076"/>
        <pc:sldMkLst>
          <pc:docMk/>
          <pc:sldMk cId="4103681586" sldId="257"/>
        </pc:sldMkLst>
        <pc:spChg chg="mod">
          <ac:chgData name="JONATHAN TREMBLAY" userId="S::jtrembl135@etu.uqac.ca::87e18e03-4898-41a3-a108-7141cc459c2f" providerId="AD" clId="Web-{DC0B5879-AB21-8806-428C-6459181A280A}" dt="2025-09-28T16:31:13.524" v="17" actId="20577"/>
          <ac:spMkLst>
            <pc:docMk/>
            <pc:sldMk cId="4103681586" sldId="257"/>
            <ac:spMk id="3" creationId="{9FB8F609-546A-E614-3869-38B1232DF62A}"/>
          </ac:spMkLst>
        </pc:spChg>
      </pc:sldChg>
    </pc:docChg>
  </pc:docChgLst>
  <pc:docChgLst>
    <pc:chgData name="Jordan Jomphe" userId="S::jjomphe1@etu.uqac.ca::bb09fe28-c886-4cef-a81a-ce8627789f0e" providerId="AD" clId="Web-{15F063BC-D5D5-DE8E-E321-257816335707}"/>
    <pc:docChg chg="addSld modSld sldOrd">
      <pc:chgData name="Jordan Jomphe" userId="S::jjomphe1@etu.uqac.ca::bb09fe28-c886-4cef-a81a-ce8627789f0e" providerId="AD" clId="Web-{15F063BC-D5D5-DE8E-E321-257816335707}" dt="2025-09-28T21:14:37.071" v="1297" actId="20577"/>
      <pc:docMkLst>
        <pc:docMk/>
      </pc:docMkLst>
      <pc:sldChg chg="modSp">
        <pc:chgData name="Jordan Jomphe" userId="S::jjomphe1@etu.uqac.ca::bb09fe28-c886-4cef-a81a-ce8627789f0e" providerId="AD" clId="Web-{15F063BC-D5D5-DE8E-E321-257816335707}" dt="2025-09-28T21:12:24.460" v="1279" actId="20577"/>
        <pc:sldMkLst>
          <pc:docMk/>
          <pc:sldMk cId="4103681586" sldId="257"/>
        </pc:sldMkLst>
        <pc:spChg chg="mod">
          <ac:chgData name="Jordan Jomphe" userId="S::jjomphe1@etu.uqac.ca::bb09fe28-c886-4cef-a81a-ce8627789f0e" providerId="AD" clId="Web-{15F063BC-D5D5-DE8E-E321-257816335707}" dt="2025-09-28T21:12:24.460" v="1279" actId="20577"/>
          <ac:spMkLst>
            <pc:docMk/>
            <pc:sldMk cId="4103681586" sldId="257"/>
            <ac:spMk id="3" creationId="{9FB8F609-546A-E614-3869-38B1232DF62A}"/>
          </ac:spMkLst>
        </pc:spChg>
      </pc:sldChg>
      <pc:sldChg chg="modSp">
        <pc:chgData name="Jordan Jomphe" userId="S::jjomphe1@etu.uqac.ca::bb09fe28-c886-4cef-a81a-ce8627789f0e" providerId="AD" clId="Web-{15F063BC-D5D5-DE8E-E321-257816335707}" dt="2025-09-28T21:11:40.397" v="1270" actId="20577"/>
        <pc:sldMkLst>
          <pc:docMk/>
          <pc:sldMk cId="3977568471" sldId="261"/>
        </pc:sldMkLst>
        <pc:spChg chg="mod">
          <ac:chgData name="Jordan Jomphe" userId="S::jjomphe1@etu.uqac.ca::bb09fe28-c886-4cef-a81a-ce8627789f0e" providerId="AD" clId="Web-{15F063BC-D5D5-DE8E-E321-257816335707}" dt="2025-09-28T21:11:40.397" v="1270" actId="20577"/>
          <ac:spMkLst>
            <pc:docMk/>
            <pc:sldMk cId="3977568471" sldId="261"/>
            <ac:spMk id="3" creationId="{5074F4D1-F90C-67B1-0676-02D043F0FE23}"/>
          </ac:spMkLst>
        </pc:spChg>
      </pc:sldChg>
      <pc:sldChg chg="modSp">
        <pc:chgData name="Jordan Jomphe" userId="S::jjomphe1@etu.uqac.ca::bb09fe28-c886-4cef-a81a-ce8627789f0e" providerId="AD" clId="Web-{15F063BC-D5D5-DE8E-E321-257816335707}" dt="2025-09-28T21:13:10.961" v="1282" actId="20577"/>
        <pc:sldMkLst>
          <pc:docMk/>
          <pc:sldMk cId="717390190" sldId="262"/>
        </pc:sldMkLst>
        <pc:spChg chg="mod">
          <ac:chgData name="Jordan Jomphe" userId="S::jjomphe1@etu.uqac.ca::bb09fe28-c886-4cef-a81a-ce8627789f0e" providerId="AD" clId="Web-{15F063BC-D5D5-DE8E-E321-257816335707}" dt="2025-09-28T19:19:45.365" v="74" actId="20577"/>
          <ac:spMkLst>
            <pc:docMk/>
            <pc:sldMk cId="717390190" sldId="262"/>
            <ac:spMk id="3" creationId="{BEE22BBA-658E-6A64-D40F-43795A5D84E7}"/>
          </ac:spMkLst>
        </pc:spChg>
        <pc:spChg chg="mod">
          <ac:chgData name="Jordan Jomphe" userId="S::jjomphe1@etu.uqac.ca::bb09fe28-c886-4cef-a81a-ce8627789f0e" providerId="AD" clId="Web-{15F063BC-D5D5-DE8E-E321-257816335707}" dt="2025-09-28T21:13:10.961" v="1282" actId="20577"/>
          <ac:spMkLst>
            <pc:docMk/>
            <pc:sldMk cId="717390190" sldId="262"/>
            <ac:spMk id="7" creationId="{E828B49A-54D5-B874-E6F2-2773CA0AFB2B}"/>
          </ac:spMkLst>
        </pc:spChg>
      </pc:sldChg>
      <pc:sldChg chg="addSp delSp modSp">
        <pc:chgData name="Jordan Jomphe" userId="S::jjomphe1@etu.uqac.ca::bb09fe28-c886-4cef-a81a-ce8627789f0e" providerId="AD" clId="Web-{15F063BC-D5D5-DE8E-E321-257816335707}" dt="2025-09-28T21:10:15.396" v="1259" actId="20577"/>
        <pc:sldMkLst>
          <pc:docMk/>
          <pc:sldMk cId="316663478" sldId="275"/>
        </pc:sldMkLst>
        <pc:spChg chg="add mod">
          <ac:chgData name="Jordan Jomphe" userId="S::jjomphe1@etu.uqac.ca::bb09fe28-c886-4cef-a81a-ce8627789f0e" providerId="AD" clId="Web-{15F063BC-D5D5-DE8E-E321-257816335707}" dt="2025-09-28T21:09:18.427" v="1251" actId="20577"/>
          <ac:spMkLst>
            <pc:docMk/>
            <pc:sldMk cId="316663478" sldId="275"/>
            <ac:spMk id="12" creationId="{CC142430-C257-B9D6-DCC2-2A8AFBC806DD}"/>
          </ac:spMkLst>
        </pc:spChg>
        <pc:spChg chg="add mod">
          <ac:chgData name="Jordan Jomphe" userId="S::jjomphe1@etu.uqac.ca::bb09fe28-c886-4cef-a81a-ce8627789f0e" providerId="AD" clId="Web-{15F063BC-D5D5-DE8E-E321-257816335707}" dt="2025-09-28T21:09:12.098" v="1249" actId="20577"/>
          <ac:spMkLst>
            <pc:docMk/>
            <pc:sldMk cId="316663478" sldId="275"/>
            <ac:spMk id="13" creationId="{F72461FC-94B0-CE96-A71D-EFD604B9EF00}"/>
          </ac:spMkLst>
        </pc:spChg>
        <pc:spChg chg="add mod">
          <ac:chgData name="Jordan Jomphe" userId="S::jjomphe1@etu.uqac.ca::bb09fe28-c886-4cef-a81a-ce8627789f0e" providerId="AD" clId="Web-{15F063BC-D5D5-DE8E-E321-257816335707}" dt="2025-09-28T21:10:15.396" v="1259" actId="20577"/>
          <ac:spMkLst>
            <pc:docMk/>
            <pc:sldMk cId="316663478" sldId="275"/>
            <ac:spMk id="14" creationId="{962D3591-2724-D007-7A94-B4B4B4409738}"/>
          </ac:spMkLst>
        </pc:spChg>
        <pc:inkChg chg="add">
          <ac:chgData name="Jordan Jomphe" userId="S::jjomphe1@etu.uqac.ca::bb09fe28-c886-4cef-a81a-ce8627789f0e" providerId="AD" clId="Web-{15F063BC-D5D5-DE8E-E321-257816335707}" dt="2025-09-28T19:43:11.641" v="271"/>
          <ac:inkMkLst>
            <pc:docMk/>
            <pc:sldMk cId="316663478" sldId="275"/>
            <ac:inkMk id="38" creationId="{65AC4C22-0928-490A-4D71-74DFC15BF7FE}"/>
          </ac:inkMkLst>
        </pc:inkChg>
        <pc:inkChg chg="add">
          <ac:chgData name="Jordan Jomphe" userId="S::jjomphe1@etu.uqac.ca::bb09fe28-c886-4cef-a81a-ce8627789f0e" providerId="AD" clId="Web-{15F063BC-D5D5-DE8E-E321-257816335707}" dt="2025-09-28T19:44:33.705" v="276"/>
          <ac:inkMkLst>
            <pc:docMk/>
            <pc:sldMk cId="316663478" sldId="275"/>
            <ac:inkMk id="41" creationId="{A1A73393-A188-5397-5821-A6B220E5C740}"/>
          </ac:inkMkLst>
        </pc:inkChg>
      </pc:sldChg>
      <pc:sldChg chg="modSp">
        <pc:chgData name="Jordan Jomphe" userId="S::jjomphe1@etu.uqac.ca::bb09fe28-c886-4cef-a81a-ce8627789f0e" providerId="AD" clId="Web-{15F063BC-D5D5-DE8E-E321-257816335707}" dt="2025-09-28T19:48:59.006" v="281" actId="20577"/>
        <pc:sldMkLst>
          <pc:docMk/>
          <pc:sldMk cId="519703463" sldId="276"/>
        </pc:sldMkLst>
        <pc:spChg chg="mod">
          <ac:chgData name="Jordan Jomphe" userId="S::jjomphe1@etu.uqac.ca::bb09fe28-c886-4cef-a81a-ce8627789f0e" providerId="AD" clId="Web-{15F063BC-D5D5-DE8E-E321-257816335707}" dt="2025-09-28T19:48:59.006" v="281" actId="20577"/>
          <ac:spMkLst>
            <pc:docMk/>
            <pc:sldMk cId="519703463" sldId="276"/>
            <ac:spMk id="9" creationId="{B78D799C-8182-75D8-5AB0-00B141F9CF4F}"/>
          </ac:spMkLst>
        </pc:spChg>
      </pc:sldChg>
      <pc:sldChg chg="modSp new ord">
        <pc:chgData name="Jordan Jomphe" userId="S::jjomphe1@etu.uqac.ca::bb09fe28-c886-4cef-a81a-ce8627789f0e" providerId="AD" clId="Web-{15F063BC-D5D5-DE8E-E321-257816335707}" dt="2025-09-28T21:14:37.071" v="1297" actId="20577"/>
        <pc:sldMkLst>
          <pc:docMk/>
          <pc:sldMk cId="536350350" sldId="277"/>
        </pc:sldMkLst>
        <pc:spChg chg="mod">
          <ac:chgData name="Jordan Jomphe" userId="S::jjomphe1@etu.uqac.ca::bb09fe28-c886-4cef-a81a-ce8627789f0e" providerId="AD" clId="Web-{15F063BC-D5D5-DE8E-E321-257816335707}" dt="2025-09-28T19:54:28.322" v="317" actId="20577"/>
          <ac:spMkLst>
            <pc:docMk/>
            <pc:sldMk cId="536350350" sldId="277"/>
            <ac:spMk id="2" creationId="{3E9BF7F9-702E-9D17-26CB-54ADD6121D47}"/>
          </ac:spMkLst>
        </pc:spChg>
        <pc:spChg chg="mod">
          <ac:chgData name="Jordan Jomphe" userId="S::jjomphe1@etu.uqac.ca::bb09fe28-c886-4cef-a81a-ce8627789f0e" providerId="AD" clId="Web-{15F063BC-D5D5-DE8E-E321-257816335707}" dt="2025-09-28T21:14:37.071" v="1297" actId="20577"/>
          <ac:spMkLst>
            <pc:docMk/>
            <pc:sldMk cId="536350350" sldId="277"/>
            <ac:spMk id="3" creationId="{E5D8B200-90A0-6BCD-64A4-F3B19A7CBAD6}"/>
          </ac:spMkLst>
        </pc:spChg>
      </pc:sldChg>
    </pc:docChg>
  </pc:docChgLst>
  <pc:docChgLst>
    <pc:chgData name="JONATHAN TREMBLAY" userId="S::jtrembl135@etu.uqac.ca::87e18e03-4898-41a3-a108-7141cc459c2f" providerId="AD" clId="Web-{ECEBD342-6ED4-F7F4-AA6C-B4B9B92595A6}"/>
    <pc:docChg chg="modSld">
      <pc:chgData name="JONATHAN TREMBLAY" userId="S::jtrembl135@etu.uqac.ca::87e18e03-4898-41a3-a108-7141cc459c2f" providerId="AD" clId="Web-{ECEBD342-6ED4-F7F4-AA6C-B4B9B92595A6}" dt="2025-10-02T20:35:12.846" v="9" actId="1076"/>
      <pc:docMkLst>
        <pc:docMk/>
      </pc:docMkLst>
      <pc:sldChg chg="addSp modSp">
        <pc:chgData name="JONATHAN TREMBLAY" userId="S::jtrembl135@etu.uqac.ca::87e18e03-4898-41a3-a108-7141cc459c2f" providerId="AD" clId="Web-{ECEBD342-6ED4-F7F4-AA6C-B4B9B92595A6}" dt="2025-10-02T20:35:12.846" v="9" actId="1076"/>
        <pc:sldMkLst>
          <pc:docMk/>
          <pc:sldMk cId="316663478" sldId="275"/>
        </pc:sldMkLst>
        <pc:picChg chg="add mod">
          <ac:chgData name="JONATHAN TREMBLAY" userId="S::jtrembl135@etu.uqac.ca::87e18e03-4898-41a3-a108-7141cc459c2f" providerId="AD" clId="Web-{ECEBD342-6ED4-F7F4-AA6C-B4B9B92595A6}" dt="2025-10-02T20:35:12.846" v="9" actId="1076"/>
          <ac:picMkLst>
            <pc:docMk/>
            <pc:sldMk cId="316663478" sldId="275"/>
            <ac:picMk id="2" creationId="{82645B38-F21F-0295-066B-BE70DA55772F}"/>
          </ac:picMkLst>
        </pc:picChg>
      </pc:sldChg>
    </pc:docChg>
  </pc:docChgLst>
  <pc:docChgLst>
    <pc:chgData name="GLADISSE DIANE KOUMBO" userId="S::gdkoumbo@etu.uqac.ca::05865018-4c46-433d-be2d-8ed5b962a8e4" providerId="AD" clId="Web-{181A29DC-6024-CAE2-93D2-5D0E36CD0427}"/>
    <pc:docChg chg="sldOrd">
      <pc:chgData name="GLADISSE DIANE KOUMBO" userId="S::gdkoumbo@etu.uqac.ca::05865018-4c46-433d-be2d-8ed5b962a8e4" providerId="AD" clId="Web-{181A29DC-6024-CAE2-93D2-5D0E36CD0427}" dt="2025-09-27T03:23:32.978" v="0"/>
      <pc:docMkLst>
        <pc:docMk/>
      </pc:docMkLst>
    </pc:docChg>
  </pc:docChgLst>
  <pc:docChgLst>
    <pc:chgData name="JONATHAN TREMBLAY" userId="S::jtrembl135@etu.uqac.ca::87e18e03-4898-41a3-a108-7141cc459c2f" providerId="AD" clId="Web-{B7E47180-ABE7-0BB3-C615-407C3A2A0C89}"/>
    <pc:docChg chg="modSld">
      <pc:chgData name="JONATHAN TREMBLAY" userId="S::jtrembl135@etu.uqac.ca::87e18e03-4898-41a3-a108-7141cc459c2f" providerId="AD" clId="Web-{B7E47180-ABE7-0BB3-C615-407C3A2A0C89}" dt="2025-10-05T19:39:46.333" v="6"/>
      <pc:docMkLst>
        <pc:docMk/>
      </pc:docMkLst>
      <pc:sldChg chg="addSp delSp modSp">
        <pc:chgData name="JONATHAN TREMBLAY" userId="S::jtrembl135@etu.uqac.ca::87e18e03-4898-41a3-a108-7141cc459c2f" providerId="AD" clId="Web-{B7E47180-ABE7-0BB3-C615-407C3A2A0C89}" dt="2025-10-05T19:39:46.333" v="6"/>
        <pc:sldMkLst>
          <pc:docMk/>
          <pc:sldMk cId="2736649240" sldId="278"/>
        </pc:sldMkLst>
        <pc:spChg chg="del">
          <ac:chgData name="JONATHAN TREMBLAY" userId="S::jtrembl135@etu.uqac.ca::87e18e03-4898-41a3-a108-7141cc459c2f" providerId="AD" clId="Web-{B7E47180-ABE7-0BB3-C615-407C3A2A0C89}" dt="2025-10-05T19:39:07.910" v="0"/>
          <ac:spMkLst>
            <pc:docMk/>
            <pc:sldMk cId="2736649240" sldId="278"/>
            <ac:spMk id="6" creationId="{0638B0E3-53FF-01F9-2623-5FD7AD7EB005}"/>
          </ac:spMkLst>
        </pc:spChg>
        <pc:spChg chg="add mod">
          <ac:chgData name="JONATHAN TREMBLAY" userId="S::jtrembl135@etu.uqac.ca::87e18e03-4898-41a3-a108-7141cc459c2f" providerId="AD" clId="Web-{B7E47180-ABE7-0BB3-C615-407C3A2A0C89}" dt="2025-10-05T19:39:46.333" v="6"/>
          <ac:spMkLst>
            <pc:docMk/>
            <pc:sldMk cId="2736649240" sldId="278"/>
            <ac:spMk id="7" creationId="{711348DE-ECB1-FEA1-0130-554C4C6B3969}"/>
          </ac:spMkLst>
        </pc:spChg>
        <pc:picChg chg="add del mod ord">
          <ac:chgData name="JONATHAN TREMBLAY" userId="S::jtrembl135@etu.uqac.ca::87e18e03-4898-41a3-a108-7141cc459c2f" providerId="AD" clId="Web-{B7E47180-ABE7-0BB3-C615-407C3A2A0C89}" dt="2025-10-05T19:39:46.333" v="6"/>
          <ac:picMkLst>
            <pc:docMk/>
            <pc:sldMk cId="2736649240" sldId="278"/>
            <ac:picMk id="3" creationId="{C574B844-06F8-F458-1A45-E9A754E4FE4E}"/>
          </ac:picMkLst>
        </pc:picChg>
      </pc:sldChg>
    </pc:docChg>
  </pc:docChgLst>
  <pc:docChgLst>
    <pc:chgData name="IANTSA MARIE-ANNE RANDRIANARIVONY" userId="S::imrandrian@etu.uqac.ca::9b5e7222-956f-44c3-b105-eac360a48b17" providerId="AD" clId="Web-{271D942E-A2ED-70CD-22B1-CC0A0B35B12E}"/>
    <pc:docChg chg="modSld">
      <pc:chgData name="IANTSA MARIE-ANNE RANDRIANARIVONY" userId="S::imrandrian@etu.uqac.ca::9b5e7222-956f-44c3-b105-eac360a48b17" providerId="AD" clId="Web-{271D942E-A2ED-70CD-22B1-CC0A0B35B12E}" dt="2025-09-28T21:10:58.825" v="73" actId="20577"/>
      <pc:docMkLst>
        <pc:docMk/>
      </pc:docMkLst>
      <pc:sldChg chg="modSp">
        <pc:chgData name="IANTSA MARIE-ANNE RANDRIANARIVONY" userId="S::imrandrian@etu.uqac.ca::9b5e7222-956f-44c3-b105-eac360a48b17" providerId="AD" clId="Web-{271D942E-A2ED-70CD-22B1-CC0A0B35B12E}" dt="2025-09-28T21:10:58.825" v="73" actId="20577"/>
        <pc:sldMkLst>
          <pc:docMk/>
          <pc:sldMk cId="4103681586" sldId="257"/>
        </pc:sldMkLst>
        <pc:spChg chg="mod">
          <ac:chgData name="IANTSA MARIE-ANNE RANDRIANARIVONY" userId="S::imrandrian@etu.uqac.ca::9b5e7222-956f-44c3-b105-eac360a48b17" providerId="AD" clId="Web-{271D942E-A2ED-70CD-22B1-CC0A0B35B12E}" dt="2025-09-28T21:10:58.825" v="73" actId="20577"/>
          <ac:spMkLst>
            <pc:docMk/>
            <pc:sldMk cId="4103681586" sldId="257"/>
            <ac:spMk id="3" creationId="{9FB8F609-546A-E614-3869-38B1232DF62A}"/>
          </ac:spMkLst>
        </pc:spChg>
      </pc:sldChg>
    </pc:docChg>
  </pc:docChgLst>
  <pc:docChgLst>
    <pc:chgData name="CLAUDE ANDREAS NGUEMTCHOM" userId="S::canguemtch@etu.uqac.ca::cb828634-8cae-499e-b54f-dffd4512d5a7" providerId="AD" clId="Web-{4493515D-09DC-6585-4026-8933BB1761EA}"/>
    <pc:docChg chg="modSld">
      <pc:chgData name="CLAUDE ANDREAS NGUEMTCHOM" userId="S::canguemtch@etu.uqac.ca::cb828634-8cae-499e-b54f-dffd4512d5a7" providerId="AD" clId="Web-{4493515D-09DC-6585-4026-8933BB1761EA}" dt="2025-09-28T21:08:26.114" v="54" actId="20577"/>
      <pc:docMkLst>
        <pc:docMk/>
      </pc:docMkLst>
      <pc:sldChg chg="modSp">
        <pc:chgData name="CLAUDE ANDREAS NGUEMTCHOM" userId="S::canguemtch@etu.uqac.ca::cb828634-8cae-499e-b54f-dffd4512d5a7" providerId="AD" clId="Web-{4493515D-09DC-6585-4026-8933BB1761EA}" dt="2025-09-28T21:08:26.114" v="54" actId="20577"/>
        <pc:sldMkLst>
          <pc:docMk/>
          <pc:sldMk cId="4103681586" sldId="257"/>
        </pc:sldMkLst>
        <pc:spChg chg="mod">
          <ac:chgData name="CLAUDE ANDREAS NGUEMTCHOM" userId="S::canguemtch@etu.uqac.ca::cb828634-8cae-499e-b54f-dffd4512d5a7" providerId="AD" clId="Web-{4493515D-09DC-6585-4026-8933BB1761EA}" dt="2025-09-28T21:08:26.114" v="54" actId="20577"/>
          <ac:spMkLst>
            <pc:docMk/>
            <pc:sldMk cId="4103681586" sldId="257"/>
            <ac:spMk id="3" creationId="{9FB8F609-546A-E614-3869-38B1232DF62A}"/>
          </ac:spMkLst>
        </pc:spChg>
      </pc:sldChg>
      <pc:sldChg chg="addSp delSp modSp">
        <pc:chgData name="CLAUDE ANDREAS NGUEMTCHOM" userId="S::canguemtch@etu.uqac.ca::cb828634-8cae-499e-b54f-dffd4512d5a7" providerId="AD" clId="Web-{4493515D-09DC-6585-4026-8933BB1761EA}" dt="2025-09-28T20:29:25.505" v="19" actId="1076"/>
        <pc:sldMkLst>
          <pc:docMk/>
          <pc:sldMk cId="3160872968" sldId="267"/>
        </pc:sldMkLst>
        <pc:spChg chg="mod">
          <ac:chgData name="CLAUDE ANDREAS NGUEMTCHOM" userId="S::canguemtch@etu.uqac.ca::cb828634-8cae-499e-b54f-dffd4512d5a7" providerId="AD" clId="Web-{4493515D-09DC-6585-4026-8933BB1761EA}" dt="2025-09-28T20:25:51.099" v="1" actId="14100"/>
          <ac:spMkLst>
            <pc:docMk/>
            <pc:sldMk cId="3160872968" sldId="267"/>
            <ac:spMk id="2" creationId="{EAF9CC71-CCAF-DD9C-473F-EA8762222949}"/>
          </ac:spMkLst>
        </pc:spChg>
        <pc:picChg chg="add mod">
          <ac:chgData name="CLAUDE ANDREAS NGUEMTCHOM" userId="S::canguemtch@etu.uqac.ca::cb828634-8cae-499e-b54f-dffd4512d5a7" providerId="AD" clId="Web-{4493515D-09DC-6585-4026-8933BB1761EA}" dt="2025-09-28T20:29:25.505" v="19" actId="1076"/>
          <ac:picMkLst>
            <pc:docMk/>
            <pc:sldMk cId="3160872968" sldId="267"/>
            <ac:picMk id="5" creationId="{F08F583B-B811-A0F2-EF64-9AD0292ECFFC}"/>
          </ac:picMkLst>
        </pc:picChg>
      </pc:sldChg>
    </pc:docChg>
  </pc:docChgLst>
  <pc:docChgLst>
    <pc:chgData name="WILSON FOTSING" userId="b53ce03a-30bc-4d16-9894-0c3b1cb51b57" providerId="ADAL" clId="{CF2CCE44-EF56-4EFD-87C3-3AF66998B53D}"/>
    <pc:docChg chg="undo custSel addSld modSld sldOrd">
      <pc:chgData name="WILSON FOTSING" userId="b53ce03a-30bc-4d16-9894-0c3b1cb51b57" providerId="ADAL" clId="{CF2CCE44-EF56-4EFD-87C3-3AF66998B53D}" dt="2025-10-01T06:27:29.379" v="2273" actId="1076"/>
      <pc:docMkLst>
        <pc:docMk/>
      </pc:docMkLst>
      <pc:sldChg chg="modSp mod">
        <pc:chgData name="WILSON FOTSING" userId="b53ce03a-30bc-4d16-9894-0c3b1cb51b57" providerId="ADAL" clId="{CF2CCE44-EF56-4EFD-87C3-3AF66998B53D}" dt="2025-10-01T06:27:29.379" v="2273" actId="1076"/>
        <pc:sldMkLst>
          <pc:docMk/>
          <pc:sldMk cId="4103681586" sldId="257"/>
        </pc:sldMkLst>
        <pc:spChg chg="mod">
          <ac:chgData name="WILSON FOTSING" userId="b53ce03a-30bc-4d16-9894-0c3b1cb51b57" providerId="ADAL" clId="{CF2CCE44-EF56-4EFD-87C3-3AF66998B53D}" dt="2025-10-01T06:27:29.379" v="2273" actId="1076"/>
          <ac:spMkLst>
            <pc:docMk/>
            <pc:sldMk cId="4103681586" sldId="257"/>
            <ac:spMk id="3" creationId="{9FB8F609-546A-E614-3869-38B1232DF62A}"/>
          </ac:spMkLst>
        </pc:spChg>
      </pc:sldChg>
      <pc:sldChg chg="modSp mod">
        <pc:chgData name="WILSON FOTSING" userId="b53ce03a-30bc-4d16-9894-0c3b1cb51b57" providerId="ADAL" clId="{CF2CCE44-EF56-4EFD-87C3-3AF66998B53D}" dt="2025-10-01T06:24:24.847" v="2272" actId="20577"/>
        <pc:sldMkLst>
          <pc:docMk/>
          <pc:sldMk cId="3977568471" sldId="261"/>
        </pc:sldMkLst>
        <pc:spChg chg="mod">
          <ac:chgData name="WILSON FOTSING" userId="b53ce03a-30bc-4d16-9894-0c3b1cb51b57" providerId="ADAL" clId="{CF2CCE44-EF56-4EFD-87C3-3AF66998B53D}" dt="2025-10-01T06:24:24.847" v="2272" actId="20577"/>
          <ac:spMkLst>
            <pc:docMk/>
            <pc:sldMk cId="3977568471" sldId="261"/>
            <ac:spMk id="3" creationId="{5074F4D1-F90C-67B1-0676-02D043F0FE23}"/>
          </ac:spMkLst>
        </pc:spChg>
      </pc:sldChg>
      <pc:sldChg chg="modSp mod">
        <pc:chgData name="WILSON FOTSING" userId="b53ce03a-30bc-4d16-9894-0c3b1cb51b57" providerId="ADAL" clId="{CF2CCE44-EF56-4EFD-87C3-3AF66998B53D}" dt="2025-09-27T18:37:23.461" v="652" actId="113"/>
        <pc:sldMkLst>
          <pc:docMk/>
          <pc:sldMk cId="717390190" sldId="262"/>
        </pc:sldMkLst>
        <pc:spChg chg="mod">
          <ac:chgData name="WILSON FOTSING" userId="b53ce03a-30bc-4d16-9894-0c3b1cb51b57" providerId="ADAL" clId="{CF2CCE44-EF56-4EFD-87C3-3AF66998B53D}" dt="2025-09-27T18:37:23.461" v="652" actId="113"/>
          <ac:spMkLst>
            <pc:docMk/>
            <pc:sldMk cId="717390190" sldId="262"/>
            <ac:spMk id="3" creationId="{BEE22BBA-658E-6A64-D40F-43795A5D84E7}"/>
          </ac:spMkLst>
        </pc:spChg>
      </pc:sldChg>
      <pc:sldChg chg="addSp delSp modSp mod chgLayout">
        <pc:chgData name="WILSON FOTSING" userId="b53ce03a-30bc-4d16-9894-0c3b1cb51b57" providerId="ADAL" clId="{CF2CCE44-EF56-4EFD-87C3-3AF66998B53D}" dt="2025-09-27T18:59:51.798" v="655" actId="700"/>
        <pc:sldMkLst>
          <pc:docMk/>
          <pc:sldMk cId="3160872968" sldId="267"/>
        </pc:sldMkLst>
        <pc:spChg chg="mod ord">
          <ac:chgData name="WILSON FOTSING" userId="b53ce03a-30bc-4d16-9894-0c3b1cb51b57" providerId="ADAL" clId="{CF2CCE44-EF56-4EFD-87C3-3AF66998B53D}" dt="2025-09-27T18:59:51.798" v="655" actId="700"/>
          <ac:spMkLst>
            <pc:docMk/>
            <pc:sldMk cId="3160872968" sldId="267"/>
            <ac:spMk id="2" creationId="{EAF9CC71-CCAF-DD9C-473F-EA8762222949}"/>
          </ac:spMkLst>
        </pc:spChg>
      </pc:sldChg>
      <pc:sldChg chg="new">
        <pc:chgData name="WILSON FOTSING" userId="b53ce03a-30bc-4d16-9894-0c3b1cb51b57" providerId="ADAL" clId="{CF2CCE44-EF56-4EFD-87C3-3AF66998B53D}" dt="2025-09-27T20:16:06.823" v="2251" actId="680"/>
        <pc:sldMkLst>
          <pc:docMk/>
          <pc:sldMk cId="316663478" sldId="275"/>
        </pc:sldMkLst>
      </pc:sldChg>
    </pc:docChg>
  </pc:docChgLst>
  <pc:docChgLst>
    <pc:chgData name="GLADISSE DIANE KOUMBO" userId="S::gdkoumbo@etu.uqac.ca::05865018-4c46-433d-be2d-8ed5b962a8e4" providerId="AD" clId="Web-{6EA3D10B-3598-6D79-BAF9-E2E8B2112366}"/>
    <pc:docChg chg="modSld">
      <pc:chgData name="GLADISSE DIANE KOUMBO" userId="S::gdkoumbo@etu.uqac.ca::05865018-4c46-433d-be2d-8ed5b962a8e4" providerId="AD" clId="Web-{6EA3D10B-3598-6D79-BAF9-E2E8B2112366}" dt="2025-09-28T20:50:14.358" v="33" actId="20577"/>
      <pc:docMkLst>
        <pc:docMk/>
      </pc:docMkLst>
      <pc:sldChg chg="modSp">
        <pc:chgData name="GLADISSE DIANE KOUMBO" userId="S::gdkoumbo@etu.uqac.ca::05865018-4c46-433d-be2d-8ed5b962a8e4" providerId="AD" clId="Web-{6EA3D10B-3598-6D79-BAF9-E2E8B2112366}" dt="2025-09-28T20:04:50.591" v="32" actId="20577"/>
        <pc:sldMkLst>
          <pc:docMk/>
          <pc:sldMk cId="4103681586" sldId="257"/>
        </pc:sldMkLst>
        <pc:spChg chg="mod">
          <ac:chgData name="GLADISSE DIANE KOUMBO" userId="S::gdkoumbo@etu.uqac.ca::05865018-4c46-433d-be2d-8ed5b962a8e4" providerId="AD" clId="Web-{6EA3D10B-3598-6D79-BAF9-E2E8B2112366}" dt="2025-09-28T20:04:50.591" v="32" actId="20577"/>
          <ac:spMkLst>
            <pc:docMk/>
            <pc:sldMk cId="4103681586" sldId="257"/>
            <ac:spMk id="3" creationId="{9FB8F609-546A-E614-3869-38B1232DF62A}"/>
          </ac:spMkLst>
        </pc:spChg>
      </pc:sldChg>
      <pc:sldChg chg="modSp">
        <pc:chgData name="GLADISSE DIANE KOUMBO" userId="S::gdkoumbo@etu.uqac.ca::05865018-4c46-433d-be2d-8ed5b962a8e4" providerId="AD" clId="Web-{6EA3D10B-3598-6D79-BAF9-E2E8B2112366}" dt="2025-09-28T20:50:14.358" v="33" actId="20577"/>
        <pc:sldMkLst>
          <pc:docMk/>
          <pc:sldMk cId="3977568471" sldId="261"/>
        </pc:sldMkLst>
        <pc:spChg chg="mod">
          <ac:chgData name="GLADISSE DIANE KOUMBO" userId="S::gdkoumbo@etu.uqac.ca::05865018-4c46-433d-be2d-8ed5b962a8e4" providerId="AD" clId="Web-{6EA3D10B-3598-6D79-BAF9-E2E8B2112366}" dt="2025-09-28T20:50:14.358" v="33" actId="20577"/>
          <ac:spMkLst>
            <pc:docMk/>
            <pc:sldMk cId="3977568471" sldId="261"/>
            <ac:spMk id="3" creationId="{5074F4D1-F90C-67B1-0676-02D043F0FE23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8T19:43:12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7964 11128 16383 0 0,'5'0'0'0'0,"6"0"0"0"0,11 0 0 0 0,7 0 0 0 0,2 0 0 0 0,7 0 0 0 0,10 0 0 0 0,3 0 0 0 0,1 0 0 0 0,-2 0 0 0 0,-6 0 0 0 0,-5 0 0 0 0,0 0 0 0 0,-1 0 0 0 0,-3 0 0 0 0,2 0 0 0 0,0 0 0 0 0,4 0 0 0 0,3 0 0 0 0,0 0 0 0 0,2 0 0 0 0,7 0 0 0 0,43 0 0 0 0,29 0 0 0 0,22 0 0 0 0,5 0 0 0 0,1 0 0 0 0,-11 0 0 0 0,-11 0 0 0 0,-8 0 0 0 0,-6 0 0 0 0,1 0 0 0 0,0 0 0 0 0,-1 0 0 0 0,-2 0 0 0 0,0 0 0 0 0,3 0 0 0 0,16 0 0 0 0,19 0 0 0 0,21 0 0 0 0,34 0 0 0 0,21 0 0 0 0,13 0 0 0 0,10 0 0 0 0,9 0 0 0 0,9 0 0 0 0,6 0 0 0 0,10 0 0 0 0,3 0 0 0 0,1 0 0 0 0,4 0 0 0 0,-10 0 0 0 0,-10 0 0 0 0,-3 0 0 0 0,-5 0 0 0 0,5 0 0 0 0,0 0 0 0 0,11 0 0 0 0,16 0 0 0 0,19 0 0 0 0,32 0 0 0 0,25 0 0 0 0,10 0 0 0 0,-11 0 0 0 0,2 0 0 0 0,0 0 0 0 0,85 0 0 0 0,84 0 0 0 0,27 0 0 0 0,-3 0 0 0 0,8 0 0 0 0,-26 0 0 0 0,-50 0 0 0 0,-48 0 0 0 0,-42 0 0 0 0,-34 0 0 0 0,-23 0 0 0 0,-28 0 0 0 0,-17 0 0 0 0,-8 0 0 0 0,-12 0 0 0 0,-2 0 0 0 0,-25 0 0 0 0,-5 0 0 0 0,-7 0 0 0 0,-18 0 0 0 0,1 0 0 0 0,-11 0 0 0 0,-9 0 0 0 0,-8 0 0 0 0,-4 0 0 0 0,2 0 0 0 0,-4 0 0 0 0,-3 0 0 0 0,4 0 0 0 0,12 0 0 0 0,27 0 0 0 0,26 0 0 0 0,21 0 0 0 0,20 0 0 0 0,5 0 0 0 0,4 0 0 0 0,-10 0 0 0 0,-2 0 0 0 0,-5 0 0 0 0,-11 0 0 0 0,-4 0 0 0 0,1 0 0 0 0,-4 0 0 0 0,4 0 0 0 0,-8 0 0 0 0,-13 0 0 0 0,-12 0 0 0 0,-15 0 0 0 0,-19 0 0 0 0,-12 0 0 0 0,-17 0 0 0 0,-21 0 0 0 0,-20 0 0 0 0,-20 0 0 0 0,-17 0 0 0 0,-3 0 0 0 0,9 0 0 0 0,14 0 0 0 0,18 0 0 0 0,23 0 0 0 0,16 0 0 0 0,10 0 0 0 0,1 0 0 0 0,0 0 0 0 0,0 0 0 0 0,-9 0 0 0 0,-9 0 0 0 0,-19 0 0 0 0,-23 0 0 0 0,-20 0 0 0 0,-25 0 0 0 0,-19 0 0 0 0,-17 0 0 0 0,-14 0 0 0 0,-8 0 0 0 0,-5 0 0 0 0,-4 0 0 0 0,0 0 0 0 0,0 0 0 0 0,0 0 0 0 0,1 0 0 0 0,1 0 0 0 0,1 0 0 0 0,0 0 0 0 0,0 0 0 0 0,0 0 0 0 0,1 0 0 0 0,-1 0 0 0 0,0 0 0 0 0,1 0 0 0 0,-6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8T19:44:34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20895 3096 16383 0 0,'0'4'0'0'0,"0"12"0"0"0,0 18 0 0 0,0 16 0 0 0,0 15 0 0 0,0 16 0 0 0,0 3 0 0 0,0 2 0 0 0,0 1 0 0 0,0-1 0 0 0,0 1 0 0 0,0 3 0 0 0,0 2 0 0 0,0-1 0 0 0,0 4 0 0 0,0 0 0 0 0,0 2 0 0 0,0 15 0 0 0,0 11 0 0 0,0 4 0 0 0,0-4 0 0 0,0-10 0 0 0,0-9 0 0 0,0-8 0 0 0,0-1 0 0 0,0-2 0 0 0,0 1 0 0 0,0-4 0 0 0,0-4 0 0 0,0 3 0 0 0,0-5 0 0 0,0 4 0 0 0,0 5 0 0 0,0 11 0 0 0,0 17 0 0 0,0 11 0 0 0,0 13 0 0 0,0 20 0 0 0,0 5 0 0 0,0 8 0 0 0,0 12 0 0 0,0 12 0 0 0,0 20 0 0 0,0 19 0 0 0,0 13 0 0 0,0 6 0 0 0,0 7 0 0 0,0 6 0 0 0,0-5 0 0 0,0 0 0 0 0,0-8 0 0 0,0-9 0 0 0,0-8 0 0 0,0-9 0 0 0,0-4 0 0 0,0 1 0 0 0,0 0 0 0 0,0-1 0 0 0,0-6 0 0 0,0-17 0 0 0,0-15 0 0 0,0-16 0 0 0,0-9 0 0 0,0-5 0 0 0,0 0 0 0 0,0 5 0 0 0,0 4 0 0 0,0 10 0 0 0,0 14 0 0 0,0 6 0 0 0,0 3 0 0 0,0 6 0 0 0,0 0 0 0 0,0-16 0 0 0,0-8 0 0 0,0-16 0 0 0,0-4 0 0 0,0 0 0 0 0,0-10 0 0 0,0-13 0 0 0,0-20 0 0 0,0-17 0 0 0,0-7 0 0 0,0-7 0 0 0,0 6 0 0 0,0 5 0 0 0,0 5 0 0 0,0 2 0 0 0,0-2 0 0 0,0-1 0 0 0,0-4 0 0 0,0-1 0 0 0,0-2 0 0 0,0-5 0 0 0,0-4 0 0 0,0 2 0 0 0,0 0 0 0 0,0-2 0 0 0,0-7 0 0 0,0-8 0 0 0,0-7 0 0 0,0-1 0 0 0,0-3 0 0 0,0 8 0 0 0,0 0 0 0 0,0 2 0 0 0,0-2 0 0 0,0 1 0 0 0,0-7 0 0 0,0-5 0 0 0,0-9 0 0 0,0-9 0 0 0,0-6 0 0 0,0 4 0 0 0,0 10 0 0 0,0 0 0 0 0,0 2 0 0 0,0-5 0 0 0,0 15 0 0 0,0 5 0 0 0,0-4 0 0 0,0-9 0 0 0,0-8 0 0 0,0-3 0 0 0,0 0 0 0 0,0-3 0 0 0,0-3 0 0 0,0-4 0 0 0,0-3 0 0 0,0-7 0 0 0,0 2 0 0 0,0 2 0 0 0,0-1 0 0 0,0 1 0 0 0,0 0 0 0 0,0 0 0 0 0,0-1 0 0 0,0 1 0 0 0,0-6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25FFA-225E-FE9F-811A-84B546049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B0EAD0-347C-893F-FCAF-90B9B16A3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81A3E-C201-115C-28E6-4D796857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F8248-1C8F-1DBF-49FE-1AF1993B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EC34EA-6045-68F2-F450-637DC195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0599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36FF7-A54B-D265-4984-9F00286C1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90DAC9-D17A-A6A3-969D-43AA3B229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1FAB14-ACD4-D050-3892-948F6CA6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CA4063-20B8-4FBD-EC7F-F8B667BB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B4EAC1-1417-C06F-4308-0875BA4F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6217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F964A1B-04FE-D75C-E805-2DEC5C45E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2670730-6577-A160-E099-C670CA925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E9AFF-50C9-6F11-CA52-492BF969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5C851C-3F1D-9B3A-2094-E10F35E9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19CDA-7044-47D1-DB1C-DD446F0D5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1752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6822F-5F54-7E62-3F2D-E441C008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7CF181-F478-E30E-B55D-73CD3AFA8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245170-2718-0F82-9F89-678D4B25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275292-43F8-1F1F-AC8E-81212C50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D3084-964D-3841-2228-6ED0FBE9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1165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7F8BA-964E-0E98-2CD2-86415B9A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688049-E09A-39F4-429A-37E8D4E1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DC368D-0716-E4C0-C90C-F9758176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13C86C-18D8-3A5C-4468-FC6CA393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A277A-DE3C-90D4-8016-E0DEDBBE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867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58DCE-8EC6-A93B-A03C-4773D538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62261-47EE-2901-3BE7-C2F000EC1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C6D2EE-33EB-80EA-D9AE-7B7B16B5D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353EF8-6345-190D-BD17-C3480D9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6AF1D7-6A65-71F1-128E-F023FC74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A4B66E-7F06-71D7-CB2F-FE76599C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324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CB11A-5EB8-82D2-8FD6-4BAEF23C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C0E5E5-4982-09E8-34B5-46F11F720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EC4ACC-52B3-8637-08C7-CC28EA1E6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3740E6E-52A8-1345-D96E-287011DFD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645466-CA82-22FE-2E3F-A562E2158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5629EE-646E-385B-703E-794047B9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D310C9-BEC7-0824-843E-5259BD8D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608246-28E7-6158-D717-2BD73447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8569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375163-2A39-00D2-F095-7E6B6080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904B86-5242-5991-7715-58E08FD80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1683AC-54B7-86B7-6233-C19D31C9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20C3F0-914E-D445-D4D9-FDE416F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534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052403C-100D-583B-F663-680F02A4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6FBA9C-6D90-471F-EF4D-486CEBFB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367CAE-B6C2-1D72-4A54-0CC47DD6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757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79E43-42E1-AB67-F40A-EEEABFA8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883CF-E513-8C27-AA8E-B1E9859CD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5FD7201-42C0-3CAA-BAB0-46D851ABE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991E57-9A46-ADA4-8430-1823C2E5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46022D-287D-56C5-2809-3882D62A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834EF4-C3F1-508A-B0E0-A1E15B15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312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3D13EC-9ECE-7EAB-6DB7-F4DBB37B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5FB210-A4EC-F141-98E4-12462C1A8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3BD826-C347-CC9B-F4D8-AEB161F63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586FEA-B1A9-C94D-142C-9B2341EE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8BB7BC-35BD-0D33-15F0-C938F1E8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9F7481-7AAB-F7F7-1548-E0FBB794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504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9514D53-A0F7-8813-C9EF-96B3DCE0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742D6D-2B3E-D0B4-4C6D-8B7261B0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C24217-59C0-18BA-6BE5-B013263EC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C36E6-5C09-4E0F-9D4F-3D26643F4BFA}" type="datetimeFigureOut">
              <a:rPr lang="fr-CA" smtClean="0"/>
              <a:t>2025-10-05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9BF87A-3069-26B8-F173-66F03B5BA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1D6094-B177-596D-B6B3-213812819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BA87D-ED5B-4BC9-8604-6FE861C0ED06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4659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A62AF7-A712-C90D-A582-865254B59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584642" cy="977742"/>
          </a:xfrm>
        </p:spPr>
        <p:txBody>
          <a:bodyPr/>
          <a:lstStyle/>
          <a:p>
            <a:r>
              <a:rPr lang="en-CA"/>
              <a:t>Groupe :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B8F609-546A-E614-3869-38B1232D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8113" y="2450419"/>
            <a:ext cx="9358365" cy="3431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CA" err="1"/>
              <a:t>Membres</a:t>
            </a:r>
            <a:r>
              <a:rPr lang="en-CA"/>
              <a:t> du </a:t>
            </a:r>
            <a:r>
              <a:rPr lang="en-CA" err="1"/>
              <a:t>groupe</a:t>
            </a:r>
            <a:r>
              <a:rPr lang="en-CA"/>
              <a:t>.</a:t>
            </a:r>
          </a:p>
          <a:p>
            <a:pPr marL="457200" indent="-457200" algn="just">
              <a:buAutoNum type="arabicPeriod"/>
            </a:pPr>
            <a:r>
              <a:rPr lang="en-CA"/>
              <a:t>Jonathan Tremblay (</a:t>
            </a:r>
            <a:r>
              <a:rPr lang="en-CA" err="1"/>
              <a:t>Débutant</a:t>
            </a:r>
            <a:r>
              <a:rPr lang="en-CA"/>
              <a:t>) </a:t>
            </a:r>
          </a:p>
          <a:p>
            <a:pPr algn="just"/>
            <a:r>
              <a:rPr lang="en-CA"/>
              <a:t>2.   Jordan </a:t>
            </a:r>
            <a:r>
              <a:rPr lang="en-CA" err="1"/>
              <a:t>Jomphe</a:t>
            </a:r>
            <a:r>
              <a:rPr lang="en-CA"/>
              <a:t> (</a:t>
            </a:r>
            <a:r>
              <a:rPr lang="en-CA" err="1"/>
              <a:t>Débutant</a:t>
            </a:r>
            <a:r>
              <a:rPr lang="en-CA"/>
              <a:t>)</a:t>
            </a:r>
          </a:p>
          <a:p>
            <a:pPr algn="just"/>
            <a:r>
              <a:rPr lang="en-CA"/>
              <a:t>3.   Marie-Anne </a:t>
            </a:r>
            <a:r>
              <a:rPr lang="en-CA" err="1"/>
              <a:t>Randrianarivony</a:t>
            </a:r>
            <a:r>
              <a:rPr lang="en-CA"/>
              <a:t> (</a:t>
            </a:r>
            <a:r>
              <a:rPr lang="en-CA" err="1"/>
              <a:t>Débutante</a:t>
            </a:r>
            <a:r>
              <a:rPr lang="en-CA"/>
              <a:t>)   </a:t>
            </a:r>
          </a:p>
          <a:p>
            <a:pPr algn="just"/>
            <a:r>
              <a:rPr lang="en-CA"/>
              <a:t>4.   </a:t>
            </a:r>
            <a:r>
              <a:rPr lang="en-CA" err="1"/>
              <a:t>Gladisse</a:t>
            </a:r>
            <a:r>
              <a:rPr lang="en-CA"/>
              <a:t> Diane </a:t>
            </a:r>
            <a:r>
              <a:rPr lang="en-CA" err="1"/>
              <a:t>Koumbo</a:t>
            </a:r>
            <a:endParaRPr lang="en-CA"/>
          </a:p>
          <a:p>
            <a:pPr algn="just"/>
            <a:r>
              <a:rPr lang="en-CA"/>
              <a:t>5.   Claude Andreas </a:t>
            </a:r>
            <a:r>
              <a:rPr lang="en-CA" err="1"/>
              <a:t>Nguemtchom</a:t>
            </a:r>
            <a:endParaRPr lang="en-CA"/>
          </a:p>
          <a:p>
            <a:pPr algn="just"/>
            <a:r>
              <a:rPr lang="en-CA"/>
              <a:t>6.  Wilson FOTSING</a:t>
            </a:r>
          </a:p>
          <a:p>
            <a:pPr marL="457200" indent="-457200" algn="l">
              <a:buAutoNum type="arabicPeriod" startAt="3"/>
            </a:pPr>
            <a:endParaRPr lang="en-CA"/>
          </a:p>
          <a:p>
            <a:pPr algn="l"/>
            <a:endParaRPr lang="en-CA"/>
          </a:p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68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AD58B5-4957-5F8C-EEF8-F9B71BA48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9014" y="381239"/>
            <a:ext cx="9144000" cy="912914"/>
          </a:xfrm>
        </p:spPr>
        <p:txBody>
          <a:bodyPr>
            <a:normAutofit fontScale="90000"/>
          </a:bodyPr>
          <a:lstStyle/>
          <a:p>
            <a:r>
              <a:rPr lang="en-CA"/>
              <a:t>Concept general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E22BBA-658E-6A64-D40F-43795A5D8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23" y="1713859"/>
            <a:ext cx="5347940" cy="451587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CA" sz="360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/>
              <a:t>Lutter </a:t>
            </a:r>
            <a:r>
              <a:rPr lang="en-CA" err="1"/>
              <a:t>contre</a:t>
            </a:r>
            <a:r>
              <a:rPr lang="en-CA"/>
              <a:t> le </a:t>
            </a:r>
            <a:r>
              <a:rPr lang="en-CA" err="1"/>
              <a:t>gaspillage</a:t>
            </a:r>
            <a:r>
              <a:rPr lang="en-CA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/>
              <a:t>Recyclage : Donner </a:t>
            </a:r>
            <a:r>
              <a:rPr lang="en-CA" err="1"/>
              <a:t>une</a:t>
            </a:r>
            <a:r>
              <a:rPr lang="en-CA"/>
              <a:t> </a:t>
            </a:r>
            <a:r>
              <a:rPr lang="en-CA" err="1"/>
              <a:t>seconde</a:t>
            </a:r>
            <a:r>
              <a:rPr lang="en-CA"/>
              <a:t> vie à </a:t>
            </a:r>
            <a:r>
              <a:rPr lang="en-CA" err="1"/>
              <a:t>nos</a:t>
            </a:r>
            <a:r>
              <a:rPr lang="en-CA"/>
              <a:t> </a:t>
            </a:r>
            <a:r>
              <a:rPr lang="en-CA" err="1"/>
              <a:t>effets</a:t>
            </a:r>
            <a:r>
              <a:rPr lang="en-CA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/>
              <a:t>Vendre, </a:t>
            </a:r>
            <a:r>
              <a:rPr lang="en-CA" err="1"/>
              <a:t>promouvoir</a:t>
            </a:r>
            <a:r>
              <a:rPr lang="en-CA"/>
              <a:t>, </a:t>
            </a:r>
            <a:r>
              <a:rPr lang="en-CA" err="1"/>
              <a:t>racheter</a:t>
            </a:r>
            <a:r>
              <a:rPr lang="en-CA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/>
              <a:t>Particulier et </a:t>
            </a:r>
            <a:r>
              <a:rPr lang="en-CA" err="1"/>
              <a:t>entreprise</a:t>
            </a:r>
            <a:r>
              <a:rPr lang="en-CA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EFE03F-4742-4125-47F9-C06A4D4EFAA3}"/>
              </a:ext>
            </a:extLst>
          </p:cNvPr>
          <p:cNvSpPr txBox="1"/>
          <p:nvPr/>
        </p:nvSpPr>
        <p:spPr>
          <a:xfrm>
            <a:off x="592804" y="1476400"/>
            <a:ext cx="446629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err="1"/>
              <a:t>Objectifs</a:t>
            </a:r>
            <a:r>
              <a:rPr lang="en-CA" sz="2500" b="1"/>
              <a:t> </a:t>
            </a:r>
            <a:r>
              <a:rPr lang="en-CA" sz="2500" b="1" err="1"/>
              <a:t>principaux</a:t>
            </a:r>
            <a:r>
              <a:rPr lang="en-CA" sz="2500" b="1"/>
              <a:t> </a:t>
            </a:r>
            <a:r>
              <a:rPr lang="en-CA" sz="2500"/>
              <a:t>:</a:t>
            </a: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04A3EBF-4720-F287-154C-F53106746CF9}"/>
              </a:ext>
            </a:extLst>
          </p:cNvPr>
          <p:cNvSpPr txBox="1"/>
          <p:nvPr/>
        </p:nvSpPr>
        <p:spPr>
          <a:xfrm>
            <a:off x="6541593" y="1476400"/>
            <a:ext cx="4466291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sz="2500" b="1" err="1"/>
              <a:t>Objectifs</a:t>
            </a:r>
            <a:r>
              <a:rPr lang="en-CA" sz="2500" b="1"/>
              <a:t> </a:t>
            </a:r>
            <a:r>
              <a:rPr lang="en-CA" sz="2500" b="1" err="1"/>
              <a:t>secondaires</a:t>
            </a:r>
            <a:r>
              <a:rPr lang="en-CA" sz="2500" b="1"/>
              <a:t> </a:t>
            </a:r>
            <a:r>
              <a:rPr lang="en-CA" sz="2500"/>
              <a:t>:</a:t>
            </a:r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28B49A-54D5-B874-E6F2-2773CA0AFB2B}"/>
              </a:ext>
            </a:extLst>
          </p:cNvPr>
          <p:cNvSpPr txBox="1"/>
          <p:nvPr/>
        </p:nvSpPr>
        <p:spPr>
          <a:xfrm>
            <a:off x="5489280" y="1716515"/>
            <a:ext cx="6554651" cy="450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4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fr-CA" sz="2400"/>
              <a:t>Encourager les pratiques de réparation et de réutilisation des effets personnels plutôt que leur mise au rebut.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fr-CA" sz="2400"/>
              <a:t>Favoriser l’accès des personnes à faibles revenus à des vêtements de qualités à moindre coût.</a:t>
            </a:r>
            <a:endParaRPr lang="en-US" sz="24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,Sans-Serif"/>
              <a:buChar char="Ø"/>
            </a:pPr>
            <a:r>
              <a:rPr lang="fr-CA" sz="2400"/>
              <a:t>Promouvoir une </a:t>
            </a:r>
            <a:r>
              <a:rPr lang="fr-CA" sz="2400" b="1"/>
              <a:t>culture de consommation responsable</a:t>
            </a:r>
            <a:r>
              <a:rPr lang="fr-CA" sz="2400"/>
              <a:t> et durable à travers des actions simples : donner, échanger, recycler ou acheter usagé.</a:t>
            </a:r>
            <a:endParaRPr lang="en-US" sz="2400"/>
          </a:p>
          <a:p>
            <a:endParaRPr lang="fr-CA" sz="2400"/>
          </a:p>
        </p:txBody>
      </p:sp>
    </p:spTree>
    <p:extLst>
      <p:ext uri="{BB962C8B-B14F-4D97-AF65-F5344CB8AC3E}">
        <p14:creationId xmlns:p14="http://schemas.microsoft.com/office/powerpoint/2010/main" val="71739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98D9E-9E5F-0C62-195C-EFD9ABC72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503"/>
            <a:ext cx="9144000" cy="1030902"/>
          </a:xfrm>
        </p:spPr>
        <p:txBody>
          <a:bodyPr/>
          <a:lstStyle/>
          <a:p>
            <a:r>
              <a:rPr lang="en-CA"/>
              <a:t>La plus value de notre site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74F4D1-F90C-67B1-0676-02D043F0F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284" y="1969883"/>
            <a:ext cx="11287432" cy="46275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CA"/>
              <a:t>Non pas </a:t>
            </a:r>
            <a:r>
              <a:rPr lang="en-CA" err="1"/>
              <a:t>seulement</a:t>
            </a:r>
            <a:r>
              <a:rPr lang="en-CA"/>
              <a:t> pour </a:t>
            </a:r>
            <a:r>
              <a:rPr lang="en-CA" err="1"/>
              <a:t>rentrer</a:t>
            </a:r>
            <a:r>
              <a:rPr lang="en-CA"/>
              <a:t> dans </a:t>
            </a:r>
            <a:r>
              <a:rPr lang="en-CA" err="1"/>
              <a:t>l’écosystème</a:t>
            </a:r>
            <a:r>
              <a:rPr lang="en-CA"/>
              <a:t> des sites qui font du </a:t>
            </a:r>
            <a:r>
              <a:rPr lang="en-CA" err="1"/>
              <a:t>bénévolat</a:t>
            </a:r>
            <a:r>
              <a:rPr lang="en-CA"/>
              <a:t>, </a:t>
            </a:r>
            <a:r>
              <a:rPr lang="en-CA" err="1"/>
              <a:t>notre</a:t>
            </a:r>
            <a:r>
              <a:rPr lang="en-CA"/>
              <a:t> site se </a:t>
            </a:r>
            <a:r>
              <a:rPr lang="en-CA" err="1"/>
              <a:t>démarquera</a:t>
            </a:r>
            <a:r>
              <a:rPr lang="en-CA"/>
              <a:t> des </a:t>
            </a:r>
            <a:r>
              <a:rPr lang="en-CA" err="1"/>
              <a:t>autres</a:t>
            </a:r>
            <a:r>
              <a:rPr lang="en-CA"/>
              <a:t> à travers les points </a:t>
            </a:r>
            <a:r>
              <a:rPr lang="en-CA" err="1"/>
              <a:t>suivants</a:t>
            </a:r>
            <a:r>
              <a:rPr lang="en-CA"/>
              <a:t> :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/>
              <a:t>Service de reparation, par le </a:t>
            </a:r>
            <a:r>
              <a:rPr lang="en-CA" err="1"/>
              <a:t>biais</a:t>
            </a:r>
            <a:r>
              <a:rPr lang="en-CA"/>
              <a:t> d'un site web </a:t>
            </a:r>
            <a:r>
              <a:rPr lang="en-CA" err="1"/>
              <a:t>fluide</a:t>
            </a:r>
            <a:r>
              <a:rPr lang="en-CA"/>
              <a:t> avec la </a:t>
            </a:r>
            <a:r>
              <a:rPr lang="en-CA" err="1"/>
              <a:t>possibilité</a:t>
            </a:r>
            <a:r>
              <a:rPr lang="en-CA"/>
              <a:t> de prendre </a:t>
            </a:r>
            <a:r>
              <a:rPr lang="en-CA" err="1"/>
              <a:t>rendez-vous</a:t>
            </a:r>
            <a:r>
              <a:rPr lang="en-CA"/>
              <a:t> pour </a:t>
            </a:r>
            <a:r>
              <a:rPr lang="en-CA" err="1"/>
              <a:t>une</a:t>
            </a:r>
            <a:r>
              <a:rPr lang="en-CA"/>
              <a:t> </a:t>
            </a:r>
            <a:r>
              <a:rPr lang="en-CA" err="1"/>
              <a:t>réparation</a:t>
            </a:r>
            <a:r>
              <a:rPr lang="en-CA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CA">
                <a:ea typeface="+mn-lt"/>
                <a:cs typeface="+mn-lt"/>
              </a:rPr>
              <a:t>Une interface intuitive et </a:t>
            </a:r>
            <a:r>
              <a:rPr lang="en-CA" err="1">
                <a:ea typeface="+mn-lt"/>
                <a:cs typeface="+mn-lt"/>
              </a:rPr>
              <a:t>personnalisée</a:t>
            </a:r>
            <a:r>
              <a:rPr lang="en-CA">
                <a:ea typeface="+mn-lt"/>
                <a:cs typeface="+mn-lt"/>
              </a:rPr>
              <a:t> qui </a:t>
            </a:r>
            <a:r>
              <a:rPr lang="en-CA" err="1">
                <a:ea typeface="+mn-lt"/>
                <a:cs typeface="+mn-lt"/>
              </a:rPr>
              <a:t>facilite</a:t>
            </a:r>
            <a:r>
              <a:rPr lang="en-CA">
                <a:ea typeface="+mn-lt"/>
                <a:cs typeface="+mn-lt"/>
              </a:rPr>
              <a:t> la navigation et le </a:t>
            </a:r>
            <a:r>
              <a:rPr lang="en-CA" err="1">
                <a:ea typeface="+mn-lt"/>
                <a:cs typeface="+mn-lt"/>
              </a:rPr>
              <a:t>recours</a:t>
            </a:r>
            <a:r>
              <a:rPr lang="en-CA">
                <a:ea typeface="+mn-lt"/>
                <a:cs typeface="+mn-lt"/>
              </a:rPr>
              <a:t> aux services.</a:t>
            </a:r>
            <a:endParaRPr lang="en-CA"/>
          </a:p>
          <a:p>
            <a:pPr algn="l"/>
            <a:endParaRPr lang="en-CA"/>
          </a:p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56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1D7EDB-64C1-ABE5-0EC3-8C1FBD36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fr-CA"/>
              <a:t>Concept similaire</a:t>
            </a:r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8D799C-8182-75D8-5AB0-00B141F9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82589"/>
            <a:ext cx="3816096" cy="36943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sz="2400"/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Les </a:t>
            </a:r>
            <a:r>
              <a:rPr lang="en-US" sz="2400" err="1"/>
              <a:t>Friperies</a:t>
            </a:r>
            <a:r>
              <a:rPr lang="en-US" sz="2400"/>
              <a:t> </a:t>
            </a:r>
            <a:r>
              <a:rPr lang="en-US" sz="2400" err="1"/>
              <a:t>Coderr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pPr>
              <a:buFont typeface="Wingdings" panose="020B0604020202020204" pitchFamily="34" charset="0"/>
              <a:buChar char="Ø"/>
            </a:pPr>
            <a:r>
              <a:rPr lang="en-US" sz="2400"/>
              <a:t>Maison de Quartier Jonquière.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1880659-3235-F2E6-1CB3-82B301B7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93"/>
          <a:stretch>
            <a:fillRect/>
          </a:stretch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7163822-1926-F951-BDE0-9F62D1EA34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779" b="149"/>
          <a:stretch>
            <a:fillRect/>
          </a:stretch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970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C142430-C257-B9D6-DCC2-2A8AFBC806DD}"/>
              </a:ext>
            </a:extLst>
          </p:cNvPr>
          <p:cNvSpPr txBox="1"/>
          <p:nvPr/>
        </p:nvSpPr>
        <p:spPr>
          <a:xfrm>
            <a:off x="6026178" y="828373"/>
            <a:ext cx="5353538" cy="26807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b="1"/>
              <a:t>Objectifs</a:t>
            </a:r>
          </a:p>
          <a:p>
            <a:endParaRPr lang="fr-CA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fr-CA" sz="1700"/>
              <a:t>Habiller ses enfants à moindre coût sans sacrifier la qualité.</a:t>
            </a:r>
            <a:endParaRPr lang="en-US" sz="17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fr-CA" sz="1700"/>
              <a:t>Réduire ses dépenses familiales, particulièrement sur les vêtements qui s’usent ou deviennent trop petits rapidement.</a:t>
            </a:r>
            <a:endParaRPr lang="en-US" sz="17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fr-CA" sz="1700"/>
              <a:t>Trouver une solution pratique et rapide pour recycler ou donner les vêtements.</a:t>
            </a:r>
            <a:endParaRPr lang="fr-CA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72461FC-94B0-CE96-A71D-EFD604B9EF00}"/>
              </a:ext>
            </a:extLst>
          </p:cNvPr>
          <p:cNvSpPr txBox="1"/>
          <p:nvPr/>
        </p:nvSpPr>
        <p:spPr>
          <a:xfrm>
            <a:off x="664307" y="3810000"/>
            <a:ext cx="4747846" cy="29561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b="1"/>
              <a:t>Frustrations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fr-CA" sz="1700"/>
              <a:t>Les vêtements neufs pour enfants sont chers et doivent être remplacés souvent.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fr-CA" sz="1700"/>
              <a:t>Peu de temps libre pour magasiner ou chercher des friperies adaptées.</a:t>
            </a:r>
            <a:endParaRPr lang="en-US" sz="17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fr-CA" sz="1700"/>
              <a:t>Les services de réparations sont souvent chers au point qu’il est parfois préférable d’acheter le neuf.</a:t>
            </a:r>
            <a:endParaRPr lang="en-US" sz="1700"/>
          </a:p>
          <a:p>
            <a:endParaRPr lang="fr-CA"/>
          </a:p>
          <a:p>
            <a:endParaRPr lang="fr-CA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62D3591-2724-D007-7A94-B4B4B4409738}"/>
              </a:ext>
            </a:extLst>
          </p:cNvPr>
          <p:cNvSpPr txBox="1"/>
          <p:nvPr/>
        </p:nvSpPr>
        <p:spPr>
          <a:xfrm>
            <a:off x="6028788" y="3805311"/>
            <a:ext cx="5705230" cy="18461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 b="1"/>
              <a:t>Comportements (habitudes numériques)</a:t>
            </a:r>
          </a:p>
          <a:p>
            <a:endParaRPr lang="fr-CA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fr-CA" sz="1700"/>
              <a:t>Utilise surtout son téléphone mobile pour ses recherches et ses achats.</a:t>
            </a:r>
            <a:endParaRPr lang="en-US" sz="1700"/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fr-CA" sz="1700"/>
              <a:t>Consulte des blogs, ou vidéos sur </a:t>
            </a:r>
            <a:r>
              <a:rPr lang="fr-CA" sz="1700" b="1"/>
              <a:t>YouTube</a:t>
            </a:r>
            <a:r>
              <a:rPr lang="fr-CA" sz="1700"/>
              <a:t> pour trouver des astuces d’économie et de recyclage.</a:t>
            </a:r>
            <a:endParaRPr lang="fr-CA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65AC4C22-0928-490A-4D71-74DFC15BF7FE}"/>
                  </a:ext>
                </a:extLst>
              </p14:cNvPr>
              <p14:cNvContentPartPr/>
              <p14:nvPr/>
            </p14:nvContentPartPr>
            <p14:xfrm>
              <a:off x="721359" y="3684033"/>
              <a:ext cx="10849745" cy="10160"/>
            </p14:xfrm>
          </p:contentPart>
        </mc:Choice>
        <mc:Fallback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65AC4C22-0928-490A-4D71-74DFC15BF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359" y="3176033"/>
                <a:ext cx="10885384" cy="10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A1A73393-A188-5397-5821-A6B220E5C740}"/>
                  </a:ext>
                </a:extLst>
              </p14:cNvPr>
              <p14:cNvContentPartPr/>
              <p14:nvPr/>
            </p14:nvContentPartPr>
            <p14:xfrm>
              <a:off x="5686924" y="599440"/>
              <a:ext cx="10160" cy="5800256"/>
            </p14:xfrm>
          </p:contentPart>
        </mc:Choice>
        <mc:Fallback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A1A73393-A188-5397-5821-A6B220E5C7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8924" y="581440"/>
                <a:ext cx="1016000" cy="5835896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Image 1">
            <a:extLst>
              <a:ext uri="{FF2B5EF4-FFF2-40B4-BE49-F238E27FC236}">
                <a16:creationId xmlns:a16="http://schemas.microsoft.com/office/drawing/2014/main" id="{82645B38-F21F-0295-066B-BE70DA557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686" y="528045"/>
            <a:ext cx="2930325" cy="292067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AA683FE-DE2F-FAA9-81A4-7E73058DF617}"/>
              </a:ext>
            </a:extLst>
          </p:cNvPr>
          <p:cNvSpPr txBox="1"/>
          <p:nvPr/>
        </p:nvSpPr>
        <p:spPr>
          <a:xfrm>
            <a:off x="3754782" y="830036"/>
            <a:ext cx="166007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CA" b="1"/>
              <a:t>Nom</a:t>
            </a:r>
          </a:p>
          <a:p>
            <a:r>
              <a:rPr lang="fr-CA">
                <a:ea typeface="+mn-lt"/>
                <a:cs typeface="+mn-lt"/>
              </a:rPr>
              <a:t>Marie Dupont</a:t>
            </a:r>
          </a:p>
          <a:p>
            <a:endParaRPr lang="fr-CA"/>
          </a:p>
          <a:p>
            <a:r>
              <a:rPr lang="fr-CA" b="1"/>
              <a:t>Âge</a:t>
            </a:r>
          </a:p>
          <a:p>
            <a:r>
              <a:rPr lang="fr-CA"/>
              <a:t>35 ans</a:t>
            </a:r>
          </a:p>
          <a:p>
            <a:endParaRPr lang="fr-CA"/>
          </a:p>
          <a:p>
            <a:r>
              <a:rPr lang="fr-CA" b="1"/>
              <a:t>Statut</a:t>
            </a:r>
          </a:p>
          <a:p>
            <a:r>
              <a:rPr lang="fr-CA"/>
              <a:t>Veuve</a:t>
            </a:r>
          </a:p>
        </p:txBody>
      </p:sp>
    </p:spTree>
    <p:extLst>
      <p:ext uri="{BB962C8B-B14F-4D97-AF65-F5344CB8AC3E}">
        <p14:creationId xmlns:p14="http://schemas.microsoft.com/office/powerpoint/2010/main" val="31666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F9CC71-CCAF-DD9C-473F-EA876222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5834"/>
            <a:ext cx="6152030" cy="673100"/>
          </a:xfrm>
        </p:spPr>
        <p:txBody>
          <a:bodyPr>
            <a:normAutofit fontScale="90000"/>
          </a:bodyPr>
          <a:lstStyle/>
          <a:p>
            <a:r>
              <a:rPr lang="en-CA"/>
              <a:t>Flux d’utilisation</a:t>
            </a:r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8F583B-B811-A0F2-EF64-9AD0292EC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711138"/>
            <a:ext cx="9099177" cy="48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7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A01CA5-D390-DBEA-A5C0-E1AB3D44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063"/>
          </a:xfrm>
        </p:spPr>
        <p:txBody>
          <a:bodyPr/>
          <a:lstStyle/>
          <a:p>
            <a:r>
              <a:rPr lang="fr-CA"/>
              <a:t>Maquettes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11348DE-ECB1-FEA1-0130-554C4C6B3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664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BF7F9-702E-9D17-26CB-54ADD612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Caractéristiques principales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D8B200-90A0-6BCD-64A4-F3B19A7C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fr-CA" b="1" u="sng"/>
              <a:t>Fonctionnalités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CA"/>
              <a:t> Pages "nous joindre" avec une carte interactive "style Google </a:t>
            </a:r>
            <a:r>
              <a:rPr lang="fr-CA" err="1"/>
              <a:t>Map</a:t>
            </a:r>
            <a:r>
              <a:rPr lang="fr-CA"/>
              <a:t>".</a:t>
            </a:r>
            <a:endParaRPr lang="fr-FR"/>
          </a:p>
          <a:p>
            <a:pPr>
              <a:buFont typeface="Wingdings" panose="020B0604020202020204" pitchFamily="34" charset="0"/>
              <a:buChar char="Ø"/>
            </a:pPr>
            <a:r>
              <a:rPr lang="fr-CA"/>
              <a:t> Utilisation de qualité, nonobstant l'appareil utilisé.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CA"/>
              <a:t> Page de commande, d'achat et dons.</a:t>
            </a:r>
          </a:p>
          <a:p>
            <a:pPr marL="0" indent="0">
              <a:buNone/>
            </a:pPr>
            <a:r>
              <a:rPr lang="fr-CA" b="1" u="sng"/>
              <a:t>Contraintes estimées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CA"/>
              <a:t>Création d'un environnement fluide a l'information simple et direct.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CA"/>
              <a:t>S'assurer que les éléments interactifs ainsi que les images soient clairs.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fr-CA"/>
              <a:t>Implémentation de l'interface web pour les appareils mobiles.</a:t>
            </a:r>
          </a:p>
          <a:p>
            <a:pPr marL="0" indent="0">
              <a:buNone/>
            </a:pPr>
            <a:endParaRPr lang="fr-CA"/>
          </a:p>
          <a:p>
            <a:pPr marL="0" indent="0">
              <a:buNone/>
            </a:pPr>
            <a:endParaRPr lang="fr-CA"/>
          </a:p>
          <a:p>
            <a:pPr>
              <a:buFont typeface="Wingdings" panose="020B0604020202020204" pitchFamily="34" charset="0"/>
              <a:buChar char="Ø"/>
            </a:pPr>
            <a:endParaRPr lang="fr-CA"/>
          </a:p>
          <a:p>
            <a:pPr>
              <a:buFont typeface="Wingdings" panose="020B0604020202020204" pitchFamily="34" charset="0"/>
              <a:buChar char="Ø"/>
            </a:pP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63503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Groupe :</vt:lpstr>
      <vt:lpstr>Concept general</vt:lpstr>
      <vt:lpstr>La plus value de notre site</vt:lpstr>
      <vt:lpstr>Concept similaire</vt:lpstr>
      <vt:lpstr>PowerPoint Presentation</vt:lpstr>
      <vt:lpstr>Flux d’utilisation</vt:lpstr>
      <vt:lpstr>Maquettes</vt:lpstr>
      <vt:lpstr>Caractéristiques principales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WILSON FOTSING</dc:creator>
  <cp:revision>1</cp:revision>
  <dcterms:created xsi:type="dcterms:W3CDTF">2025-09-26T23:51:38Z</dcterms:created>
  <dcterms:modified xsi:type="dcterms:W3CDTF">2025-10-05T19:39:54Z</dcterms:modified>
</cp:coreProperties>
</file>