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ptos Bold" panose="020B0004020202020204" pitchFamily="34" charset="0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59AFD-3ADD-7F66-8D01-63E70995FD70}" v="11" dt="2025-10-05T19:23:40.584"/>
    <p1510:client id="{980C9C48-37D3-6C7E-CAD0-A79961021AB6}" v="16" dt="2025-10-05T20:16:16.456"/>
    <p1510:client id="{C63695C0-81BA-4CD5-9F43-D5A33FD86110}" v="58" dt="2025-10-05T20:30:31.113"/>
    <p1510:client id="{E59AF32C-B479-D9C3-A0E1-E84DCEDF2D47}" v="132" dt="2025-10-05T19:27:45.960"/>
    <p1510:client id="{E6F84EE2-83E5-D7D6-80A4-46FF4FB76B8B}" v="7" dt="2025-10-07T18:00:44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Jomphe" userId="S::jjomphe1@etu.uqac.ca::bb09fe28-c886-4cef-a81a-ce8627789f0e" providerId="AD" clId="Web-{E59AF32C-B479-D9C3-A0E1-E84DCEDF2D47}"/>
    <pc:docChg chg="modSld">
      <pc:chgData name="Jordan Jomphe" userId="S::jjomphe1@etu.uqac.ca::bb09fe28-c886-4cef-a81a-ce8627789f0e" providerId="AD" clId="Web-{E59AF32C-B479-D9C3-A0E1-E84DCEDF2D47}" dt="2025-10-05T19:27:45.960" v="69" actId="20577"/>
      <pc:docMkLst>
        <pc:docMk/>
      </pc:docMkLst>
      <pc:sldChg chg="modSp">
        <pc:chgData name="Jordan Jomphe" userId="S::jjomphe1@etu.uqac.ca::bb09fe28-c886-4cef-a81a-ce8627789f0e" providerId="AD" clId="Web-{E59AF32C-B479-D9C3-A0E1-E84DCEDF2D47}" dt="2025-10-05T19:27:45.960" v="69" actId="20577"/>
        <pc:sldMkLst>
          <pc:docMk/>
          <pc:sldMk cId="0" sldId="260"/>
        </pc:sldMkLst>
        <pc:spChg chg="mod">
          <ac:chgData name="Jordan Jomphe" userId="S::jjomphe1@etu.uqac.ca::bb09fe28-c886-4cef-a81a-ce8627789f0e" providerId="AD" clId="Web-{E59AF32C-B479-D9C3-A0E1-E84DCEDF2D47}" dt="2025-10-05T19:27:45.960" v="69" actId="20577"/>
          <ac:spMkLst>
            <pc:docMk/>
            <pc:sldMk cId="0" sldId="260"/>
            <ac:spMk id="7" creationId="{00000000-0000-0000-0000-000000000000}"/>
          </ac:spMkLst>
        </pc:spChg>
      </pc:sldChg>
    </pc:docChg>
  </pc:docChgLst>
  <pc:docChgLst>
    <pc:chgData name="WILSON FOTSING" userId="b53ce03a-30bc-4d16-9894-0c3b1cb51b57" providerId="ADAL" clId="{CF2CCE44-EF56-4EFD-87C3-3AF66998B53D}"/>
    <pc:docChg chg="custSel addSld delSld modSld">
      <pc:chgData name="WILSON FOTSING" userId="b53ce03a-30bc-4d16-9894-0c3b1cb51b57" providerId="ADAL" clId="{CF2CCE44-EF56-4EFD-87C3-3AF66998B53D}" dt="2025-10-05T20:30:31.113" v="57" actId="1037"/>
      <pc:docMkLst>
        <pc:docMk/>
      </pc:docMkLst>
      <pc:sldChg chg="modSp mod">
        <pc:chgData name="WILSON FOTSING" userId="b53ce03a-30bc-4d16-9894-0c3b1cb51b57" providerId="ADAL" clId="{CF2CCE44-EF56-4EFD-87C3-3AF66998B53D}" dt="2025-10-05T19:14:24.411" v="10" actId="20577"/>
        <pc:sldMkLst>
          <pc:docMk/>
          <pc:sldMk cId="0" sldId="256"/>
        </pc:sldMkLst>
        <pc:spChg chg="mod">
          <ac:chgData name="WILSON FOTSING" userId="b53ce03a-30bc-4d16-9894-0c3b1cb51b57" providerId="ADAL" clId="{CF2CCE44-EF56-4EFD-87C3-3AF66998B53D}" dt="2025-10-05T19:14:24.411" v="10" actId="20577"/>
          <ac:spMkLst>
            <pc:docMk/>
            <pc:sldMk cId="0" sldId="256"/>
            <ac:spMk id="5" creationId="{00000000-0000-0000-0000-000000000000}"/>
          </ac:spMkLst>
        </pc:spChg>
      </pc:sldChg>
      <pc:sldChg chg="modSp mod">
        <pc:chgData name="WILSON FOTSING" userId="b53ce03a-30bc-4d16-9894-0c3b1cb51b57" providerId="ADAL" clId="{CF2CCE44-EF56-4EFD-87C3-3AF66998B53D}" dt="2025-10-05T20:30:31.113" v="57" actId="1037"/>
        <pc:sldMkLst>
          <pc:docMk/>
          <pc:sldMk cId="0" sldId="261"/>
        </pc:sldMkLst>
        <pc:spChg chg="mod">
          <ac:chgData name="WILSON FOTSING" userId="b53ce03a-30bc-4d16-9894-0c3b1cb51b57" providerId="ADAL" clId="{CF2CCE44-EF56-4EFD-87C3-3AF66998B53D}" dt="2025-10-05T19:20:51.225" v="12" actId="14100"/>
          <ac:spMkLst>
            <pc:docMk/>
            <pc:sldMk cId="0" sldId="261"/>
            <ac:spMk id="4" creationId="{00000000-0000-0000-0000-000000000000}"/>
          </ac:spMkLst>
        </pc:spChg>
      </pc:sldChg>
      <pc:sldChg chg="addSp delSp modSp mod">
        <pc:chgData name="WILSON FOTSING" userId="b53ce03a-30bc-4d16-9894-0c3b1cb51b57" providerId="ADAL" clId="{CF2CCE44-EF56-4EFD-87C3-3AF66998B53D}" dt="2025-10-05T19:36:31.665" v="20" actId="21"/>
        <pc:sldMkLst>
          <pc:docMk/>
          <pc:sldMk cId="0" sldId="262"/>
        </pc:sldMkLst>
      </pc:sldChg>
    </pc:docChg>
  </pc:docChgLst>
  <pc:docChgLst>
    <pc:chgData name="GLADISSE DIANE KOUMBO" userId="S::gdkoumbo@etu.uqac.ca::05865018-4c46-433d-be2d-8ed5b962a8e4" providerId="AD" clId="Web-{980C9C48-37D3-6C7E-CAD0-A79961021AB6}"/>
    <pc:docChg chg="modSld">
      <pc:chgData name="GLADISSE DIANE KOUMBO" userId="S::gdkoumbo@etu.uqac.ca::05865018-4c46-433d-be2d-8ed5b962a8e4" providerId="AD" clId="Web-{980C9C48-37D3-6C7E-CAD0-A79961021AB6}" dt="2025-10-05T20:16:16.456" v="7" actId="20577"/>
      <pc:docMkLst>
        <pc:docMk/>
      </pc:docMkLst>
      <pc:sldChg chg="modSp">
        <pc:chgData name="GLADISSE DIANE KOUMBO" userId="S::gdkoumbo@etu.uqac.ca::05865018-4c46-433d-be2d-8ed5b962a8e4" providerId="AD" clId="Web-{980C9C48-37D3-6C7E-CAD0-A79961021AB6}" dt="2025-10-05T20:16:16.456" v="7" actId="20577"/>
        <pc:sldMkLst>
          <pc:docMk/>
          <pc:sldMk cId="0" sldId="256"/>
        </pc:sldMkLst>
        <pc:spChg chg="mod">
          <ac:chgData name="GLADISSE DIANE KOUMBO" userId="S::gdkoumbo@etu.uqac.ca::05865018-4c46-433d-be2d-8ed5b962a8e4" providerId="AD" clId="Web-{980C9C48-37D3-6C7E-CAD0-A79961021AB6}" dt="2025-10-05T20:16:16.456" v="7" actId="20577"/>
          <ac:spMkLst>
            <pc:docMk/>
            <pc:sldMk cId="0" sldId="256"/>
            <ac:spMk id="5" creationId="{00000000-0000-0000-0000-000000000000}"/>
          </ac:spMkLst>
        </pc:spChg>
      </pc:sldChg>
    </pc:docChg>
  </pc:docChgLst>
  <pc:docChgLst>
    <pc:chgData name="JONATHAN TREMBLAY" userId="S::jtrembl135@etu.uqac.ca::87e18e03-4898-41a3-a108-7141cc459c2f" providerId="AD" clId="Web-{905296D1-7DF5-9DB2-48D6-922E2B584D00}"/>
    <pc:docChg chg="modSld">
      <pc:chgData name="JONATHAN TREMBLAY" userId="S::jtrembl135@etu.uqac.ca::87e18e03-4898-41a3-a108-7141cc459c2f" providerId="AD" clId="Web-{905296D1-7DF5-9DB2-48D6-922E2B584D00}" dt="2025-10-05T17:20:22.685" v="133" actId="14100"/>
      <pc:docMkLst>
        <pc:docMk/>
      </pc:docMkLst>
      <pc:sldChg chg="modSp">
        <pc:chgData name="JONATHAN TREMBLAY" userId="S::jtrembl135@etu.uqac.ca::87e18e03-4898-41a3-a108-7141cc459c2f" providerId="AD" clId="Web-{905296D1-7DF5-9DB2-48D6-922E2B584D00}" dt="2025-10-05T17:15:13.949" v="76" actId="1076"/>
        <pc:sldMkLst>
          <pc:docMk/>
          <pc:sldMk cId="0" sldId="256"/>
        </pc:sldMkLst>
        <pc:spChg chg="mod">
          <ac:chgData name="JONATHAN TREMBLAY" userId="S::jtrembl135@etu.uqac.ca::87e18e03-4898-41a3-a108-7141cc459c2f" providerId="AD" clId="Web-{905296D1-7DF5-9DB2-48D6-922E2B584D00}" dt="2025-10-05T17:14:37.902" v="63" actId="14100"/>
          <ac:spMkLst>
            <pc:docMk/>
            <pc:sldMk cId="0" sldId="256"/>
            <ac:spMk id="6" creationId="{00000000-0000-0000-0000-000000000000}"/>
          </ac:spMkLst>
        </pc:spChg>
        <pc:spChg chg="mod">
          <ac:chgData name="JONATHAN TREMBLAY" userId="S::jtrembl135@etu.uqac.ca::87e18e03-4898-41a3-a108-7141cc459c2f" providerId="AD" clId="Web-{905296D1-7DF5-9DB2-48D6-922E2B584D00}" dt="2025-10-05T17:15:13.949" v="76" actId="1076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JONATHAN TREMBLAY" userId="S::jtrembl135@etu.uqac.ca::87e18e03-4898-41a3-a108-7141cc459c2f" providerId="AD" clId="Web-{905296D1-7DF5-9DB2-48D6-922E2B584D00}" dt="2025-10-05T17:16:42.184" v="88" actId="1076"/>
        <pc:sldMkLst>
          <pc:docMk/>
          <pc:sldMk cId="0" sldId="257"/>
        </pc:sldMkLst>
        <pc:spChg chg="mod">
          <ac:chgData name="JONATHAN TREMBLAY" userId="S::jtrembl135@etu.uqac.ca::87e18e03-4898-41a3-a108-7141cc459c2f" providerId="AD" clId="Web-{905296D1-7DF5-9DB2-48D6-922E2B584D00}" dt="2025-10-05T17:15:37.277" v="82" actId="1076"/>
          <ac:spMkLst>
            <pc:docMk/>
            <pc:sldMk cId="0" sldId="257"/>
            <ac:spMk id="11" creationId="{00000000-0000-0000-0000-000000000000}"/>
          </ac:spMkLst>
        </pc:spChg>
        <pc:spChg chg="mod">
          <ac:chgData name="JONATHAN TREMBLAY" userId="S::jtrembl135@etu.uqac.ca::87e18e03-4898-41a3-a108-7141cc459c2f" providerId="AD" clId="Web-{905296D1-7DF5-9DB2-48D6-922E2B584D00}" dt="2025-10-05T17:16:42.184" v="88" actId="1076"/>
          <ac:spMkLst>
            <pc:docMk/>
            <pc:sldMk cId="0" sldId="257"/>
            <ac:spMk id="12" creationId="{00000000-0000-0000-0000-000000000000}"/>
          </ac:spMkLst>
        </pc:spChg>
      </pc:sldChg>
      <pc:sldChg chg="modSp">
        <pc:chgData name="JONATHAN TREMBLAY" userId="S::jtrembl135@etu.uqac.ca::87e18e03-4898-41a3-a108-7141cc459c2f" providerId="AD" clId="Web-{905296D1-7DF5-9DB2-48D6-922E2B584D00}" dt="2025-10-05T17:17:25.216" v="101" actId="1076"/>
        <pc:sldMkLst>
          <pc:docMk/>
          <pc:sldMk cId="0" sldId="258"/>
        </pc:sldMkLst>
        <pc:spChg chg="mod">
          <ac:chgData name="JONATHAN TREMBLAY" userId="S::jtrembl135@etu.uqac.ca::87e18e03-4898-41a3-a108-7141cc459c2f" providerId="AD" clId="Web-{905296D1-7DF5-9DB2-48D6-922E2B584D00}" dt="2025-10-05T17:17:10.059" v="95" actId="1076"/>
          <ac:spMkLst>
            <pc:docMk/>
            <pc:sldMk cId="0" sldId="258"/>
            <ac:spMk id="8" creationId="{00000000-0000-0000-0000-000000000000}"/>
          </ac:spMkLst>
        </pc:spChg>
        <pc:spChg chg="mod">
          <ac:chgData name="JONATHAN TREMBLAY" userId="S::jtrembl135@etu.uqac.ca::87e18e03-4898-41a3-a108-7141cc459c2f" providerId="AD" clId="Web-{905296D1-7DF5-9DB2-48D6-922E2B584D00}" dt="2025-10-05T17:17:25.216" v="101" actId="1076"/>
          <ac:spMkLst>
            <pc:docMk/>
            <pc:sldMk cId="0" sldId="258"/>
            <ac:spMk id="9" creationId="{00000000-0000-0000-0000-000000000000}"/>
          </ac:spMkLst>
        </pc:spChg>
      </pc:sldChg>
      <pc:sldChg chg="addSp modSp">
        <pc:chgData name="JONATHAN TREMBLAY" userId="S::jtrembl135@etu.uqac.ca::87e18e03-4898-41a3-a108-7141cc459c2f" providerId="AD" clId="Web-{905296D1-7DF5-9DB2-48D6-922E2B584D00}" dt="2025-10-05T17:20:22.685" v="133" actId="14100"/>
        <pc:sldMkLst>
          <pc:docMk/>
          <pc:sldMk cId="0" sldId="259"/>
        </pc:sldMkLst>
        <pc:spChg chg="add mod">
          <ac:chgData name="JONATHAN TREMBLAY" userId="S::jtrembl135@etu.uqac.ca::87e18e03-4898-41a3-a108-7141cc459c2f" providerId="AD" clId="Web-{905296D1-7DF5-9DB2-48D6-922E2B584D00}" dt="2025-10-05T17:20:22.685" v="133" actId="14100"/>
          <ac:spMkLst>
            <pc:docMk/>
            <pc:sldMk cId="0" sldId="259"/>
            <ac:spMk id="11" creationId="{5F950337-54B7-AFE7-F05C-CFFBFA1FBA25}"/>
          </ac:spMkLst>
        </pc:spChg>
      </pc:sldChg>
      <pc:sldChg chg="modSp">
        <pc:chgData name="JONATHAN TREMBLAY" userId="S::jtrembl135@etu.uqac.ca::87e18e03-4898-41a3-a108-7141cc459c2f" providerId="AD" clId="Web-{905296D1-7DF5-9DB2-48D6-922E2B584D00}" dt="2025-10-05T17:18:09.685" v="109" actId="1076"/>
        <pc:sldMkLst>
          <pc:docMk/>
          <pc:sldMk cId="0" sldId="260"/>
        </pc:sldMkLst>
        <pc:spChg chg="mod">
          <ac:chgData name="JONATHAN TREMBLAY" userId="S::jtrembl135@etu.uqac.ca::87e18e03-4898-41a3-a108-7141cc459c2f" providerId="AD" clId="Web-{905296D1-7DF5-9DB2-48D6-922E2B584D00}" dt="2025-10-05T17:18:09.685" v="109" actId="1076"/>
          <ac:spMkLst>
            <pc:docMk/>
            <pc:sldMk cId="0" sldId="260"/>
            <ac:spMk id="8" creationId="{00000000-0000-0000-0000-000000000000}"/>
          </ac:spMkLst>
        </pc:spChg>
      </pc:sldChg>
      <pc:sldChg chg="modSp">
        <pc:chgData name="JONATHAN TREMBLAY" userId="S::jtrembl135@etu.uqac.ca::87e18e03-4898-41a3-a108-7141cc459c2f" providerId="AD" clId="Web-{905296D1-7DF5-9DB2-48D6-922E2B584D00}" dt="2025-10-05T17:19:05.341" v="121" actId="1076"/>
        <pc:sldMkLst>
          <pc:docMk/>
          <pc:sldMk cId="0" sldId="261"/>
        </pc:sldMkLst>
        <pc:spChg chg="mod">
          <ac:chgData name="JONATHAN TREMBLAY" userId="S::jtrembl135@etu.uqac.ca::87e18e03-4898-41a3-a108-7141cc459c2f" providerId="AD" clId="Web-{905296D1-7DF5-9DB2-48D6-922E2B584D00}" dt="2025-10-05T17:18:38.419" v="115" actId="1076"/>
          <ac:spMkLst>
            <pc:docMk/>
            <pc:sldMk cId="0" sldId="261"/>
            <ac:spMk id="8" creationId="{00000000-0000-0000-0000-000000000000}"/>
          </ac:spMkLst>
        </pc:spChg>
        <pc:spChg chg="mod">
          <ac:chgData name="JONATHAN TREMBLAY" userId="S::jtrembl135@etu.uqac.ca::87e18e03-4898-41a3-a108-7141cc459c2f" providerId="AD" clId="Web-{905296D1-7DF5-9DB2-48D6-922E2B584D00}" dt="2025-10-05T17:19:05.341" v="121" actId="1076"/>
          <ac:spMkLst>
            <pc:docMk/>
            <pc:sldMk cId="0" sldId="261"/>
            <ac:spMk id="10" creationId="{00000000-0000-0000-0000-000000000000}"/>
          </ac:spMkLst>
        </pc:spChg>
      </pc:sldChg>
      <pc:sldChg chg="addSp delSp">
        <pc:chgData name="JONATHAN TREMBLAY" userId="S::jtrembl135@etu.uqac.ca::87e18e03-4898-41a3-a108-7141cc459c2f" providerId="AD" clId="Web-{905296D1-7DF5-9DB2-48D6-922E2B584D00}" dt="2025-10-05T17:19:22.904" v="125"/>
        <pc:sldMkLst>
          <pc:docMk/>
          <pc:sldMk cId="0" sldId="262"/>
        </pc:sldMkLst>
        <pc:spChg chg="add">
          <ac:chgData name="JONATHAN TREMBLAY" userId="S::jtrembl135@etu.uqac.ca::87e18e03-4898-41a3-a108-7141cc459c2f" providerId="AD" clId="Web-{905296D1-7DF5-9DB2-48D6-922E2B584D00}" dt="2025-10-05T17:19:16.201" v="123"/>
          <ac:spMkLst>
            <pc:docMk/>
            <pc:sldMk cId="0" sldId="262"/>
            <ac:spMk id="11" creationId="{EFE4338D-FE95-D02C-04A1-53B0F7BA18BB}"/>
          </ac:spMkLst>
        </pc:spChg>
        <pc:spChg chg="add">
          <ac:chgData name="JONATHAN TREMBLAY" userId="S::jtrembl135@etu.uqac.ca::87e18e03-4898-41a3-a108-7141cc459c2f" providerId="AD" clId="Web-{905296D1-7DF5-9DB2-48D6-922E2B584D00}" dt="2025-10-05T17:19:22.904" v="125"/>
          <ac:spMkLst>
            <pc:docMk/>
            <pc:sldMk cId="0" sldId="262"/>
            <ac:spMk id="13" creationId="{308B78A8-1FB2-5E35-EBA4-CC4B07AE9A88}"/>
          </ac:spMkLst>
        </pc:spChg>
      </pc:sldChg>
    </pc:docChg>
  </pc:docChgLst>
  <pc:docChgLst>
    <pc:chgData name="JONATHAN TREMBLAY" userId="S::jtrembl135@etu.uqac.ca::87e18e03-4898-41a3-a108-7141cc459c2f" providerId="AD" clId="Web-{20159AFD-3ADD-7F66-8D01-63E70995FD70}"/>
    <pc:docChg chg="modSld sldOrd">
      <pc:chgData name="JONATHAN TREMBLAY" userId="S::jtrembl135@etu.uqac.ca::87e18e03-4898-41a3-a108-7141cc459c2f" providerId="AD" clId="Web-{20159AFD-3ADD-7F66-8D01-63E70995FD70}" dt="2025-10-05T19:23:40.568" v="7" actId="20577"/>
      <pc:docMkLst>
        <pc:docMk/>
      </pc:docMkLst>
      <pc:sldChg chg="modSp">
        <pc:chgData name="JONATHAN TREMBLAY" userId="S::jtrembl135@etu.uqac.ca::87e18e03-4898-41a3-a108-7141cc459c2f" providerId="AD" clId="Web-{20159AFD-3ADD-7F66-8D01-63E70995FD70}" dt="2025-10-05T19:23:40.568" v="7" actId="20577"/>
        <pc:sldMkLst>
          <pc:docMk/>
          <pc:sldMk cId="0" sldId="257"/>
        </pc:sldMkLst>
        <pc:spChg chg="mod">
          <ac:chgData name="JONATHAN TREMBLAY" userId="S::jtrembl135@etu.uqac.ca::87e18e03-4898-41a3-a108-7141cc459c2f" providerId="AD" clId="Web-{20159AFD-3ADD-7F66-8D01-63E70995FD70}" dt="2025-10-05T19:19:53.642" v="4" actId="20577"/>
          <ac:spMkLst>
            <pc:docMk/>
            <pc:sldMk cId="0" sldId="257"/>
            <ac:spMk id="5" creationId="{00000000-0000-0000-0000-000000000000}"/>
          </ac:spMkLst>
        </pc:spChg>
        <pc:spChg chg="mod">
          <ac:chgData name="JONATHAN TREMBLAY" userId="S::jtrembl135@etu.uqac.ca::87e18e03-4898-41a3-a108-7141cc459c2f" providerId="AD" clId="Web-{20159AFD-3ADD-7F66-8D01-63E70995FD70}" dt="2025-10-05T19:23:40.568" v="7" actId="20577"/>
          <ac:spMkLst>
            <pc:docMk/>
            <pc:sldMk cId="0" sldId="257"/>
            <ac:spMk id="8" creationId="{00000000-0000-0000-0000-000000000000}"/>
          </ac:spMkLst>
        </pc:spChg>
      </pc:sldChg>
      <pc:sldChg chg="ord">
        <pc:chgData name="JONATHAN TREMBLAY" userId="S::jtrembl135@etu.uqac.ca::87e18e03-4898-41a3-a108-7141cc459c2f" providerId="AD" clId="Web-{20159AFD-3ADD-7F66-8D01-63E70995FD70}" dt="2025-10-05T19:05:44.730" v="0"/>
        <pc:sldMkLst>
          <pc:docMk/>
          <pc:sldMk cId="0" sldId="259"/>
        </pc:sldMkLst>
      </pc:sldChg>
    </pc:docChg>
  </pc:docChgLst>
  <pc:docChgLst>
    <pc:chgData name="CLAUDE ANDREAS NGUEMTCHOM" userId="S::canguemtch@etu.uqac.ca::cb828634-8cae-499e-b54f-dffd4512d5a7" providerId="AD" clId="Web-{E6F84EE2-83E5-D7D6-80A4-46FF4FB76B8B}"/>
    <pc:docChg chg="modSld">
      <pc:chgData name="CLAUDE ANDREAS NGUEMTCHOM" userId="S::canguemtch@etu.uqac.ca::cb828634-8cae-499e-b54f-dffd4512d5a7" providerId="AD" clId="Web-{E6F84EE2-83E5-D7D6-80A4-46FF4FB76B8B}" dt="2025-10-07T18:00:44.815" v="6" actId="1076"/>
      <pc:docMkLst>
        <pc:docMk/>
      </pc:docMkLst>
      <pc:sldChg chg="addSp delSp modSp">
        <pc:chgData name="CLAUDE ANDREAS NGUEMTCHOM" userId="S::canguemtch@etu.uqac.ca::cb828634-8cae-499e-b54f-dffd4512d5a7" providerId="AD" clId="Web-{E6F84EE2-83E5-D7D6-80A4-46FF4FB76B8B}" dt="2025-10-07T18:00:44.815" v="6" actId="1076"/>
        <pc:sldMkLst>
          <pc:docMk/>
          <pc:sldMk cId="0" sldId="261"/>
        </pc:sldMkLst>
        <pc:grpChg chg="del">
          <ac:chgData name="CLAUDE ANDREAS NGUEMTCHOM" userId="S::canguemtch@etu.uqac.ca::cb828634-8cae-499e-b54f-dffd4512d5a7" providerId="AD" clId="Web-{E6F84EE2-83E5-D7D6-80A4-46FF4FB76B8B}" dt="2025-10-07T18:00:06.862" v="0"/>
          <ac:grpSpMkLst>
            <pc:docMk/>
            <pc:sldMk cId="0" sldId="261"/>
            <ac:grpSpMk id="5" creationId="{00000000-0000-0000-0000-000000000000}"/>
          </ac:grpSpMkLst>
        </pc:grpChg>
        <pc:picChg chg="add mod">
          <ac:chgData name="CLAUDE ANDREAS NGUEMTCHOM" userId="S::canguemtch@etu.uqac.ca::cb828634-8cae-499e-b54f-dffd4512d5a7" providerId="AD" clId="Web-{E6F84EE2-83E5-D7D6-80A4-46FF4FB76B8B}" dt="2025-10-07T18:00:44.815" v="6" actId="1076"/>
          <ac:picMkLst>
            <pc:docMk/>
            <pc:sldMk cId="0" sldId="261"/>
            <ac:picMk id="11" creationId="{54EF0AEA-EE1F-C7B9-ECCF-62F5D4DE768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86000" y="1683544"/>
            <a:ext cx="12876963" cy="1466613"/>
            <a:chOff x="0" y="0"/>
            <a:chExt cx="17169284" cy="19554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169284" cy="1955484"/>
            </a:xfrm>
            <a:custGeom>
              <a:avLst/>
              <a:gdLst/>
              <a:ahLst/>
              <a:cxnLst/>
              <a:rect l="l" t="t" r="r" b="b"/>
              <a:pathLst>
                <a:path w="17169284" h="1955484">
                  <a:moveTo>
                    <a:pt x="0" y="0"/>
                  </a:moveTo>
                  <a:lnTo>
                    <a:pt x="17169284" y="0"/>
                  </a:lnTo>
                  <a:lnTo>
                    <a:pt x="17169284" y="1955484"/>
                  </a:lnTo>
                  <a:lnTo>
                    <a:pt x="0" y="19554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fr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4775"/>
              <a:ext cx="17169284" cy="1850709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9720"/>
                </a:lnSpc>
              </a:pPr>
              <a:r>
                <a:rPr lang="en-US" sz="9000">
                  <a:solidFill>
                    <a:srgbClr val="000000"/>
                  </a:solidFill>
                  <a:latin typeface="Aptos"/>
                  <a:ea typeface="Aptos"/>
                  <a:cs typeface="Aptos"/>
                  <a:sym typeface="Aptos"/>
                </a:rPr>
                <a:t>Groupe :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97148" y="3816895"/>
            <a:ext cx="13854668" cy="5004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8"/>
              </a:lnSpc>
            </a:pPr>
            <a:endParaRPr/>
          </a:p>
          <a:p>
            <a:pPr marL="777240" lvl="1" indent="-388620" algn="just">
              <a:lnSpc>
                <a:spcPts val="3888"/>
              </a:lnSpc>
              <a:buAutoNum type="arabicPeriod"/>
            </a:pPr>
            <a:r>
              <a:rPr lang="en-US" sz="36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Jonathan Tremblay (</a:t>
            </a:r>
            <a:r>
              <a:rPr lang="en-US" sz="36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Débutant</a:t>
            </a:r>
            <a:r>
              <a:rPr lang="en-US" sz="36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) </a:t>
            </a:r>
            <a:endParaRPr lang="en-US" sz="3600">
              <a:solidFill>
                <a:srgbClr val="000000"/>
              </a:solidFill>
              <a:latin typeface="Aptos"/>
              <a:ea typeface="Aptos"/>
              <a:cs typeface="Aptos"/>
            </a:endParaRPr>
          </a:p>
          <a:p>
            <a:pPr marL="777240" lvl="1" indent="-388620" algn="just">
              <a:lnSpc>
                <a:spcPts val="3888"/>
              </a:lnSpc>
              <a:buAutoNum type="arabicPeriod"/>
            </a:pPr>
            <a:r>
              <a:rPr lang="en-US" sz="36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Jordan </a:t>
            </a:r>
            <a:r>
              <a:rPr lang="en-US" sz="36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Jomphe</a:t>
            </a:r>
            <a:r>
              <a:rPr lang="en-US" sz="36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 (</a:t>
            </a:r>
            <a:r>
              <a:rPr lang="en-US" sz="36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Débutant</a:t>
            </a:r>
            <a:r>
              <a:rPr lang="en-US" sz="36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)</a:t>
            </a:r>
            <a:endParaRPr lang="en-US" sz="3600">
              <a:solidFill>
                <a:srgbClr val="000000"/>
              </a:solidFill>
              <a:latin typeface="Aptos"/>
              <a:ea typeface="Aptos"/>
              <a:cs typeface="Aptos"/>
            </a:endParaRPr>
          </a:p>
          <a:p>
            <a:pPr marL="777240" lvl="1" indent="-388620" algn="just">
              <a:lnSpc>
                <a:spcPts val="3888"/>
              </a:lnSpc>
              <a:buAutoNum type="arabicPeriod"/>
            </a:pPr>
            <a:r>
              <a:rPr lang="en-US" sz="36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Marie-Anne </a:t>
            </a:r>
            <a:r>
              <a:rPr lang="en-US" sz="36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Randrianarivony</a:t>
            </a:r>
            <a:r>
              <a:rPr lang="en-US" sz="36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 (</a:t>
            </a:r>
            <a:r>
              <a:rPr lang="en-US" sz="36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Débutante</a:t>
            </a:r>
            <a:r>
              <a:rPr lang="en-US" sz="36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)   </a:t>
            </a:r>
            <a:endParaRPr lang="en-US" sz="3600">
              <a:solidFill>
                <a:srgbClr val="000000"/>
              </a:solidFill>
              <a:latin typeface="Aptos"/>
              <a:ea typeface="Aptos"/>
              <a:cs typeface="Aptos"/>
            </a:endParaRPr>
          </a:p>
          <a:p>
            <a:pPr marL="777240" lvl="1" indent="-388620" algn="just">
              <a:lnSpc>
                <a:spcPts val="3888"/>
              </a:lnSpc>
              <a:buAutoNum type="arabicPeriod"/>
            </a:pPr>
            <a:r>
              <a:rPr lang="en-US" sz="36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Gladisse</a:t>
            </a:r>
            <a:r>
              <a:rPr lang="en-US" sz="36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Diane </a:t>
            </a:r>
            <a:r>
              <a:rPr lang="en-US" sz="36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Koumbo</a:t>
            </a:r>
            <a:r>
              <a:rPr lang="en-US" sz="36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( </a:t>
            </a:r>
            <a:r>
              <a:rPr lang="en-US" sz="36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Débutante</a:t>
            </a:r>
            <a:r>
              <a:rPr lang="en-US" sz="36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)</a:t>
            </a:r>
            <a:endParaRPr lang="en-US" sz="3600">
              <a:solidFill>
                <a:srgbClr val="000000"/>
              </a:solidFill>
              <a:latin typeface="Aptos"/>
              <a:ea typeface="Aptos"/>
              <a:cs typeface="Aptos"/>
            </a:endParaRPr>
          </a:p>
          <a:p>
            <a:pPr marL="777240" lvl="1" indent="-388620" algn="just">
              <a:lnSpc>
                <a:spcPts val="3888"/>
              </a:lnSpc>
              <a:buAutoNum type="arabicPeriod"/>
            </a:pPr>
            <a:r>
              <a:rPr lang="en-US" sz="36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Claude Andreas </a:t>
            </a:r>
            <a:r>
              <a:rPr lang="en-US" sz="36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Nguemtchom</a:t>
            </a:r>
            <a:r>
              <a:rPr lang="en-US" sz="36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 </a:t>
            </a:r>
            <a:endParaRPr lang="en-US" sz="3600">
              <a:solidFill>
                <a:srgbClr val="000000"/>
              </a:solidFill>
              <a:latin typeface="Aptos"/>
              <a:ea typeface="Aptos"/>
              <a:cs typeface="Aptos"/>
            </a:endParaRPr>
          </a:p>
          <a:p>
            <a:pPr marL="777240" lvl="1" indent="-388620" algn="just">
              <a:lnSpc>
                <a:spcPts val="3888"/>
              </a:lnSpc>
              <a:buAutoNum type="arabicPeriod"/>
            </a:pPr>
            <a:r>
              <a:rPr lang="en-US" sz="36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Wilson FOTSING (</a:t>
            </a:r>
            <a:r>
              <a:rPr lang="en-US" sz="36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Débutant</a:t>
            </a:r>
            <a:r>
              <a:rPr lang="en-US" sz="36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)</a:t>
            </a:r>
            <a:endParaRPr lang="en-US" sz="3600">
              <a:solidFill>
                <a:srgbClr val="000000"/>
              </a:solidFill>
              <a:latin typeface="Aptos"/>
              <a:ea typeface="Aptos"/>
              <a:cs typeface="Aptos"/>
            </a:endParaRPr>
          </a:p>
          <a:p>
            <a:pPr marL="651510" lvl="1" indent="-325755" algn="l">
              <a:lnSpc>
                <a:spcPts val="3888"/>
              </a:lnSpc>
            </a:pPr>
            <a:endParaRPr lang="en-US" sz="360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651510" lvl="1" indent="-325755" algn="l">
              <a:lnSpc>
                <a:spcPts val="3888"/>
              </a:lnSpc>
            </a:pPr>
            <a:endParaRPr lang="en-US" sz="360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651510" lvl="1" indent="-325755" algn="l">
              <a:lnSpc>
                <a:spcPts val="3888"/>
              </a:lnSpc>
            </a:pPr>
            <a:endParaRPr lang="en-US" sz="360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</p:txBody>
      </p:sp>
      <p:sp>
        <p:nvSpPr>
          <p:cNvPr id="6" name="AutoShape 6"/>
          <p:cNvSpPr/>
          <p:nvPr/>
        </p:nvSpPr>
        <p:spPr>
          <a:xfrm flipV="1">
            <a:off x="1081811" y="-5386"/>
            <a:ext cx="0" cy="10336190"/>
          </a:xfrm>
          <a:prstGeom prst="line">
            <a:avLst/>
          </a:prstGeom>
          <a:ln w="47625" cap="flat">
            <a:solidFill>
              <a:srgbClr val="9AC58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CA"/>
          </a:p>
        </p:txBody>
      </p:sp>
      <p:sp>
        <p:nvSpPr>
          <p:cNvPr id="7" name="AutoShape 7"/>
          <p:cNvSpPr/>
          <p:nvPr/>
        </p:nvSpPr>
        <p:spPr>
          <a:xfrm>
            <a:off x="0" y="1023938"/>
            <a:ext cx="18288000" cy="0"/>
          </a:xfrm>
          <a:prstGeom prst="line">
            <a:avLst/>
          </a:prstGeom>
          <a:ln w="47625" cap="flat">
            <a:solidFill>
              <a:srgbClr val="9AC58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CA"/>
          </a:p>
        </p:txBody>
      </p:sp>
      <p:sp>
        <p:nvSpPr>
          <p:cNvPr id="8" name="AutoShape 8"/>
          <p:cNvSpPr/>
          <p:nvPr/>
        </p:nvSpPr>
        <p:spPr>
          <a:xfrm>
            <a:off x="0" y="9263062"/>
            <a:ext cx="18288000" cy="0"/>
          </a:xfrm>
          <a:prstGeom prst="line">
            <a:avLst/>
          </a:prstGeom>
          <a:ln w="47625" cap="flat">
            <a:solidFill>
              <a:srgbClr val="9AC58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CA"/>
          </a:p>
        </p:txBody>
      </p:sp>
      <p:sp>
        <p:nvSpPr>
          <p:cNvPr id="9" name="AutoShape 9"/>
          <p:cNvSpPr/>
          <p:nvPr/>
        </p:nvSpPr>
        <p:spPr>
          <a:xfrm flipV="1">
            <a:off x="17206189" y="-48791"/>
            <a:ext cx="0" cy="10332602"/>
          </a:xfrm>
          <a:prstGeom prst="line">
            <a:avLst/>
          </a:prstGeom>
          <a:ln w="47625" cap="flat">
            <a:solidFill>
              <a:srgbClr val="9AC58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3521" y="1281420"/>
            <a:ext cx="13716000" cy="1369371"/>
            <a:chOff x="0" y="0"/>
            <a:chExt cx="18288000" cy="18258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88000" cy="1825828"/>
            </a:xfrm>
            <a:custGeom>
              <a:avLst/>
              <a:gdLst/>
              <a:ahLst/>
              <a:cxnLst/>
              <a:rect l="l" t="t" r="r" b="b"/>
              <a:pathLst>
                <a:path w="18288000" h="1825828">
                  <a:moveTo>
                    <a:pt x="0" y="0"/>
                  </a:moveTo>
                  <a:lnTo>
                    <a:pt x="18288000" y="0"/>
                  </a:lnTo>
                  <a:lnTo>
                    <a:pt x="18288000" y="1825828"/>
                  </a:lnTo>
                  <a:lnTo>
                    <a:pt x="0" y="18258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fr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0"/>
              <a:ext cx="18288000" cy="1730578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8748"/>
                </a:lnSpc>
              </a:pPr>
              <a:r>
                <a:rPr lang="en-US" sz="8100">
                  <a:solidFill>
                    <a:srgbClr val="000000"/>
                  </a:solidFill>
                  <a:latin typeface="Aptos"/>
                  <a:ea typeface="Aptos"/>
                  <a:cs typeface="Aptos"/>
                  <a:sym typeface="Aptos"/>
                </a:rPr>
                <a:t>Concept general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93521" y="3661002"/>
            <a:ext cx="6758984" cy="269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0"/>
              </a:lnSpc>
            </a:pPr>
            <a:endParaRPr/>
          </a:p>
          <a:p>
            <a:pPr marL="579755" lvl="1" indent="-289560" algn="l">
              <a:lnSpc>
                <a:spcPts val="34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Lutter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contre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le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gaspillage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.</a:t>
            </a:r>
            <a:endParaRPr lang="en-US" sz="3200">
              <a:solidFill>
                <a:srgbClr val="000000"/>
              </a:solidFill>
              <a:latin typeface="Aptos"/>
              <a:ea typeface="Aptos"/>
              <a:cs typeface="Aptos"/>
            </a:endParaRPr>
          </a:p>
          <a:p>
            <a:pPr marL="579755" lvl="1" indent="-289560" algn="l">
              <a:lnSpc>
                <a:spcPts val="34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Recyclage : Donner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une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seconde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vie à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nos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effets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.</a:t>
            </a:r>
            <a:endParaRPr lang="en-US" sz="3200">
              <a:solidFill>
                <a:srgbClr val="000000"/>
              </a:solidFill>
              <a:latin typeface="Aptos"/>
              <a:ea typeface="Aptos"/>
              <a:cs typeface="Aptos"/>
            </a:endParaRPr>
          </a:p>
          <a:p>
            <a:pPr marL="579755" lvl="1" indent="-289560" algn="l">
              <a:lnSpc>
                <a:spcPts val="34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Vendre,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promouvoir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,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racheter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.</a:t>
            </a:r>
            <a:endParaRPr lang="en-US" sz="3200">
              <a:solidFill>
                <a:srgbClr val="000000"/>
              </a:solidFill>
              <a:latin typeface="Aptos"/>
              <a:ea typeface="Aptos"/>
              <a:cs typeface="Aptos"/>
            </a:endParaRPr>
          </a:p>
          <a:p>
            <a:pPr marL="579755" lvl="1" indent="-289560" algn="l">
              <a:lnSpc>
                <a:spcPts val="3460"/>
              </a:lnSpc>
              <a:buFont typeface="Arial"/>
              <a:buChar char="•"/>
            </a:pP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Particuliers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et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entreprises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.</a:t>
            </a:r>
            <a:endParaRPr lang="en-US" sz="3200">
              <a:solidFill>
                <a:srgbClr val="000000"/>
              </a:solidFill>
              <a:latin typeface="Aptos"/>
              <a:ea typeface="Aptos"/>
              <a:cs typeface="Apto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14735" y="2884461"/>
            <a:ext cx="6516556" cy="624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750" b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Objectifs principaux </a:t>
            </a:r>
            <a:r>
              <a:rPr lang="en-US" sz="375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666804" y="2884461"/>
            <a:ext cx="6516557" cy="624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750" b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Objectifs secondaires </a:t>
            </a:r>
            <a:r>
              <a:rPr lang="en-US" sz="375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152505" y="3661002"/>
            <a:ext cx="8644185" cy="5424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6"/>
              </a:lnSpc>
            </a:pPr>
            <a:endParaRPr/>
          </a:p>
          <a:p>
            <a:pPr marL="579120" lvl="1" indent="-289560" algn="l">
              <a:lnSpc>
                <a:spcPts val="3456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Encourager les pratiques de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réparation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et de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réutilisation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des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effets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personnels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plutôt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que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leur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mise au rebut.</a:t>
            </a:r>
            <a:endParaRPr lang="en-US" sz="3200">
              <a:solidFill>
                <a:srgbClr val="000000"/>
              </a:solidFill>
              <a:latin typeface="Aptos"/>
              <a:ea typeface="Aptos"/>
              <a:cs typeface="Aptos"/>
            </a:endParaRPr>
          </a:p>
          <a:p>
            <a:pPr marL="579120" lvl="1" indent="-289560" algn="l">
              <a:lnSpc>
                <a:spcPts val="3456"/>
              </a:lnSpc>
              <a:buFont typeface="Arial"/>
              <a:buChar char="•"/>
            </a:pP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Favoriser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l’accès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des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personnes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à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faibles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revenus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à des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vêtements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de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qualité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à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moindre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coût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.</a:t>
            </a:r>
            <a:endParaRPr lang="en-US" sz="3200">
              <a:solidFill>
                <a:srgbClr val="000000"/>
              </a:solidFill>
              <a:latin typeface="Aptos"/>
              <a:ea typeface="Aptos"/>
              <a:cs typeface="Aptos"/>
            </a:endParaRPr>
          </a:p>
          <a:p>
            <a:pPr marL="579120" lvl="1" indent="-289560" algn="l">
              <a:lnSpc>
                <a:spcPts val="3456"/>
              </a:lnSpc>
              <a:buFont typeface="Arial"/>
              <a:buChar char="•"/>
            </a:pP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Promouvoir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une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200" b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culture de </a:t>
            </a:r>
            <a:r>
              <a:rPr lang="en-US" sz="3200" b="1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consommation</a:t>
            </a:r>
            <a:r>
              <a:rPr lang="en-US" sz="3200" b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 </a:t>
            </a:r>
            <a:r>
              <a:rPr lang="en-US" sz="3200" b="1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responsable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et durable à travers des actions simples : donner,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échanger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, recycler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ou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acheter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usagé</a:t>
            </a:r>
            <a:r>
              <a:rPr lang="en-US" sz="32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.</a:t>
            </a:r>
            <a:endParaRPr lang="en-US" sz="3200">
              <a:solidFill>
                <a:srgbClr val="000000"/>
              </a:solidFill>
              <a:latin typeface="Aptos"/>
              <a:ea typeface="Aptos"/>
              <a:cs typeface="Aptos"/>
            </a:endParaRPr>
          </a:p>
          <a:p>
            <a:pPr marL="579120" lvl="1" indent="-289560" algn="l">
              <a:lnSpc>
                <a:spcPts val="3840"/>
              </a:lnSpc>
            </a:pPr>
            <a:endParaRPr lang="en-US" sz="320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0" y="1023938"/>
            <a:ext cx="18288000" cy="0"/>
          </a:xfrm>
          <a:prstGeom prst="line">
            <a:avLst/>
          </a:prstGeom>
          <a:ln w="47625" cap="flat">
            <a:solidFill>
              <a:srgbClr val="9AC58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CA"/>
          </a:p>
        </p:txBody>
      </p:sp>
      <p:sp>
        <p:nvSpPr>
          <p:cNvPr id="10" name="AutoShape 10"/>
          <p:cNvSpPr/>
          <p:nvPr/>
        </p:nvSpPr>
        <p:spPr>
          <a:xfrm>
            <a:off x="0" y="9263062"/>
            <a:ext cx="18288000" cy="0"/>
          </a:xfrm>
          <a:prstGeom prst="line">
            <a:avLst/>
          </a:prstGeom>
          <a:ln w="47625" cap="flat">
            <a:solidFill>
              <a:srgbClr val="9AC58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CA"/>
          </a:p>
        </p:txBody>
      </p:sp>
      <p:sp>
        <p:nvSpPr>
          <p:cNvPr id="11" name="AutoShape 11"/>
          <p:cNvSpPr/>
          <p:nvPr/>
        </p:nvSpPr>
        <p:spPr>
          <a:xfrm flipV="1">
            <a:off x="1023938" y="-5386"/>
            <a:ext cx="0" cy="10335033"/>
          </a:xfrm>
          <a:prstGeom prst="line">
            <a:avLst/>
          </a:prstGeom>
          <a:ln w="47625" cap="flat">
            <a:solidFill>
              <a:srgbClr val="9AC58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CA"/>
          </a:p>
        </p:txBody>
      </p:sp>
      <p:sp>
        <p:nvSpPr>
          <p:cNvPr id="12" name="AutoShape 12"/>
          <p:cNvSpPr/>
          <p:nvPr/>
        </p:nvSpPr>
        <p:spPr>
          <a:xfrm flipV="1">
            <a:off x="17264062" y="-48791"/>
            <a:ext cx="0" cy="10332140"/>
          </a:xfrm>
          <a:prstGeom prst="line">
            <a:avLst/>
          </a:prstGeom>
          <a:ln w="47625" cap="flat">
            <a:solidFill>
              <a:srgbClr val="9AC58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7302" y="547688"/>
            <a:ext cx="5724142" cy="2907114"/>
            <a:chOff x="0" y="0"/>
            <a:chExt cx="7632190" cy="38761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32190" cy="3876152"/>
            </a:xfrm>
            <a:custGeom>
              <a:avLst/>
              <a:gdLst/>
              <a:ahLst/>
              <a:cxnLst/>
              <a:rect l="l" t="t" r="r" b="b"/>
              <a:pathLst>
                <a:path w="7632190" h="3876152">
                  <a:moveTo>
                    <a:pt x="0" y="0"/>
                  </a:moveTo>
                  <a:lnTo>
                    <a:pt x="7632190" y="0"/>
                  </a:lnTo>
                  <a:lnTo>
                    <a:pt x="7632190" y="3876152"/>
                  </a:lnTo>
                  <a:lnTo>
                    <a:pt x="0" y="38761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fr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66675"/>
              <a:ext cx="7632190" cy="380947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Aptos"/>
                  <a:ea typeface="Aptos"/>
                  <a:cs typeface="Aptos"/>
                  <a:sym typeface="Aptos"/>
                </a:rPr>
                <a:t>Concept similaire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48742" y="3817229"/>
            <a:ext cx="5541264" cy="5402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8"/>
              </a:lnSpc>
            </a:pPr>
            <a:endParaRPr/>
          </a:p>
          <a:p>
            <a:pPr marL="651510" lvl="1" indent="-325755" algn="l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Les Friperies Coderr</a:t>
            </a:r>
          </a:p>
          <a:p>
            <a:pPr marL="651510" lvl="1" indent="-325755" algn="l">
              <a:lnSpc>
                <a:spcPts val="3888"/>
              </a:lnSpc>
            </a:pPr>
            <a:endParaRPr lang="en-US" sz="360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651510" lvl="1" indent="-325755" algn="l">
              <a:lnSpc>
                <a:spcPts val="3888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Maison de Quartier Jonquière.</a:t>
            </a: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7356474" y="-6"/>
            <a:ext cx="10931526" cy="5541558"/>
            <a:chOff x="0" y="0"/>
            <a:chExt cx="14575368" cy="7388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575410" cy="7388733"/>
            </a:xfrm>
            <a:custGeom>
              <a:avLst/>
              <a:gdLst/>
              <a:ahLst/>
              <a:cxnLst/>
              <a:rect l="l" t="t" r="r" b="b"/>
              <a:pathLst>
                <a:path w="14575410" h="7388733">
                  <a:moveTo>
                    <a:pt x="0" y="0"/>
                  </a:moveTo>
                  <a:lnTo>
                    <a:pt x="14575410" y="0"/>
                  </a:lnTo>
                  <a:lnTo>
                    <a:pt x="14575410" y="7388733"/>
                  </a:lnTo>
                  <a:lnTo>
                    <a:pt x="0" y="73887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7288" b="-198"/>
              </a:stretch>
            </a:blipFill>
          </p:spPr>
          <p:txBody>
            <a:bodyPr/>
            <a:lstStyle/>
            <a:p>
              <a:endParaRPr lang="fr-CA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7090092" y="5704442"/>
            <a:ext cx="11208572" cy="4582564"/>
            <a:chOff x="0" y="0"/>
            <a:chExt cx="14944762" cy="611008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944725" cy="6110097"/>
            </a:xfrm>
            <a:custGeom>
              <a:avLst/>
              <a:gdLst/>
              <a:ahLst/>
              <a:cxnLst/>
              <a:rect l="l" t="t" r="r" b="b"/>
              <a:pathLst>
                <a:path w="14944725" h="6110097">
                  <a:moveTo>
                    <a:pt x="0" y="0"/>
                  </a:moveTo>
                  <a:lnTo>
                    <a:pt x="14944725" y="0"/>
                  </a:lnTo>
                  <a:lnTo>
                    <a:pt x="14944725" y="6110097"/>
                  </a:lnTo>
                  <a:lnTo>
                    <a:pt x="0" y="61100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6025" b="-276"/>
              </a:stretch>
            </a:blipFill>
          </p:spPr>
          <p:txBody>
            <a:bodyPr/>
            <a:lstStyle/>
            <a:p>
              <a:endParaRPr lang="fr-CA"/>
            </a:p>
          </p:txBody>
        </p:sp>
      </p:grpSp>
      <p:sp>
        <p:nvSpPr>
          <p:cNvPr id="11" name="AutoShape 8">
            <a:extLst>
              <a:ext uri="{FF2B5EF4-FFF2-40B4-BE49-F238E27FC236}">
                <a16:creationId xmlns:a16="http://schemas.microsoft.com/office/drawing/2014/main" id="{5F950337-54B7-AFE7-F05C-CFFBFA1FBA25}"/>
              </a:ext>
            </a:extLst>
          </p:cNvPr>
          <p:cNvSpPr/>
          <p:nvPr/>
        </p:nvSpPr>
        <p:spPr>
          <a:xfrm flipV="1">
            <a:off x="6333824" y="-5387"/>
            <a:ext cx="72341" cy="10305519"/>
          </a:xfrm>
          <a:prstGeom prst="line">
            <a:avLst/>
          </a:prstGeom>
          <a:ln w="47625" cap="flat">
            <a:solidFill>
              <a:srgbClr val="9AC58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86000" y="1639636"/>
            <a:ext cx="13716000" cy="1546353"/>
            <a:chOff x="0" y="0"/>
            <a:chExt cx="18288000" cy="20618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288000" cy="2061804"/>
            </a:xfrm>
            <a:custGeom>
              <a:avLst/>
              <a:gdLst/>
              <a:ahLst/>
              <a:cxnLst/>
              <a:rect l="l" t="t" r="r" b="b"/>
              <a:pathLst>
                <a:path w="18288000" h="2061804">
                  <a:moveTo>
                    <a:pt x="0" y="0"/>
                  </a:moveTo>
                  <a:lnTo>
                    <a:pt x="18288000" y="0"/>
                  </a:lnTo>
                  <a:lnTo>
                    <a:pt x="18288000" y="2061804"/>
                  </a:lnTo>
                  <a:lnTo>
                    <a:pt x="0" y="20618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fr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4775"/>
              <a:ext cx="18288000" cy="1957029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9720"/>
                </a:lnSpc>
              </a:pPr>
              <a:r>
                <a:rPr lang="en-US" sz="9000">
                  <a:solidFill>
                    <a:srgbClr val="000000"/>
                  </a:solidFill>
                  <a:latin typeface="Aptos"/>
                  <a:ea typeface="Aptos"/>
                  <a:cs typeface="Aptos"/>
                  <a:sym typeface="Aptos"/>
                </a:rPr>
                <a:t>La plus value de notre site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98809" y="3815976"/>
            <a:ext cx="14490382" cy="4212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3114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Non pas seulement pour rentrer dans l’écosystème des sites qui font du bénévolat, notre site se démarquera des autres à travers les points suivants : </a:t>
            </a:r>
          </a:p>
          <a:p>
            <a:pPr algn="l">
              <a:lnSpc>
                <a:spcPts val="3363"/>
              </a:lnSpc>
            </a:pPr>
            <a:endParaRPr lang="en-US" sz="3114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563282" lvl="1" indent="-281641" algn="l">
              <a:lnSpc>
                <a:spcPts val="3363"/>
              </a:lnSpc>
              <a:buFont typeface="Arial"/>
              <a:buChar char="•"/>
            </a:pPr>
            <a:r>
              <a:rPr lang="en-US" sz="3114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Service de reparation, par le biais d'un site web fluide avec la possibilité de prendre rendez-vous pour une réparation.</a:t>
            </a:r>
          </a:p>
          <a:p>
            <a:pPr algn="l">
              <a:lnSpc>
                <a:spcPts val="3363"/>
              </a:lnSpc>
            </a:pPr>
            <a:endParaRPr lang="en-US" sz="3114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563678" lvl="1" indent="-281839" algn="l">
              <a:lnSpc>
                <a:spcPts val="3363"/>
              </a:lnSpc>
              <a:buFont typeface="Arial"/>
              <a:buChar char="•"/>
            </a:pPr>
            <a:r>
              <a:rPr lang="en-US" sz="3114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Une interface intuitive et personnalisée qui facilite la navigation et le recours aux services.</a:t>
            </a:r>
          </a:p>
          <a:p>
            <a:pPr marL="563678" lvl="1" indent="-281839" algn="l">
              <a:lnSpc>
                <a:spcPts val="3363"/>
              </a:lnSpc>
            </a:pPr>
            <a:endParaRPr lang="en-US" sz="3114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563678" lvl="1" indent="-281839" algn="l">
              <a:lnSpc>
                <a:spcPts val="3363"/>
              </a:lnSpc>
            </a:pPr>
            <a:endParaRPr lang="en-US" sz="3114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0" y="1023938"/>
            <a:ext cx="18288000" cy="0"/>
          </a:xfrm>
          <a:prstGeom prst="line">
            <a:avLst/>
          </a:prstGeom>
          <a:ln w="47625" cap="flat">
            <a:solidFill>
              <a:srgbClr val="9AC58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CA"/>
          </a:p>
        </p:txBody>
      </p:sp>
      <p:sp>
        <p:nvSpPr>
          <p:cNvPr id="7" name="AutoShape 7"/>
          <p:cNvSpPr/>
          <p:nvPr/>
        </p:nvSpPr>
        <p:spPr>
          <a:xfrm>
            <a:off x="0" y="9263062"/>
            <a:ext cx="18288000" cy="0"/>
          </a:xfrm>
          <a:prstGeom prst="line">
            <a:avLst/>
          </a:prstGeom>
          <a:ln w="47625" cap="flat">
            <a:solidFill>
              <a:srgbClr val="9AC58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CA"/>
          </a:p>
        </p:txBody>
      </p:sp>
      <p:sp>
        <p:nvSpPr>
          <p:cNvPr id="8" name="AutoShape 8"/>
          <p:cNvSpPr/>
          <p:nvPr/>
        </p:nvSpPr>
        <p:spPr>
          <a:xfrm flipV="1">
            <a:off x="951596" y="-19855"/>
            <a:ext cx="0" cy="10332140"/>
          </a:xfrm>
          <a:prstGeom prst="line">
            <a:avLst/>
          </a:prstGeom>
          <a:ln w="47625" cap="flat">
            <a:solidFill>
              <a:srgbClr val="9AC58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CA"/>
          </a:p>
        </p:txBody>
      </p:sp>
      <p:sp>
        <p:nvSpPr>
          <p:cNvPr id="9" name="AutoShape 9"/>
          <p:cNvSpPr/>
          <p:nvPr/>
        </p:nvSpPr>
        <p:spPr>
          <a:xfrm flipV="1">
            <a:off x="17336404" y="-48791"/>
            <a:ext cx="0" cy="10332141"/>
          </a:xfrm>
          <a:prstGeom prst="line">
            <a:avLst/>
          </a:prstGeom>
          <a:ln w="47625" cap="flat">
            <a:solidFill>
              <a:srgbClr val="9AC58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30707" y="1288280"/>
            <a:ext cx="7847427" cy="3929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Objectifs</a:t>
            </a:r>
          </a:p>
          <a:p>
            <a:pPr algn="l">
              <a:lnSpc>
                <a:spcPts val="3060"/>
              </a:lnSpc>
            </a:pPr>
            <a:endParaRPr lang="en-US" sz="2700" b="1">
              <a:solidFill>
                <a:srgbClr val="000000"/>
              </a:solidFill>
              <a:latin typeface="Aptos Bold"/>
              <a:ea typeface="Aptos Bold"/>
              <a:cs typeface="Aptos Bold"/>
              <a:sym typeface="Aptos Bold"/>
            </a:endParaRPr>
          </a:p>
          <a:p>
            <a:pPr marL="461486" lvl="1" indent="-230743" algn="l">
              <a:lnSpc>
                <a:spcPts val="2754"/>
              </a:lnSpc>
              <a:buFont typeface="Arial"/>
              <a:buChar char="•"/>
            </a:pPr>
            <a:r>
              <a:rPr lang="en-US" sz="255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Habiller ses enfants à moindre coût sans sacrifier la qualité.</a:t>
            </a:r>
          </a:p>
          <a:p>
            <a:pPr marL="461486" lvl="1" indent="-230743" algn="l">
              <a:lnSpc>
                <a:spcPts val="2754"/>
              </a:lnSpc>
              <a:buFont typeface="Arial"/>
              <a:buChar char="•"/>
            </a:pPr>
            <a:r>
              <a:rPr lang="en-US" sz="255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Réduire ses dépenses familiales, particulièrement sur les vêtements qui s’usent ou deviennent trop petits rapidement.</a:t>
            </a:r>
          </a:p>
          <a:p>
            <a:pPr marL="461486" lvl="1" indent="-230743" algn="l">
              <a:lnSpc>
                <a:spcPts val="2754"/>
              </a:lnSpc>
              <a:buFont typeface="Arial"/>
              <a:buChar char="•"/>
            </a:pPr>
            <a:r>
              <a:rPr lang="en-US" sz="255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Trouver une solution pratique et rapide pour recycler ou donner les vêtements.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7900" y="5760720"/>
            <a:ext cx="6938889" cy="4342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Frustrations</a:t>
            </a:r>
          </a:p>
          <a:p>
            <a:pPr marL="461486" lvl="1" indent="-230743" algn="l">
              <a:lnSpc>
                <a:spcPts val="2754"/>
              </a:lnSpc>
              <a:buFont typeface="Arial"/>
              <a:buChar char="•"/>
            </a:pPr>
            <a:r>
              <a:rPr lang="en-US" sz="255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Les vêtements neufs pour enfants sont chers et doivent être remplacés souvent.</a:t>
            </a:r>
          </a:p>
          <a:p>
            <a:pPr marL="461486" lvl="1" indent="-230743" algn="l">
              <a:lnSpc>
                <a:spcPts val="2754"/>
              </a:lnSpc>
              <a:buFont typeface="Arial"/>
              <a:buChar char="•"/>
            </a:pPr>
            <a:r>
              <a:rPr lang="en-US" sz="255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Peu de temps libre pour magasiner ou chercher des friperies adaptées.</a:t>
            </a:r>
          </a:p>
          <a:p>
            <a:pPr marL="461486" lvl="1" indent="-230743" algn="l">
              <a:lnSpc>
                <a:spcPts val="2754"/>
              </a:lnSpc>
              <a:buFont typeface="Arial"/>
              <a:buChar char="•"/>
            </a:pPr>
            <a:r>
              <a:rPr lang="en-US" sz="255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Les services de réparations sont souvent chers au point qu’il est parfois préférable d’acheter le neuf.</a:t>
            </a:r>
          </a:p>
          <a:p>
            <a:pPr marL="461486" lvl="1" indent="-230743" algn="l">
              <a:lnSpc>
                <a:spcPts val="3060"/>
              </a:lnSpc>
            </a:pPr>
            <a:endParaRPr lang="en-US" sz="255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461486" lvl="1" indent="-230743" algn="l">
              <a:lnSpc>
                <a:spcPts val="3060"/>
              </a:lnSpc>
            </a:pPr>
            <a:endParaRPr lang="en-US" sz="255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34622" y="5753686"/>
            <a:ext cx="8374965" cy="2677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Comportements (habitudes numériques)</a:t>
            </a:r>
          </a:p>
          <a:p>
            <a:pPr algn="l">
              <a:lnSpc>
                <a:spcPts val="3060"/>
              </a:lnSpc>
            </a:pPr>
            <a:endParaRPr lang="en-US" sz="2700" b="1">
              <a:solidFill>
                <a:srgbClr val="000000"/>
              </a:solidFill>
              <a:latin typeface="Aptos Bold"/>
              <a:ea typeface="Aptos Bold"/>
              <a:cs typeface="Aptos Bold"/>
              <a:sym typeface="Aptos Bold"/>
            </a:endParaRPr>
          </a:p>
          <a:p>
            <a:pPr marL="461486" lvl="1" indent="-230743" algn="l">
              <a:lnSpc>
                <a:spcPts val="2754"/>
              </a:lnSpc>
              <a:buFont typeface="Arial"/>
              <a:buChar char="•"/>
            </a:pPr>
            <a:r>
              <a:rPr lang="en-US" sz="255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Utilise surtout son téléphone mobile pour ses recherches et ses achats.</a:t>
            </a:r>
          </a:p>
          <a:p>
            <a:pPr marL="461486" lvl="1" indent="-230743" algn="l">
              <a:lnSpc>
                <a:spcPts val="2754"/>
              </a:lnSpc>
              <a:buFont typeface="Arial"/>
              <a:buChar char="•"/>
            </a:pPr>
            <a:r>
              <a:rPr lang="en-US" sz="255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Consulte des blogs, ou vidéos sur </a:t>
            </a:r>
            <a:r>
              <a:rPr lang="en-US" sz="2550" b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YouTube</a:t>
            </a:r>
            <a:r>
              <a:rPr lang="en-US" sz="255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pour trouver des astuces d’économie et de recyclage.</a:t>
            </a:r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992529" y="792068"/>
            <a:ext cx="4395488" cy="4381018"/>
            <a:chOff x="0" y="0"/>
            <a:chExt cx="5860650" cy="5841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860669" cy="5841365"/>
            </a:xfrm>
            <a:custGeom>
              <a:avLst/>
              <a:gdLst/>
              <a:ahLst/>
              <a:cxnLst/>
              <a:rect l="l" t="t" r="r" b="b"/>
              <a:pathLst>
                <a:path w="5860669" h="5841365">
                  <a:moveTo>
                    <a:pt x="0" y="0"/>
                  </a:moveTo>
                  <a:lnTo>
                    <a:pt x="5860669" y="0"/>
                  </a:lnTo>
                  <a:lnTo>
                    <a:pt x="5860669" y="5841365"/>
                  </a:lnTo>
                  <a:lnTo>
                    <a:pt x="0" y="58413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65" b="-165"/>
              </a:stretch>
            </a:blipFill>
          </p:spPr>
          <p:txBody>
            <a:bodyPr/>
            <a:lstStyle/>
            <a:p>
              <a:endParaRPr lang="fr-CA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723613" y="1290774"/>
            <a:ext cx="2307226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Nom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Marie Dupont</a:t>
            </a:r>
            <a:endParaRPr lang="en-US" sz="2700">
              <a:solidFill>
                <a:srgbClr val="000000"/>
              </a:solidFill>
              <a:latin typeface="Aptos"/>
              <a:ea typeface="Aptos"/>
              <a:cs typeface="Aptos"/>
            </a:endParaRP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3240"/>
              </a:lnSpc>
            </a:pPr>
            <a:r>
              <a:rPr lang="en-US" sz="2700" b="1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Âge</a:t>
            </a:r>
            <a:endParaRPr lang="en-US" sz="2700" b="1" err="1">
              <a:solidFill>
                <a:srgbClr val="000000"/>
              </a:solidFill>
              <a:latin typeface="Aptos Bold"/>
              <a:ea typeface="Aptos Bold"/>
              <a:cs typeface="Aptos Bold"/>
            </a:endParaR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35 </a:t>
            </a:r>
            <a:r>
              <a:rPr lang="en-US" sz="2700" err="1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ans</a:t>
            </a:r>
            <a:endParaRPr lang="en-US" sz="2700" err="1">
              <a:solidFill>
                <a:srgbClr val="000000"/>
              </a:solidFill>
              <a:latin typeface="Aptos"/>
              <a:ea typeface="Aptos"/>
              <a:cs typeface="Aptos"/>
            </a:endParaRPr>
          </a:p>
          <a:p>
            <a:pPr algn="l">
              <a:lnSpc>
                <a:spcPts val="3240"/>
              </a:lnSpc>
            </a:pPr>
            <a:endParaRPr lang="en-US" sz="2700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3240"/>
              </a:lnSpc>
            </a:pPr>
            <a:r>
              <a:rPr lang="en-US" sz="2700" b="1" err="1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Statut</a:t>
            </a:r>
            <a:endParaRPr lang="en-US" sz="2700" b="1" err="1">
              <a:solidFill>
                <a:srgbClr val="000000"/>
              </a:solidFill>
              <a:latin typeface="Aptos Bold"/>
              <a:ea typeface="Aptos Bold"/>
              <a:cs typeface="Aptos Bold"/>
            </a:endParaRPr>
          </a:p>
          <a:p>
            <a:pPr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Aptos"/>
                <a:ea typeface="Aptos Bold"/>
                <a:cs typeface="Aptos Bold"/>
              </a:rPr>
              <a:t>Mère </a:t>
            </a:r>
            <a:r>
              <a:rPr lang="en-US" sz="2700" err="1">
                <a:solidFill>
                  <a:srgbClr val="000000"/>
                </a:solidFill>
                <a:latin typeface="Aptos"/>
                <a:ea typeface="Aptos Bold"/>
                <a:cs typeface="Aptos Bold"/>
              </a:rPr>
              <a:t>monopatentale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8551836" y="3565"/>
            <a:ext cx="0" cy="10329825"/>
          </a:xfrm>
          <a:prstGeom prst="line">
            <a:avLst/>
          </a:prstGeom>
          <a:ln w="47625" cap="flat">
            <a:solidFill>
              <a:srgbClr val="9AC58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CA"/>
          </a:p>
        </p:txBody>
      </p:sp>
      <p:sp>
        <p:nvSpPr>
          <p:cNvPr id="9" name="AutoShape 9"/>
          <p:cNvSpPr/>
          <p:nvPr/>
        </p:nvSpPr>
        <p:spPr>
          <a:xfrm>
            <a:off x="-13293" y="5729874"/>
            <a:ext cx="18288000" cy="0"/>
          </a:xfrm>
          <a:prstGeom prst="line">
            <a:avLst/>
          </a:prstGeom>
          <a:ln w="47625" cap="flat">
            <a:solidFill>
              <a:srgbClr val="9AC58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27144" y="1038493"/>
            <a:ext cx="9228045" cy="1528214"/>
            <a:chOff x="0" y="0"/>
            <a:chExt cx="12304060" cy="2037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04060" cy="2037619"/>
            </a:xfrm>
            <a:custGeom>
              <a:avLst/>
              <a:gdLst/>
              <a:ahLst/>
              <a:cxnLst/>
              <a:rect l="l" t="t" r="r" b="b"/>
              <a:pathLst>
                <a:path w="12304060" h="2037619">
                  <a:moveTo>
                    <a:pt x="0" y="0"/>
                  </a:moveTo>
                  <a:lnTo>
                    <a:pt x="12304060" y="0"/>
                  </a:lnTo>
                  <a:lnTo>
                    <a:pt x="12304060" y="2037619"/>
                  </a:lnTo>
                  <a:lnTo>
                    <a:pt x="0" y="2037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fr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49"/>
              <a:ext cx="12304060" cy="1942370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8748"/>
                </a:lnSpc>
              </a:pPr>
              <a:r>
                <a:rPr lang="en-US" sz="8100">
                  <a:solidFill>
                    <a:srgbClr val="000000"/>
                  </a:solidFill>
                  <a:latin typeface="Aptos"/>
                  <a:ea typeface="Aptos"/>
                  <a:cs typeface="Aptos"/>
                  <a:sym typeface="Aptos"/>
                </a:rPr>
                <a:t>Flux d’utilisation</a:t>
              </a:r>
            </a:p>
          </p:txBody>
        </p:sp>
      </p:grpSp>
      <p:sp>
        <p:nvSpPr>
          <p:cNvPr id="7" name="AutoShape 7"/>
          <p:cNvSpPr/>
          <p:nvPr/>
        </p:nvSpPr>
        <p:spPr>
          <a:xfrm>
            <a:off x="0" y="1023938"/>
            <a:ext cx="18288000" cy="0"/>
          </a:xfrm>
          <a:prstGeom prst="line">
            <a:avLst/>
          </a:prstGeom>
          <a:ln w="47625" cap="flat">
            <a:solidFill>
              <a:srgbClr val="9AC58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CA"/>
          </a:p>
        </p:txBody>
      </p:sp>
      <p:sp>
        <p:nvSpPr>
          <p:cNvPr id="8" name="AutoShape 8"/>
          <p:cNvSpPr/>
          <p:nvPr/>
        </p:nvSpPr>
        <p:spPr>
          <a:xfrm flipV="1">
            <a:off x="1023938" y="-48791"/>
            <a:ext cx="0" cy="10332141"/>
          </a:xfrm>
          <a:prstGeom prst="line">
            <a:avLst/>
          </a:prstGeom>
          <a:ln w="47625" cap="flat">
            <a:solidFill>
              <a:srgbClr val="9AC58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CA"/>
          </a:p>
        </p:txBody>
      </p:sp>
      <p:sp>
        <p:nvSpPr>
          <p:cNvPr id="9" name="AutoShape 9"/>
          <p:cNvSpPr/>
          <p:nvPr/>
        </p:nvSpPr>
        <p:spPr>
          <a:xfrm>
            <a:off x="0" y="9263062"/>
            <a:ext cx="18288000" cy="0"/>
          </a:xfrm>
          <a:prstGeom prst="line">
            <a:avLst/>
          </a:prstGeom>
          <a:ln w="47625" cap="flat">
            <a:solidFill>
              <a:srgbClr val="9AC58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CA"/>
          </a:p>
        </p:txBody>
      </p:sp>
      <p:sp>
        <p:nvSpPr>
          <p:cNvPr id="10" name="AutoShape 10"/>
          <p:cNvSpPr/>
          <p:nvPr/>
        </p:nvSpPr>
        <p:spPr>
          <a:xfrm flipV="1">
            <a:off x="17264062" y="-5386"/>
            <a:ext cx="0" cy="10332140"/>
          </a:xfrm>
          <a:prstGeom prst="line">
            <a:avLst/>
          </a:prstGeom>
          <a:ln w="47625" cap="flat">
            <a:solidFill>
              <a:srgbClr val="9AC58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CA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4EF0AEA-EE1F-C7B9-ECCF-62F5D4DE7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742" y="2437561"/>
            <a:ext cx="12328150" cy="66557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7300" y="939577"/>
            <a:ext cx="15773400" cy="1988345"/>
            <a:chOff x="0" y="0"/>
            <a:chExt cx="21031200" cy="26511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31200" cy="2651126"/>
            </a:xfrm>
            <a:custGeom>
              <a:avLst/>
              <a:gdLst/>
              <a:ahLst/>
              <a:cxnLst/>
              <a:rect l="l" t="t" r="r" b="b"/>
              <a:pathLst>
                <a:path w="21031200" h="2651126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fr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66675"/>
              <a:ext cx="21031200" cy="25844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7128"/>
                </a:lnSpc>
              </a:pPr>
              <a:r>
                <a:rPr lang="en-US" sz="6600">
                  <a:solidFill>
                    <a:srgbClr val="000000"/>
                  </a:solidFill>
                  <a:latin typeface="Aptos"/>
                  <a:ea typeface="Aptos"/>
                  <a:cs typeface="Aptos"/>
                  <a:sym typeface="Aptos"/>
                </a:rPr>
                <a:t>Caractéristiques principales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48740" y="2975547"/>
            <a:ext cx="15590520" cy="7345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5"/>
              </a:lnSpc>
            </a:pPr>
            <a:r>
              <a:rPr lang="en-US" sz="3885" b="1" u="sng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Fonctionnalités</a:t>
            </a:r>
          </a:p>
          <a:p>
            <a:pPr marL="703088" lvl="1" indent="-351544" algn="l">
              <a:lnSpc>
                <a:spcPts val="4195"/>
              </a:lnSpc>
              <a:buFont typeface="Arial"/>
              <a:buChar char="•"/>
            </a:pPr>
            <a:r>
              <a:rPr lang="en-US" sz="3885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 Pages "nous joindre" avec une carte interactive "style Google Map".</a:t>
            </a:r>
          </a:p>
          <a:p>
            <a:pPr marL="703088" lvl="1" indent="-351544" algn="l">
              <a:lnSpc>
                <a:spcPts val="4195"/>
              </a:lnSpc>
              <a:buFont typeface="Arial"/>
              <a:buChar char="•"/>
            </a:pPr>
            <a:r>
              <a:rPr lang="en-US" sz="3885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Utilisation de qualité, nonobstant l'appareil utilisé.</a:t>
            </a:r>
          </a:p>
          <a:p>
            <a:pPr marL="703088" lvl="1" indent="-351544" algn="l">
              <a:lnSpc>
                <a:spcPts val="4195"/>
              </a:lnSpc>
              <a:buFont typeface="Arial"/>
              <a:buChar char="•"/>
            </a:pPr>
            <a:r>
              <a:rPr lang="en-US" sz="3884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 Page de commande, d'achat et dons.</a:t>
            </a:r>
          </a:p>
          <a:p>
            <a:pPr algn="l">
              <a:lnSpc>
                <a:spcPts val="4195"/>
              </a:lnSpc>
            </a:pPr>
            <a:endParaRPr lang="en-US" sz="3884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03088" lvl="1" indent="-351544" algn="l">
              <a:lnSpc>
                <a:spcPts val="4195"/>
              </a:lnSpc>
            </a:pPr>
            <a:r>
              <a:rPr lang="en-US" sz="3885" b="1" u="sng">
                <a:solidFill>
                  <a:srgbClr val="000000"/>
                </a:solidFill>
                <a:latin typeface="Aptos Bold"/>
                <a:ea typeface="Aptos Bold"/>
                <a:cs typeface="Aptos Bold"/>
                <a:sym typeface="Aptos Bold"/>
              </a:rPr>
              <a:t>Contraintes estimées</a:t>
            </a:r>
          </a:p>
          <a:p>
            <a:pPr marL="703088" lvl="1" indent="-351544" algn="l">
              <a:lnSpc>
                <a:spcPts val="4195"/>
              </a:lnSpc>
              <a:buFont typeface="Arial"/>
              <a:buChar char="•"/>
            </a:pPr>
            <a:r>
              <a:rPr lang="en-US" sz="3885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Création d'un environnement fluide a l'information simple et direct.</a:t>
            </a:r>
          </a:p>
          <a:p>
            <a:pPr marL="703088" lvl="1" indent="-351544" algn="l">
              <a:lnSpc>
                <a:spcPts val="4195"/>
              </a:lnSpc>
              <a:buFont typeface="Arial"/>
              <a:buChar char="•"/>
            </a:pPr>
            <a:r>
              <a:rPr lang="en-US" sz="3885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S'assurer que les éléments interactifs ainsi que les images soient clairs.</a:t>
            </a:r>
          </a:p>
          <a:p>
            <a:pPr marL="703088" lvl="1" indent="-351544" algn="l">
              <a:lnSpc>
                <a:spcPts val="4195"/>
              </a:lnSpc>
              <a:buFont typeface="Arial"/>
              <a:buChar char="•"/>
            </a:pPr>
            <a:r>
              <a:rPr lang="en-US" sz="3885">
                <a:solidFill>
                  <a:srgbClr val="000000"/>
                </a:solidFill>
                <a:latin typeface="Aptos"/>
                <a:ea typeface="Aptos"/>
                <a:cs typeface="Aptos"/>
                <a:sym typeface="Aptos"/>
              </a:rPr>
              <a:t>Implémentation de l'interface web pour les appareils mobiles.</a:t>
            </a:r>
          </a:p>
          <a:p>
            <a:pPr marL="703088" lvl="1" indent="-351544" algn="l">
              <a:lnSpc>
                <a:spcPts val="4195"/>
              </a:lnSpc>
            </a:pPr>
            <a:endParaRPr lang="en-US" sz="3885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03088" lvl="1" indent="-351544" algn="l">
              <a:lnSpc>
                <a:spcPts val="4195"/>
              </a:lnSpc>
            </a:pPr>
            <a:endParaRPr lang="en-US" sz="3885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03088" lvl="1" indent="-351544" algn="l">
              <a:lnSpc>
                <a:spcPts val="4195"/>
              </a:lnSpc>
            </a:pPr>
            <a:endParaRPr lang="en-US" sz="3885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  <a:p>
            <a:pPr marL="703088" lvl="1" indent="-351544" algn="l">
              <a:lnSpc>
                <a:spcPts val="4195"/>
              </a:lnSpc>
            </a:pPr>
            <a:endParaRPr lang="en-US" sz="3885">
              <a:solidFill>
                <a:srgbClr val="000000"/>
              </a:solidFill>
              <a:latin typeface="Aptos"/>
              <a:ea typeface="Aptos"/>
              <a:cs typeface="Aptos"/>
              <a:sym typeface="Aptos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0" y="1023938"/>
            <a:ext cx="18288000" cy="0"/>
          </a:xfrm>
          <a:prstGeom prst="line">
            <a:avLst/>
          </a:prstGeom>
          <a:ln w="47625" cap="flat">
            <a:solidFill>
              <a:srgbClr val="9AC58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CA"/>
          </a:p>
        </p:txBody>
      </p:sp>
      <p:sp>
        <p:nvSpPr>
          <p:cNvPr id="9" name="AutoShape 9"/>
          <p:cNvSpPr/>
          <p:nvPr/>
        </p:nvSpPr>
        <p:spPr>
          <a:xfrm>
            <a:off x="0" y="9263062"/>
            <a:ext cx="18288000" cy="0"/>
          </a:xfrm>
          <a:prstGeom prst="line">
            <a:avLst/>
          </a:prstGeom>
          <a:ln w="47625" cap="flat">
            <a:solidFill>
              <a:srgbClr val="9AC58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CA"/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EFE4338D-FE95-D02C-04A1-53B0F7BA18BB}"/>
              </a:ext>
            </a:extLst>
          </p:cNvPr>
          <p:cNvSpPr/>
          <p:nvPr/>
        </p:nvSpPr>
        <p:spPr>
          <a:xfrm flipV="1">
            <a:off x="1023938" y="-48791"/>
            <a:ext cx="0" cy="10332141"/>
          </a:xfrm>
          <a:prstGeom prst="line">
            <a:avLst/>
          </a:prstGeom>
          <a:ln w="47625" cap="flat">
            <a:solidFill>
              <a:srgbClr val="9AC58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CA"/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308B78A8-1FB2-5E35-EBA4-CC4B07AE9A88}"/>
              </a:ext>
            </a:extLst>
          </p:cNvPr>
          <p:cNvSpPr/>
          <p:nvPr/>
        </p:nvSpPr>
        <p:spPr>
          <a:xfrm flipV="1">
            <a:off x="17264062" y="-5386"/>
            <a:ext cx="0" cy="10332140"/>
          </a:xfrm>
          <a:prstGeom prst="line">
            <a:avLst/>
          </a:prstGeom>
          <a:ln w="47625" cap="flat">
            <a:solidFill>
              <a:srgbClr val="9AC58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Personnalisé</PresentationFormat>
  <Slides>7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projet.pptx</dc:title>
  <cp:revision>5</cp:revision>
  <dcterms:created xsi:type="dcterms:W3CDTF">2006-08-16T00:00:00Z</dcterms:created>
  <dcterms:modified xsi:type="dcterms:W3CDTF">2025-10-07T18:00:45Z</dcterms:modified>
  <dc:identifier>DAG0sTUIF7w</dc:identifier>
</cp:coreProperties>
</file>