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C727B-D04A-44D0-A014-3D7962A8D451}" v="7" dt="2022-04-27T03:07:45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ine Croteau" userId="af8978c6-95e4-4500-bdfc-af1958e7d2e4" providerId="ADAL" clId="{F93C727B-D04A-44D0-A014-3D7962A8D451}"/>
    <pc:docChg chg="modSld modMainMaster">
      <pc:chgData name="Carine Croteau" userId="af8978c6-95e4-4500-bdfc-af1958e7d2e4" providerId="ADAL" clId="{F93C727B-D04A-44D0-A014-3D7962A8D451}" dt="2022-04-27T03:10:27.101" v="19" actId="14100"/>
      <pc:docMkLst>
        <pc:docMk/>
      </pc:docMkLst>
      <pc:sldMasterChg chg="addSldLayout delSldLayout modSldLayout">
        <pc:chgData name="Carine Croteau" userId="af8978c6-95e4-4500-bdfc-af1958e7d2e4" providerId="ADAL" clId="{F93C727B-D04A-44D0-A014-3D7962A8D451}" dt="2022-04-27T03:10:27.101" v="19" actId="14100"/>
        <pc:sldMasterMkLst>
          <pc:docMk/>
          <pc:sldMasterMk cId="3314357795" sldId="2147483673"/>
        </pc:sldMasterMkLst>
        <pc:sldLayoutChg chg="mod">
          <pc:chgData name="Carine Croteau" userId="af8978c6-95e4-4500-bdfc-af1958e7d2e4" providerId="ADAL" clId="{F93C727B-D04A-44D0-A014-3D7962A8D451}" dt="2022-04-27T03:01:44.303" v="0" actId="6014"/>
          <pc:sldLayoutMkLst>
            <pc:docMk/>
            <pc:sldMasterMk cId="3314357795" sldId="2147483673"/>
            <pc:sldLayoutMk cId="4106632809" sldId="2147483674"/>
          </pc:sldLayoutMkLst>
        </pc:sldLayoutChg>
        <pc:sldLayoutChg chg="modSp mod">
          <pc:chgData name="Carine Croteau" userId="af8978c6-95e4-4500-bdfc-af1958e7d2e4" providerId="ADAL" clId="{F93C727B-D04A-44D0-A014-3D7962A8D451}" dt="2022-04-27T03:10:27.101" v="19" actId="14100"/>
          <pc:sldLayoutMkLst>
            <pc:docMk/>
            <pc:sldMasterMk cId="3314357795" sldId="2147483673"/>
            <pc:sldLayoutMk cId="3261431799" sldId="2147483675"/>
          </pc:sldLayoutMkLst>
          <pc:spChg chg="mod">
            <ac:chgData name="Carine Croteau" userId="af8978c6-95e4-4500-bdfc-af1958e7d2e4" providerId="ADAL" clId="{F93C727B-D04A-44D0-A014-3D7962A8D451}" dt="2022-04-27T03:10:19.051" v="17" actId="1076"/>
            <ac:spMkLst>
              <pc:docMk/>
              <pc:sldMasterMk cId="3314357795" sldId="2147483673"/>
              <pc:sldLayoutMk cId="3261431799" sldId="2147483675"/>
              <ac:spMk id="2" creationId="{00000000-0000-0000-0000-000000000000}"/>
            </ac:spMkLst>
          </pc:spChg>
          <pc:spChg chg="mod">
            <ac:chgData name="Carine Croteau" userId="af8978c6-95e4-4500-bdfc-af1958e7d2e4" providerId="ADAL" clId="{F93C727B-D04A-44D0-A014-3D7962A8D451}" dt="2022-04-27T03:10:27.101" v="19" actId="14100"/>
            <ac:spMkLst>
              <pc:docMk/>
              <pc:sldMasterMk cId="3314357795" sldId="2147483673"/>
              <pc:sldLayoutMk cId="3261431799" sldId="2147483675"/>
              <ac:spMk id="3" creationId="{00000000-0000-0000-0000-000000000000}"/>
            </ac:spMkLst>
          </pc:spChg>
        </pc:sldLayoutChg>
        <pc:sldLayoutChg chg="mod">
          <pc:chgData name="Carine Croteau" userId="af8978c6-95e4-4500-bdfc-af1958e7d2e4" providerId="ADAL" clId="{F93C727B-D04A-44D0-A014-3D7962A8D451}" dt="2022-04-27T03:02:21.004" v="2" actId="6014"/>
          <pc:sldLayoutMkLst>
            <pc:docMk/>
            <pc:sldMasterMk cId="3314357795" sldId="2147483673"/>
            <pc:sldLayoutMk cId="534842129" sldId="2147483676"/>
          </pc:sldLayoutMkLst>
        </pc:sldLayoutChg>
        <pc:sldLayoutChg chg="mod">
          <pc:chgData name="Carine Croteau" userId="af8978c6-95e4-4500-bdfc-af1958e7d2e4" providerId="ADAL" clId="{F93C727B-D04A-44D0-A014-3D7962A8D451}" dt="2022-04-27T03:02:34.055" v="3" actId="6014"/>
          <pc:sldLayoutMkLst>
            <pc:docMk/>
            <pc:sldMasterMk cId="3314357795" sldId="2147483673"/>
            <pc:sldLayoutMk cId="445329936" sldId="2147483677"/>
          </pc:sldLayoutMkLst>
        </pc:sldLayoutChg>
        <pc:sldLayoutChg chg="mod">
          <pc:chgData name="Carine Croteau" userId="af8978c6-95e4-4500-bdfc-af1958e7d2e4" providerId="ADAL" clId="{F93C727B-D04A-44D0-A014-3D7962A8D451}" dt="2022-04-27T03:05:34.364" v="12" actId="6014"/>
          <pc:sldLayoutMkLst>
            <pc:docMk/>
            <pc:sldMasterMk cId="3314357795" sldId="2147483673"/>
            <pc:sldLayoutMk cId="2454975384" sldId="2147483678"/>
          </pc:sldLayoutMkLst>
        </pc:sldLayoutChg>
        <pc:sldLayoutChg chg="del">
          <pc:chgData name="Carine Croteau" userId="af8978c6-95e4-4500-bdfc-af1958e7d2e4" providerId="ADAL" clId="{F93C727B-D04A-44D0-A014-3D7962A8D451}" dt="2022-04-27T03:03:55.158" v="5" actId="2696"/>
          <pc:sldLayoutMkLst>
            <pc:docMk/>
            <pc:sldMasterMk cId="3314357795" sldId="2147483673"/>
            <pc:sldLayoutMk cId="2578191293" sldId="2147483679"/>
          </pc:sldLayoutMkLst>
        </pc:sldLayoutChg>
        <pc:sldLayoutChg chg="addSp modSp del mod">
          <pc:chgData name="Carine Croteau" userId="af8978c6-95e4-4500-bdfc-af1958e7d2e4" providerId="ADAL" clId="{F93C727B-D04A-44D0-A014-3D7962A8D451}" dt="2022-04-27T03:08:06.031" v="14" actId="2696"/>
          <pc:sldLayoutMkLst>
            <pc:docMk/>
            <pc:sldMasterMk cId="3314357795" sldId="2147483673"/>
            <pc:sldLayoutMk cId="2947894656" sldId="2147483679"/>
          </pc:sldLayoutMkLst>
          <pc:spChg chg="add mod">
            <ac:chgData name="Carine Croteau" userId="af8978c6-95e4-4500-bdfc-af1958e7d2e4" providerId="ADAL" clId="{F93C727B-D04A-44D0-A014-3D7962A8D451}" dt="2022-04-27T03:04:07.998" v="6"/>
            <ac:spMkLst>
              <pc:docMk/>
              <pc:sldMasterMk cId="3314357795" sldId="2147483673"/>
              <pc:sldLayoutMk cId="2947894656" sldId="2147483679"/>
              <ac:spMk id="5" creationId="{84E0CC50-6616-4A44-9A3D-D041D677FC2B}"/>
            </ac:spMkLst>
          </pc:spChg>
          <pc:spChg chg="add mod">
            <ac:chgData name="Carine Croteau" userId="af8978c6-95e4-4500-bdfc-af1958e7d2e4" providerId="ADAL" clId="{F93C727B-D04A-44D0-A014-3D7962A8D451}" dt="2022-04-27T03:04:07.998" v="6"/>
            <ac:spMkLst>
              <pc:docMk/>
              <pc:sldMasterMk cId="3314357795" sldId="2147483673"/>
              <pc:sldLayoutMk cId="2947894656" sldId="2147483679"/>
              <ac:spMk id="6" creationId="{24A8DDF3-C5DB-4937-8FDC-302E21488592}"/>
            </ac:spMkLst>
          </pc:spChg>
        </pc:sldLayoutChg>
        <pc:sldLayoutChg chg="addSp delSp modSp add mod modTransition">
          <pc:chgData name="Carine Croteau" userId="af8978c6-95e4-4500-bdfc-af1958e7d2e4" providerId="ADAL" clId="{F93C727B-D04A-44D0-A014-3D7962A8D451}" dt="2022-04-27T03:05:39.228" v="13" actId="6014"/>
          <pc:sldLayoutMkLst>
            <pc:docMk/>
            <pc:sldMasterMk cId="3314357795" sldId="2147483673"/>
            <pc:sldLayoutMk cId="3084866524" sldId="2147483680"/>
          </pc:sldLayoutMkLst>
          <pc:spChg chg="add del mod">
            <ac:chgData name="Carine Croteau" userId="af8978c6-95e4-4500-bdfc-af1958e7d2e4" providerId="ADAL" clId="{F93C727B-D04A-44D0-A014-3D7962A8D451}" dt="2022-04-27T03:05:19.731" v="11"/>
            <ac:spMkLst>
              <pc:docMk/>
              <pc:sldMasterMk cId="3314357795" sldId="2147483673"/>
              <pc:sldLayoutMk cId="3084866524" sldId="2147483680"/>
              <ac:spMk id="5" creationId="{1E451FF6-F432-40EE-BF99-ED1EB26A00F5}"/>
            </ac:spMkLst>
          </pc:spChg>
          <pc:spChg chg="add del mod">
            <ac:chgData name="Carine Croteau" userId="af8978c6-95e4-4500-bdfc-af1958e7d2e4" providerId="ADAL" clId="{F93C727B-D04A-44D0-A014-3D7962A8D451}" dt="2022-04-27T03:05:19.731" v="11"/>
            <ac:spMkLst>
              <pc:docMk/>
              <pc:sldMasterMk cId="3314357795" sldId="2147483673"/>
              <pc:sldLayoutMk cId="3084866524" sldId="2147483680"/>
              <ac:spMk id="6" creationId="{E8BB433D-F265-4B98-A164-26058920F751}"/>
            </ac:spMkLst>
          </pc:spChg>
          <pc:spChg chg="add del mod">
            <ac:chgData name="Carine Croteau" userId="af8978c6-95e4-4500-bdfc-af1958e7d2e4" providerId="ADAL" clId="{F93C727B-D04A-44D0-A014-3D7962A8D451}" dt="2022-04-27T03:05:19.731" v="11"/>
            <ac:spMkLst>
              <pc:docMk/>
              <pc:sldMasterMk cId="3314357795" sldId="2147483673"/>
              <pc:sldLayoutMk cId="3084866524" sldId="2147483680"/>
              <ac:spMk id="7" creationId="{29F14E4D-3742-4ACC-B44D-B3CCAE1278B3}"/>
            </ac:spMkLst>
          </pc:spChg>
        </pc:sldLayoutChg>
        <pc:sldLayoutChg chg="mod">
          <pc:chgData name="Carine Croteau" userId="af8978c6-95e4-4500-bdfc-af1958e7d2e4" providerId="ADAL" clId="{F93C727B-D04A-44D0-A014-3D7962A8D451}" dt="2022-04-27T03:08:12.853" v="15" actId="6014"/>
          <pc:sldLayoutMkLst>
            <pc:docMk/>
            <pc:sldMasterMk cId="3314357795" sldId="2147483673"/>
            <pc:sldLayoutMk cId="1834371131" sldId="214748368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31904" y="5013178"/>
            <a:ext cx="6960096" cy="512917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31904" y="5517232"/>
            <a:ext cx="6960096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fr-FR"/>
              <a:t>Modifiez le style des sous-titres du masque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44F4-1A5A-4B46-BF70-664B866B9B8E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F600-BA86-4542-B364-EFFF6D7A40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66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blipFill dpi="0" rotWithShape="1">
          <a:blip r:embed="rId2">
            <a:lum/>
          </a:blip>
          <a:srcRect/>
          <a:stretch>
            <a:fillRect t="-20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31904" y="5013178"/>
            <a:ext cx="6960096" cy="512917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31904" y="5517232"/>
            <a:ext cx="6960096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fr-FR"/>
              <a:t>Modifiez le style des sous-titres du masque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44F4-1A5A-4B46-BF70-664B866B9B8E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F600-BA86-4542-B364-EFFF6D7A40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437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600" y="65432"/>
            <a:ext cx="10515600" cy="61560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599" y="771882"/>
            <a:ext cx="11720945" cy="4982373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200"/>
            </a:lvl4pPr>
            <a:lvl5pPr>
              <a:lnSpc>
                <a:spcPct val="110000"/>
              </a:lnSpc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44F4-1A5A-4B46-BF70-664B866B9B8E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F600-BA86-4542-B364-EFFF6D7A40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143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 t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1ADB3783-FF04-48E9-9130-BF894466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81762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C85550B-907F-4635-9EF5-138D61F93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2149"/>
            <a:ext cx="5181600" cy="48148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3C637623-5385-4469-A44B-39BA6037E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2149"/>
            <a:ext cx="5181600" cy="48148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10" name="Espace réservé de la date 4">
            <a:extLst>
              <a:ext uri="{FF2B5EF4-FFF2-40B4-BE49-F238E27FC236}">
                <a16:creationId xmlns:a16="http://schemas.microsoft.com/office/drawing/2014/main" id="{42312468-AE50-4F00-871E-1A0C87F9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BF0244F4-1A5A-4B46-BF70-664B866B9B8E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3EADD58D-0B56-4E6E-B86D-90F0A762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12" name="Espace réservé du numéro de diapositive 6">
            <a:extLst>
              <a:ext uri="{FF2B5EF4-FFF2-40B4-BE49-F238E27FC236}">
                <a16:creationId xmlns:a16="http://schemas.microsoft.com/office/drawing/2014/main" id="{1680FE4C-FD54-447B-890A-33459930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53D5F600-BA86-4542-B364-EFFF6D7A40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484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>
            <a:lum/>
          </a:blip>
          <a:srcRect/>
          <a:stretch>
            <a:fillRect t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4">
            <a:extLst>
              <a:ext uri="{FF2B5EF4-FFF2-40B4-BE49-F238E27FC236}">
                <a16:creationId xmlns:a16="http://schemas.microsoft.com/office/drawing/2014/main" id="{42312468-AE50-4F00-871E-1A0C87F9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BF0244F4-1A5A-4B46-BF70-664B866B9B8E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3EADD58D-0B56-4E6E-B86D-90F0A762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12" name="Espace réservé du numéro de diapositive 6">
            <a:extLst>
              <a:ext uri="{FF2B5EF4-FFF2-40B4-BE49-F238E27FC236}">
                <a16:creationId xmlns:a16="http://schemas.microsoft.com/office/drawing/2014/main" id="{1680FE4C-FD54-447B-890A-33459930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53D5F600-BA86-4542-B364-EFFF6D7A4031}" type="slidenum">
              <a:rPr lang="fr-CA" smtClean="0"/>
              <a:t>‹N°›</a:t>
            </a:fld>
            <a:endParaRPr lang="fr-CA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656E7409-91C7-49EC-8800-53E3FB27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DCDA9565-CC91-4DF1-AB56-756BE6B8B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58C07D4D-A105-4A99-80C1-E807F8C76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E6AF6F34-3C5C-4953-9E70-1D7083078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532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lum/>
          </a:blip>
          <a:srcRect/>
          <a:stretch>
            <a:fillRect t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4">
            <a:extLst>
              <a:ext uri="{FF2B5EF4-FFF2-40B4-BE49-F238E27FC236}">
                <a16:creationId xmlns:a16="http://schemas.microsoft.com/office/drawing/2014/main" id="{42312468-AE50-4F00-871E-1A0C87F9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BF0244F4-1A5A-4B46-BF70-664B866B9B8E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3EADD58D-0B56-4E6E-B86D-90F0A762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12" name="Espace réservé du numéro de diapositive 6">
            <a:extLst>
              <a:ext uri="{FF2B5EF4-FFF2-40B4-BE49-F238E27FC236}">
                <a16:creationId xmlns:a16="http://schemas.microsoft.com/office/drawing/2014/main" id="{1680FE4C-FD54-447B-890A-33459930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53D5F600-BA86-4542-B364-EFFF6D7A40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97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 t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4">
            <a:extLst>
              <a:ext uri="{FF2B5EF4-FFF2-40B4-BE49-F238E27FC236}">
                <a16:creationId xmlns:a16="http://schemas.microsoft.com/office/drawing/2014/main" id="{42312468-AE50-4F00-871E-1A0C87F9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BF0244F4-1A5A-4B46-BF70-664B866B9B8E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3EADD58D-0B56-4E6E-B86D-90F0A762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12" name="Espace réservé du numéro de diapositive 6">
            <a:extLst>
              <a:ext uri="{FF2B5EF4-FFF2-40B4-BE49-F238E27FC236}">
                <a16:creationId xmlns:a16="http://schemas.microsoft.com/office/drawing/2014/main" id="{1680FE4C-FD54-447B-890A-33459930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53D5F600-BA86-4542-B364-EFFF6D7A4031}" type="slidenum">
              <a:rPr lang="fr-CA" smtClean="0"/>
              <a:t>‹N°›</a:t>
            </a:fld>
            <a:endParaRPr lang="fr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451FF6-F432-40EE-BF99-ED1EB26A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BB433D-F265-4B98-A164-26058920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9F14E4D-3742-4ACC-B44D-B3CCAE12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8486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44F4-1A5A-4B46-BF70-664B866B9B8E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F600-BA86-4542-B364-EFFF6D7A40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435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  <p:sldLayoutId id="2147483675" r:id="rId3"/>
    <p:sldLayoutId id="2147483676" r:id="rId4"/>
    <p:sldLayoutId id="2147483677" r:id="rId5"/>
    <p:sldLayoutId id="2147483678" r:id="rId6"/>
    <p:sldLayoutId id="2147483680" r:id="rId7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104EE-DCED-474C-A6D9-31A1920F8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0E5B0F-A88B-4C22-A06D-5F3CE44B3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48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EBA22-ADA2-4BBC-AA52-C97832D2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FDEF31-2855-4990-B65F-67EB415F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5372639"/>
      </p:ext>
    </p:extLst>
  </p:cSld>
  <p:clrMapOvr>
    <a:masterClrMapping/>
  </p:clrMapOvr>
</p:sld>
</file>

<file path=ppt/theme/theme1.xml><?xml version="1.0" encoding="utf-8"?>
<a:theme xmlns:a="http://schemas.openxmlformats.org/drawingml/2006/main" name="CegepVictoW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gepVictoWide" id="{43CBA280-5ADA-4926-8E1C-8C6A381A47C4}" vid="{56B328D5-F4D4-4B3D-9F2D-0323284354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CegepVictoWide</Template>
  <TotalTime>4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CegepVictoWide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Carine Croteau</dc:creator>
  <cp:lastModifiedBy>Carine Croteau</cp:lastModifiedBy>
  <cp:revision>1</cp:revision>
  <dcterms:created xsi:type="dcterms:W3CDTF">2022-04-27T02:49:53Z</dcterms:created>
  <dcterms:modified xsi:type="dcterms:W3CDTF">2022-04-27T03:10:28Z</dcterms:modified>
</cp:coreProperties>
</file>