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7" r:id="rId5"/>
    <p:sldId id="268" r:id="rId6"/>
    <p:sldId id="269" r:id="rId7"/>
    <p:sldId id="283" r:id="rId8"/>
    <p:sldId id="266" r:id="rId9"/>
    <p:sldId id="284" r:id="rId10"/>
    <p:sldId id="286" r:id="rId11"/>
    <p:sldId id="285" r:id="rId12"/>
    <p:sldId id="287" r:id="rId13"/>
    <p:sldId id="288" r:id="rId14"/>
    <p:sldId id="289" r:id="rId15"/>
    <p:sldId id="290" r:id="rId16"/>
    <p:sldId id="291" r:id="rId17"/>
    <p:sldId id="292" r:id="rId18"/>
    <p:sldId id="297" r:id="rId19"/>
    <p:sldId id="298" r:id="rId20"/>
    <p:sldId id="293" r:id="rId21"/>
    <p:sldId id="299" r:id="rId22"/>
    <p:sldId id="300" r:id="rId23"/>
    <p:sldId id="294" r:id="rId24"/>
    <p:sldId id="295" r:id="rId25"/>
    <p:sldId id="296" r:id="rId26"/>
    <p:sldId id="301" r:id="rId27"/>
    <p:sldId id="271" r:id="rId28"/>
    <p:sldId id="273" r:id="rId29"/>
    <p:sldId id="275" r:id="rId30"/>
    <p:sldId id="274" r:id="rId31"/>
    <p:sldId id="272" r:id="rId32"/>
    <p:sldId id="278" r:id="rId33"/>
    <p:sldId id="277" r:id="rId34"/>
    <p:sldId id="280" r:id="rId35"/>
    <p:sldId id="302" r:id="rId36"/>
    <p:sldId id="265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4F17CC-FA8C-4C90-AEDF-787C885C6A59}">
          <p14:sldIdLst>
            <p14:sldId id="256"/>
            <p14:sldId id="257"/>
            <p14:sldId id="270"/>
            <p14:sldId id="267"/>
            <p14:sldId id="268"/>
            <p14:sldId id="269"/>
          </p14:sldIdLst>
        </p14:section>
        <p14:section name="RC &amp; how to make truth table" id="{CDFD8BB8-1C2D-4433-86AA-F484EA9753B3}">
          <p14:sldIdLst>
            <p14:sldId id="283"/>
            <p14:sldId id="266"/>
          </p14:sldIdLst>
        </p14:section>
        <p14:section name="AND Gate" id="{ECBE47E4-4C66-4B80-B81D-9A5BD9C29FE1}">
          <p14:sldIdLst>
            <p14:sldId id="284"/>
            <p14:sldId id="286"/>
            <p14:sldId id="285"/>
            <p14:sldId id="287"/>
          </p14:sldIdLst>
        </p14:section>
        <p14:section name="OR Gate" id="{231F979C-04C3-4BF0-A3CC-954074546B83}">
          <p14:sldIdLst>
            <p14:sldId id="288"/>
            <p14:sldId id="289"/>
            <p14:sldId id="290"/>
            <p14:sldId id="291"/>
          </p14:sldIdLst>
        </p14:section>
        <p14:section name="Not Gate" id="{82266396-218D-42B3-989C-8A4D03AA6B74}">
          <p14:sldIdLst>
            <p14:sldId id="292"/>
          </p14:sldIdLst>
        </p14:section>
        <p14:section name="NAND Gate" id="{09F4C46B-14D2-48AF-AD05-EC9E093A7111}">
          <p14:sldIdLst>
            <p14:sldId id="297"/>
            <p14:sldId id="298"/>
            <p14:sldId id="293"/>
          </p14:sldIdLst>
        </p14:section>
        <p14:section name="NOR GAte" id="{8BC629EA-7A04-48E9-BEB9-7C69E7C9A513}">
          <p14:sldIdLst>
            <p14:sldId id="299"/>
            <p14:sldId id="300"/>
            <p14:sldId id="294"/>
          </p14:sldIdLst>
        </p14:section>
        <p14:section name="XOR Gate" id="{F7121101-D38D-43EC-8FEC-42CC06CEFD01}">
          <p14:sldIdLst>
            <p14:sldId id="295"/>
          </p14:sldIdLst>
        </p14:section>
        <p14:section name="X-NOR Gate" id="{90E734BE-6E0F-43F7-8831-8646FE1A6D8A}">
          <p14:sldIdLst>
            <p14:sldId id="296"/>
          </p14:sldIdLst>
        </p14:section>
        <p14:section name="Full revisions" id="{A9A67799-30F1-4DA3-A161-CA5EDE2585B5}">
          <p14:sldIdLst>
            <p14:sldId id="301"/>
            <p14:sldId id="271"/>
          </p14:sldIdLst>
        </p14:section>
        <p14:section name="PYQ" id="{F2939C95-AAD7-4A0A-902B-31FED52A183C}">
          <p14:sldIdLst>
            <p14:sldId id="273"/>
            <p14:sldId id="275"/>
            <p14:sldId id="274"/>
            <p14:sldId id="272"/>
            <p14:sldId id="278"/>
            <p14:sldId id="277"/>
            <p14:sldId id="280"/>
            <p14:sldId id="302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84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11" autoAdjust="0"/>
    <p:restoredTop sz="99307" autoAdjust="0"/>
  </p:normalViewPr>
  <p:slideViewPr>
    <p:cSldViewPr>
      <p:cViewPr>
        <p:scale>
          <a:sx n="150" d="100"/>
          <a:sy n="150" d="100"/>
        </p:scale>
        <p:origin x="-504" y="-1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11T19:25:53.418"/>
    </inkml:context>
    <inkml:brush xml:id="br0">
      <inkml:brushProperty name="width" value="0.04667" units="cm"/>
      <inkml:brushProperty name="height" value="0.04667" units="cm"/>
      <inkml:brushProperty name="color" value="#92D050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708676C7-20AE-49DE-9D17-7E28D64E1BC1}" emma:medium="tactile" emma:mode="ink">
          <msink:context xmlns:msink="http://schemas.microsoft.com/ink/2010/main" type="writingRegion" rotatedBoundingBox="689,9764 9207,11747 8857,13251 339,11268"/>
        </emma:interpretation>
      </emma:emma>
    </inkml:annotationXML>
    <inkml:traceGroup>
      <inkml:annotationXML>
        <emma:emma xmlns:emma="http://www.w3.org/2003/04/emma" version="1.0">
          <emma:interpretation id="{87DCFCAF-9F2E-4841-8D35-60EBCF4B97C7}" emma:medium="tactile" emma:mode="ink">
            <msink:context xmlns:msink="http://schemas.microsoft.com/ink/2010/main" type="paragraph" rotatedBoundingBox="689,9764 8451,11571 8265,12366 503,105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011A994-4841-4B10-9020-D5601DC65E18}" emma:medium="tactile" emma:mode="ink">
              <msink:context xmlns:msink="http://schemas.microsoft.com/ink/2010/main" type="inkBullet" rotatedBoundingBox="533,10432 934,10526 910,10625 510,10532"/>
            </emma:interpretation>
            <emma:one-of disjunction-type="recognition" id="oneOf0">
              <emma:interpretation id="interp0" emma:lang="en-US" emma:confidence="0">
                <emma:literal>-</emma:literal>
              </emma:interpretation>
            </emma:one-of>
          </emma:emma>
        </inkml:annotationXML>
        <inkml:trace contextRef="#ctx0" brushRef="#br0">0 0 259,'0'0'262,"0"0"-42,0 0-44,0 0-19,0 0-19,0 0-25,0 0-18,0 0-13,0 0-22,0 0-7,0 0-6,0 0-18,0 0 2,0 0-2,0 0 3,0 0 14,0 0 1,0 0 0,6 8-8,-6-8 3,12 2 3,-12-2 4,16 2 5,-16-2-1,23 2 0,-9-1-9,1-1-2,1 0-7,2 0-5,1 0-3,1 0 7,-1-1-10,1 1-5,-1-1-5,1 0-1,-1 0-3,-2 0-3,-2 0 8,-1 1-4,0-1-4,-2 0-1,-12 1 0,22-1 1,-22 1 0,17-2 2,-17 2 6,13-1 2,-13 1 4,0 0 5,18 0 0,-18 0-2,0 0-1,13-1-5,-13 1-2,0 0-3,0 0-6,11-2-2,-11 2-9,0 0-21,0 0-39,0 0-50,0 0-44,0 0-38,0 0-43,0 0-39,0 0-271,0 0-59</inkml:trace>
      </inkml:traceGroup>
      <inkml:traceGroup>
        <inkml:annotationXML>
          <emma:emma xmlns:emma="http://www.w3.org/2003/04/emma" version="1.0">
            <emma:interpretation id="{B7F764F5-6ACC-4534-AABD-ABE76BC742B0}" emma:medium="tactile" emma:mode="ink">
              <msink:context xmlns:msink="http://schemas.microsoft.com/ink/2010/main" type="line" rotatedBoundingBox="1088,9857 8451,11571 8265,12366 903,10653"/>
            </emma:interpretation>
          </emma:emma>
        </inkml:annotationXML>
        <inkml:traceGroup>
          <inkml:annotationXML>
            <emma:emma xmlns:emma="http://www.w3.org/2003/04/emma" version="1.0">
              <emma:interpretation id="{E02CBE2F-E6A7-4756-AF79-B3EF7A9ED842}" emma:medium="tactile" emma:mode="ink">
                <msink:context xmlns:msink="http://schemas.microsoft.com/ink/2010/main" type="inkWord" rotatedBoundingBox="962,10335 1504,10343 1499,10699 956,10691"/>
              </emma:interpretation>
              <emma:one-of disjunction-type="recognition" id="oneOf1">
                <emma:interpretation id="interp1" emma:lang="en-US" emma:confidence="1">
                  <emma:literal>re</emma:literal>
                </emma:interpretation>
                <emma:interpretation id="interp2" emma:lang="en-US" emma:confidence="0">
                  <emma:literal>we</emma:literal>
                </emma:interpretation>
                <emma:interpretation id="interp3" emma:lang="en-US" emma:confidence="0">
                  <emma:literal>ve</emma:literal>
                </emma:interpretation>
                <emma:interpretation id="interp4" emma:lang="en-US" emma:confidence="0">
                  <emma:literal>be</emma:literal>
                </emma:interpretation>
                <emma:interpretation id="interp5" emma:lang="en-US" emma:confidence="0">
                  <emma:literal>We</emma:literal>
                </emma:interpretation>
              </emma:one-of>
            </emma:emma>
          </inkml:annotationXML>
          <inkml:trace contextRef="#ctx0" brushRef="#br0" timeOffset="674.7434">449-91 43,'0'0'359,"0"-12"-75,0 12-34,0 0 0,0 0-18,0 0-21,0-13-20,0 13-18,0 0-11,0 0-19,0 0-18,2-11-12,-2 11-15,0 0-7,0 0-10,0 0-14,0 0-9,4-10-12,-4 10-12,0 0-9,0 0-6,0 0-8,0 0-1,0 0-3,0 0-1,0 0-6,0 0 2,0 0 8,17 3-29,-17-3 26,7 9-5,-3-1 7,1-1-4,-1 2 6,0 1 2,1 0-5,0 2-1,0 1 2,0 1-33,0-2 37,-1 1-30,1 0 32,0 0-28,-1-1 30,2 1-34,-2-1 33,0-2-33,0 1 37,-1-2-36,1-1 23,-4-8-24,6 14 8,-6-14 30,5 12-30,-5-12 32,4 11-28,-4-11 27,4 8-11,-4-8 44,0 0-14,4 11 31,-4-11-12,0 0 22,0 0-8,5 9 19,-5-9-24,0 0-3,0 0-25,0 0 1,9-4-17,-9 4 9,6-8-23,-6 8 12,8-13-15,-8 13 10,9-16-17,-5 8 12,0-2-12,1-1 7,0-1 5,0 0-9,1-2-2,-1 3 2,1-2-1,-1 0-2,0 0-1,0 0 0,0 0 0,-1 2 0,0 0-4,0 1 6,-1 0 0,1 0-2,-2 2 0,2-2 0,-4 10-12,6-14 11,-6 14 2,4-14-1,-4 14 0,3-11-2,-3 11-4,4-10-6,-4 10-15,0 0-10,4-11-14,-4 11-13,0 0-12,3-10-9,-3 10-21,0 0-13,0 0-17,0 0-19,4-11-25,-4 11-24,0 0-6,0 0-12,0 0-18,0 0-14,0 0-29,0 0-206,0 0 22</inkml:trace>
          <inkml:trace contextRef="#ctx0" brushRef="#br0" timeOffset="1377.0173">803-42 56,'4'10'186,"-4"-10"-31,0 0-11,0 0-15,6 8-10,-6-8-16,0 0-15,7 6-3,-7-6 5,0 0-6,14 6-18,-14-6 2,0 0-1,13 3-3,-13-3-2,0 0-1,16 2-5,-16-2 7,0 0 1,16 0-12,-16 0 0,11-3-3,-11 3-2,11-4 2,-11 4 9,10-4 27,-10 4-5,9-5-17,-9 5-16,8-7-9,-8 7-7,9-9-18,-9 9 21,7-9-10,-7 9 3,6-10-5,-6 10-5,5-10 2,-5 10-5,4-10 10,-4 10-1,2-10-7,-2 10-5,0 0-2,1-13 3,-1 13-10,-3-10 5,3 10-3,-3-8-2,3 8-2,-4-9 0,4 9 3,-6-8-4,6 8-4,-7-6 1,7 6 2,-7-5 1,7 5 0,-7-5 2,7 5-5,0 0 1,-13-3-3,13 3 2,0 0 2,-17 0-1,17 0 2,-12 3-39,12-3 42,-13 5 1,13-5-1,-14 8-2,14-8-2,-13 10 8,6-4-5,1 1-4,-2 1 4,2 0-1,1 0 0,-1 1 5,1 1-24,1 0 39,-1-1-38,2 2 45,0-1-43,0 0 43,1 1-42,1-1 46,0 1-39,1-11 49,-1 21-34,1-21 1,1 21 0,1-11-5,-2-10 7,4 20 7,-1-11 1,-3-9 5,6 18-6,-2-9 6,0-1-5,1-1-6,0 1-1,1-2-1,-6-6 2,13 10-4,-13-10 3,14 8 0,-14-8-5,15 6 1,-15-6-6,16 2 2,-16-2-1,17 0-5,-17 0 0,16-2-26,-16 2-12,18-4-24,-18 4 18,17-5-52,-17 5 6,14-5-56,-14 5-2,12-6-55,-12 6-41,10-5-47,-10 5-200,9-7 17</inkml:trace>
        </inkml:traceGroup>
        <inkml:traceGroup>
          <inkml:annotationXML>
            <emma:emma xmlns:emma="http://www.w3.org/2003/04/emma" version="1.0">
              <emma:interpretation id="{2837D2A8-A239-4CA0-9A7A-C7DC9073DADD}" emma:medium="tactile" emma:mode="ink">
                <msink:context xmlns:msink="http://schemas.microsoft.com/ink/2010/main" type="inkWord" rotatedBoundingBox="2045,10264 3898,10500 3811,11187 1957,10951"/>
              </emma:interpretation>
              <emma:one-of disjunction-type="recognition" id="oneOf2">
                <emma:interpretation id="interp6" emma:lang="en-US" emma:confidence="1">
                  <emma:literal>thought</emma:literal>
                </emma:interpretation>
                <emma:interpretation id="interp7" emma:lang="en-US" emma:confidence="0">
                  <emma:literal>though</emma:literal>
                </emma:interpretation>
                <emma:interpretation id="interp8" emma:lang="en-US" emma:confidence="0">
                  <emma:literal>thoughts</emma:literal>
                </emma:interpretation>
                <emma:interpretation id="interp9" emma:lang="en-US" emma:confidence="0">
                  <emma:literal>thought.</emma:literal>
                </emma:interpretation>
                <emma:interpretation id="interp10" emma:lang="en-US" emma:confidence="0">
                  <emma:literal>thought"</emma:literal>
                </emma:interpretation>
              </emma:one-of>
            </emma:emma>
          </inkml:annotationXML>
          <inkml:trace contextRef="#ctx0" brushRef="#br0" timeOffset="3719.1001">1766-72 285,'0'0'266,"0"0"-40,2-10-15,-2 10-10,0 0-19,0 0-21,0 0-11,0 0-12,3-10-15,-3 10-19,0 0-10,0 0 1,0 0-16,0 0-13,2-9-11,-2 9-5,0 0-9,0 0-12,0 0-1,0 0-11,0 0-10,0 0-5,0 0 1,0 0-4,0 0-3,0 0 4,0 0 2,0 0-2,2 15 7,-2-15 1,-1 20-1,1-8-31,-1 1 56,1 4-38,-2-2 37,0 2-34,0 1-2,0 0 5,-1 1 6,1 2 11,-2 0 23,1 0-7,0-3-13,0-1 35,0 0-46,0 0 33,0-1-41,0-1 35,1-2-42,0 0 40,-1-2-44,1-1 41,2-10-37,-3 18 27,3-18-34,-4 14 38,4-14-37,-2 12 38,2-12-22,-3 10 17,3-10-31,0 0 37,-2 11-40,2-11 17,0 0-97,0 0-9,0 0-67,0 0-6,0 0-59,0 0-40,0 0-19,0 0-238,-3-12-36</inkml:trace>
          <inkml:trace contextRef="#ctx0" brushRef="#br0" timeOffset="4486.3017">1914-67 87,'0'0'236,"0"0"-48,0 0-27,7-7-20,-7 7-8,0 0-15,0 0 7,0 0-41,0 0-12,5-8-12,-5 8-7,0 0 2,0 0-7,0 0-1,0 0-11,0 0-2,0 0-9,0 0-5,0 0-4,0 0-6,0 0 5,0 0 1,0 0 13,0 0 3,0 0-7,0 0 1,3 13 1,-3-13 31,-1 14-12,1-14 11,-2 18-1,0-7 27,1 1-11,0 0-48,-1 3 32,0 1-57,0-2 44,0 3-36,0-1 5,0 1 35,0 0-43,0-1 36,0 0-44,0 1 35,1-2-39,-2-2 31,1-1-33,2 0 34,-2-2-29,2-10 29,-1 19-41,1-19 45,-2 14-45,2-14 42,-1 13-39,1-13 46,-1 11-45,1-11 50,0 0-10,-2 12 52,2-12-37,0 0 24,0 0-43,0 0 22,0 0-42,0 0 33,0 0-37,0 0 3,0 0-5,0-15-3,0 15 1,2-12 3,-2 12-2,2-14 0,-2 14 8,2-16 22,-2 16-41,2-16 34,-2 16-44,3-18 39,-3 18-45,6-19 13,-6 19-5,5-18 37,-2 10-43,1-2 26,1 2-39,-1-2 40,1 2-40,1-2 40,1 3-33,-1-2 37,1 1-2,0 1-2,0 0 5,0 0-43,-7 7 40,11-9-2,-11 9 0,11-7-1,-11 7 1,0 0 2,15-2 0,-15 2-38,9 4 45,-9-4-37,9 9 43,-9-9-38,7 15 42,-7-15-41,5 16 40,-1-7-37,-4-9 41,4 18-40,-4-18 3,5 18 6,-5-18 38,3 19-21,-3-19 12,3 18-36,-3-18 39,3 18-42,-3-18 46,1 15-24,-1-15 19,1 14-42,-1-14 39,0 13-36,0-13 37,0 14-14,0-14 12,-1 12-39,1-12 45,-1 11-40,1-11 35,-2 10-17,2-10 29,0 0-56,-2 12 10,2-12-70,0 0 4,0 0-37,-2 12-44,2-12-40,0 0-53,0 0-53,0 0-150,0 0 62</inkml:trace>
          <inkml:trace contextRef="#ctx0" brushRef="#br0" timeOffset="5006.9242">2273 118 301,'0'0'261,"2"-13"-43,-2 13-23,0 0-10,0-12-32,0 12-23,0 0-22,0 0-14,-1-13-16,1 13 1,0 0-15,0 0-18,-3-11-8,3 11-8,0 0 1,0 0-16,0 0-4,-8-6 9,8 6-8,0 0-1,-11 8 1,11-8 3,-9 10 0,4-3-17,0 0 38,0 1-40,0 1 36,0 2-35,0-2 41,1 1-38,0-1 43,1 2-27,0-1 24,3-10-43,-3 18 37,3-18-35,-2 17 42,2-17-43,2 16 40,-2-16-39,6 15 40,-6-15-38,9 14 38,-9-14-39,11 11 35,-11-11-37,10 8 43,-10-8-34,12 5 49,-12-5-41,14 4 43,-14-4-55,14 2 44,-14-2-37,12-2 21,-12 2 10,13-4 0,-13 4-6,10-7-8,-10 7-4,9-9-3,-9 9-4,7-11 4,-7 11-10,4-14 0,-4 14-4,2-16-4,-2 16 32,-1-19-41,1 19 38,-4-20-37,4 20 28,-5-18-35,1 9 32,1 0-37,3 9 35,-6-16-26,6 16 13,-7-14-46,7 14 30,-6-10-61,6 10 14,-7-9-70,7 9 10,-6-7-13,6 7-14,0 0-32,-10-6-24,10 6-21,0 0-14,0 0-39,-12-2-136,12 2 124</inkml:trace>
          <inkml:trace contextRef="#ctx0" brushRef="#br0" timeOffset="5596.9204">2460 95 276,'3'-10'286,"-3"10"-47,0 0-27,0 0-19,0 0-54,0 0 3,0 0-52,0 0 6,0 0-47,0 0 23,0 0-44,0 0 42,0 0-34,0 0 45,0 0-28,0 0 27,-1 12-47,1-12 24,-2 12-43,2-12 46,-2 15-13,2-15-5,-2 20-7,2-20 13,-2 19-15,2-19-2,-1 20-7,1-20-7,-1 17-1,1-17 36,1 19-42,-1-19 34,2 17-45,-2-17 39,4 16-42,-4-16 39,5 14-48,-5-14 44,5 11-43,-5-11 48,6 10-44,-6-10 14,8 8 13,-8-8-5,7 7 3,-7-7 3,0 0 3,10 6 5,-10-6 13,0 0-3,14-2-9,-14 2-4,10-4 2,-10 4 0,9-6 2,-9 6-10,9-8-5,-9 8 1,10-13-4,-10 13 0,8-12 0,-8 12 3,7-13-3,-7 13-4,6-15-3,-6 15-1,4-15 3,-4 15-4,3-15 6,-3 15-6,2-15 23,-2 15-32,1-15 27,-1 15-29,0-16 27,0 16-32,-1-15 28,1 15-26,-2-15 23,2 15-25,-2-10 26,2 10-26,0 0 23,-2-14-35,2 14 19,0 0-44,-1-11 23,1 11-53,0 0 23,0 0-55,-1-11 16,1 11-33,0 0-11,0 0-18,0 0-24,0 0-27,0 0-12,0 0-56,0 0-207,-3-10 28</inkml:trace>
          <inkml:trace contextRef="#ctx0" brushRef="#br0" timeOffset="6719.2296">2845 120 268,'4'-9'263,"-4"9"-40,0 0-35,0 0-18,0 0-3,0-13-30,0 13-14,0 0-3,-4-10-31,4 10-17,-5-8-18,5 8-1,-6-7-9,6 7-6,-8-5-3,8 5-6,-10-5-6,10 5-4,-11-4-1,11 4-10,-15-1-3,15 1 2,-15 1-2,15-1 3,-17 4-36,17-4 42,-17 7-39,8-3 35,1 2-33,1-1 34,0 2-31,0-1 34,1 1-30,1 0 34,0 1-34,1 0 33,1 1-30,3-9 33,-4 17-34,4-17 28,-1 14-27,1-14 31,1 13-37,-1-13 38,3 12-35,-3-12 42,5 11-41,-5-11 35,6 9-33,-6-9 34,8 7-34,-8-7 38,8 4-33,-8-4 28,0 0-32,15 3 32,-15-3-37,0 0 37,14-4-35,-14 4 8,11-4 28,-11 4-34,9-6 36,-9 6-38,9-8 38,-9 8-34,9-8 52,-9 8-42,7-11 37,-7 11-44,6-10 35,-6 10-30,6-12 51,-6 12-37,7-10 30,-7 10-44,5-10 30,-5 10-35,5-12 38,-5 12-37,4-9 43,-4 9-46,5-9 40,-5 9-44,0 0 38,5-10-41,-5 10 37,0 0-21,4-9 16,-4 9-42,0 0 39,0 0-37,0 0 42,6-7-42,-6 7 41,0 0-37,0 0 40,0 0-40,0 0 40,5 7-36,-5-7 40,0 0-37,3 10 42,-3-10-30,1 11 45,-1-11-46,1 12 4,-1-12 5,0 14 9,0-14 4,0 17-2,0-17 2,-1 20 0,1-20 1,-1 21 31,0-11-46,-1 2 43,0-1-47,0 1 38,1 0-42,-2 2 50,0 1-49,0 1 113,0 0-23,0 1-15,-1-1-9,1-1-18,-1 1-8,0-1-7,0 0-6,0-2-5,-1 1-4,-1-1-5,2 0-5,-1-1 6,1 1-21,-2-1 20,2-3 0,-1 1-5,1-2 0,-1 0-9,5-8 7,-8 14-6,8-14 0,-7 11-5,7-11-7,-10 10 0,10-10-4,-10 6-8,10-6 5,-13 3 1,13-3-3,-13 2 3,13-2-2,-13-1-46,13 1 38,-14-5-44,14 5 44,-13-10-35,13 10 38,-12-11-42,6 4 35,2-1-16,0 0 10,0-2-28,4 10 45,-5-19-44,5 19 28,-2-20-20,2 20 9,3-20-27,0 8 18,1 2-25,1-1 31,1-1-22,1 0 6,2 1-17,0-1 28,2 2-9,0-1 22,1 2 5,0-1 11,0 2-12,1 1 26,0 0-14,-1 1 17,-1 2-9,-1-2 21,0 5-23,-10 1 27,19-4-19,-19 4 20,16 0 1,-16 0 4,14 3-1,-14-3 0,14 4 2,-14-4-5,11 5 2,-11-5 2,11 8 0,-11-8 0,10 6-3,-10-6 3,8 8-4,-8-8-3,9 8 0,-9-8-2,7 8 0,-7-8 1,6 7 2,-6-7-14,0 0-14,7 8-22,-7-8-30,0 0-41,7 8-31,-7-8-49,0 0-129,0 0 213</inkml:trace>
          <inkml:trace contextRef="#ctx0" brushRef="#br0" timeOffset="7612.8389">2976 8 179,'0'0'288,"0"0"-37,3-13-26,-3 13-6,0 0-13,2-10-13,-2 10-13,0 0-9,0 0-26,2-9-17,-2 9-25,0 0-54,0 0 29,0 0-49,0 0 32,3-11-48,-3 11 24,0 0-45,0 0 33,0 0-2,0 0-5,0 0-34,0 0 63,0 0-44,0 0 43,1 15-47,-1-15 42,-2 13 3,2-13 27,-3 19-44,0-9 25,1 2-40,-1 2 0,-2 0 4,2 0-9,-1 2 3,0-1-5,0 1-2,0-1 2,0 2 30,0-1-33,0-1 25,0-1-35,1 1 33,-1-2-37,2-1 33,-1-1-34,1-1 35,2-10-32,-4 19 28,4-19-33,-3 15 31,3-15-30,-2 13 37,2-13-36,-2 10 28,2-10-32,0 0 38,-3 13-34,3-13 32,0 0-26,-1 11 26,1-11-30,0 0 37,0 0-35,0 0 34,-3 11-34,3-11 35,0 0-33,0 0 25,0 0-34,0 0 34,0 0-33,0 0 30,0 0-28,-2-10 26,2 10-29,0 0 30,0-13-31,0 13 4,0 0 5,3-15 0,-3 15-1,2-13 3,-2 13-1,5-15 5,-5 15-2,6-16 1,-2 8 1,-1-2-5,1 1 3,0 0-5,1 0 2,0 0 30,0 0-23,0 1 13,0 0-30,-1 0 33,-4 8-35,9-13 33,-9 13-38,8-13 33,-8 13-33,7-8 35,-7 8-40,6-8 43,-6 8-37,7-5 14,-7 5-9,0 0 32,11-6-34,-11 6 37,0 0-37,11-2 37,-11 2-35,0 0 6,12 3 2,-12-3-2,9 5 3,-9-5 1,8 5 1,-8-5 5,8 8 2,-8-8 0,7 10-6,-7-10 3,5 11-2,-5-11 8,5 12-4,-5-12-1,4 14 4,-4-14-4,2 14 2,-2-14-3,1 16 39,-1-16-38,0 14 29,0-14-33,-1 16 17,1-16-21,-2 16 35,2-16-40,-2 15 33,2-15-43,-2 13 45,2-13-36,-1 13 36,1-13-38,-2 12 40,2-12-37,0 0 37,-2 14-44,2-14 41,0 0-39,-1 11 40,1-11-39,0 0 38,0 0-37,3 11 36,-3-11-40,0 0 26,0 0-73,8 6 17,-8-6-68,0 0 29,0 0-42,16 1-22,-16-1-19,0 0-25,15-2-32,-15 2-45,11-2-200,-11 2 39</inkml:trace>
          <inkml:trace contextRef="#ctx0" brushRef="#br0" timeOffset="8280.4552">3269-22 61,'0'0'298,"0"0"-59,0 0-17,7-8-11,-7 8-16,0 0-28,0 0-17,0 0-14,4-9-22,-4 9-44,0 0 24,0 0-16,0 0-47,0 0 26,0 0-43,0 0 23,0 0-12,0 0-4,0 0 2,0 0 23,0 0-6,0 0 40,0 15-40,0-15 39,-4 17-50,0-7 43,1 2-48,-1 1-5,0 0 2,-1 1 21,1 0-1,0 2 0,0 0 5,0 0-3,0-2-16,0 1-2,0 0 3,1-1-8,0-2 28,1 1-43,0-2 21,0 0-19,2-11 28,-3 19-37,3-19 31,0 15-29,0-15 25,-1 14-31,1-14 32,1 13-30,-1-13 27,1 10-26,-1-10 27,4 8-28,-4-8 25,5 8-30,-5-8 31,8 5-31,-8-5 27,9 4-31,-9-4 26,11 3-27,-11-3 4,11 1 0,-11-1 3,12 2 4,-12-2-5,11 2 0,-11-2-10,0 0-13,16 0-18,-16 0-11,0 0-5,13 0-14,-13 0-23,0 0 19,12-3-61,-12 3 16,0 0-48,11-4-21,-11 4-46,0 0-33,7-10-216,-7 10 18</inkml:trace>
          <inkml:trace contextRef="#ctx0" brushRef="#br0" timeOffset="3206.5366">1524-106 311,'0'0'263,"0"0"-46,0 0-28,0 0-12,0 0-15,0 0-13,0 0-9,-11 3-18,11-3-15,0 0-21,0 0-16,0 0-10,0 0-3,0 0 19,0 0-32,0 0-6,0 0-3,0 0-9,0 0-7,0 0 2,0 0-3,0 0-9,0 0 8,14-2-4,-14 2-1,19-1-2,-7-1 3,1 1 0,4 0-5,0 0-5,2 0 5,2-1-5,0 2 2,1-1 3,0 0-1,2 1-8,-2 0 2,0-1-2,0 1 2,-1 0-1,-1 0 13,-1 0-10,-1 0-2,-3 0-6,0 0 8,-15 0-5,24 0 3,-24 0-1,20 0 3,-20 0-4,17 0 0,-17 0 1,14 0-2,-14 0 4,12-1-4,-12 1-8,0 0-24,14 0-21,-14 0-22,0 0-13,0 0-38,13 0-25,-13 0-27,0 0-31,0 0-20,0 0-200,0 0 103</inkml:trace>
          <inkml:trace contextRef="#ctx0" brushRef="#br0" timeOffset="8690.2681">3152 121 267,'0'0'256,"0"0"-46,0 0-37,0 0 20,0 0-46,-14 1-8,14-1-49,0 0 8,0 0-40,0 0 18,0 0-24,0 0 15,18 0-34,-18 0 21,15-1-32,-15 1 24,20 0-42,-20 0 31,22-1-37,-10 0 25,-12 1-61,24-2-19,-24 2-61,23-1-39,-23 1-81,21-3-215,-21 3 74</inkml:trace>
        </inkml:traceGroup>
        <inkml:traceGroup>
          <inkml:annotationXML>
            <emma:emma xmlns:emma="http://www.w3.org/2003/04/emma" version="1.0">
              <emma:interpretation id="{577071B0-75EF-4B20-9EFA-58211D06D095}" emma:medium="tactile" emma:mode="ink">
                <msink:context xmlns:msink="http://schemas.microsoft.com/ink/2010/main" type="inkWord" rotatedBoundingBox="7084,11591 8376,11892 8265,12366 6973,12066"/>
              </emma:interpretation>
              <emma:one-of disjunction-type="recognition" id="oneOf3">
                <emma:interpretation id="interp11" emma:lang="en-US" emma:confidence="0.5">
                  <emma:literal>Ave</emma:literal>
                </emma:interpretation>
                <emma:interpretation id="interp12" emma:lang="en-US" emma:confidence="0.5">
                  <emma:literal>tve</emma:literal>
                </emma:interpretation>
                <emma:interpretation id="interp13" emma:lang="en-US" emma:confidence="0">
                  <emma:literal>Tue</emma:literal>
                </emma:interpretation>
                <emma:interpretation id="interp14" emma:lang="en-US" emma:confidence="0">
                  <emma:literal>Ive</emma:literal>
                </emma:interpretation>
                <emma:interpretation id="interp15" emma:lang="en-US" emma:confidence="0">
                  <emma:literal>ive</emma:literal>
                </emma:interpretation>
              </emma:one-of>
            </emma:emma>
          </inkml:annotationXML>
          <inkml:trace contextRef="#ctx0" brushRef="#br0" timeOffset="13610.2502">6520 1381 87,'0'0'274,"0"0"-14,0 0-69,-11 2 27,11-2-45,0 0 13,0 0-46,0 0-8,0 0-9,0 0-10,-11 1-5,11-1-14,0 0-13,0 0-15,0 0-13,0 0-11,0 0-12,0 0-2,0 0-6,11-1-9,-11 1 2,13-1 1,-13 1 4,22-1-1,-6 1 4,1-1-4,3 0 2,1 1-8,1-1-2,4 1 1,2-1-4,-1 1-2,0 0-2,1-1-3,-2 1 2,-4 0 1,0 0 0,-1 0-12,-1 0 12,-2 1-3,-3-1 1,0 0 0,-15 0 0,24 0 4,-24 0 0,18 0-1,-18 0-3,15 0 2,-15 0-3,15 0-14,-15 0-21,0 0-55,13-3-63,-13 3-8,0 0-59,11-5 1,-11 5-99,0 0-143,5-8 63</inkml:trace>
          <inkml:trace contextRef="#ctx0" brushRef="#br0" timeOffset="14026.7418">6867 1261 83,'0'0'365,"0"0"-103,-8-6-11,8 6-24,0 0-17,0 0-17,-7-7-12,7 7-19,0 0-21,0 0-28,-6-7-30,6 7-20,0 0-18,0 0-15,0 0-13,0 0 19,0 0-15,0 0-1,-5 9 1,5-9 6,0 14 18,0-14-3,2 20-6,0-8 22,-1 1-3,0 0-5,0 3-8,1-2-4,-2 2-9,2 0 3,0 1-1,-2-2-5,2 1-40,1-1 8,-3 0 34,2-2-6,-2 1-32,2-2 39,0 0-29,-2 0 32,2 0-32,-2-12 28,2 21-31,-2-21 27,1 17-32,-1-17 28,1 13-31,-1-13 33,1 13-31,-1-13 25,0 0-27,0 14 30,0-14-26,0 0 28,2 10-32,-2-10 30,0 0-24,0 0 18,0 0-79,0 11-15,0-11-85,0 0-12,0 0-43,0 0-47,0 0-33,0 0-32,4-10-174,-4 10-4</inkml:trace>
          <inkml:trace contextRef="#ctx0" brushRef="#br0" timeOffset="14636.8607">7175 1369 74,'0'0'374,"0"0"-98,0 0-5,0-13-39,0 13-21,0 0-4,-1-12-17,1 12-12,0 0-19,0 0-14,-1-12-37,1 12-20,0 0-23,0 0-13,0 0-14,0 0-11,2-11-1,-2 11-6,0 0 4,0 0-13,0 0-8,0 0 3,12 6-4,-12-6 10,8 9-9,-8-9 0,9 15 4,-3-5-3,-1-1 2,1 4 2,1-1 13,-3 0-14,2 2 2,-1-1 4,1 1 5,-1 0 4,1-1-1,0 2-12,-2-2 36,3 0-38,-3-1 27,0-1-31,1-2 33,-1 1-21,-4-10 34,7 14-20,-7-14 32,4 12-12,-4-12 38,4 10 0,-4-10 1,0 0-17,9 9 14,-9-9-7,0 0 1,0 0-25,15-4-1,-15 4-21,11-8 2,-5 1-12,-1 0 5,2-2-6,-1 1-6,2-2-2,-3-1-2,3-1-6,-1-1 1,0 0-2,-1 1-2,1-2-1,1 1 2,-3 1 0,1 0-1,2 1-2,-4 1-2,1 1 4,-1 0-8,0 0 1,0 2 2,-4 7-4,7-15-2,-7 15-12,6-11-18,-6 11-15,5-10-19,-5 10-3,4-8-23,-4 8-6,0 0-18,6-12-8,-6 12-31,0 0-18,5-7-11,-5 7-18,0 0-1,0 0-1,8-7 26,-8 7-46,0 0 32,0 0-51,0 0-187,0 0 93</inkml:trace>
          <inkml:trace contextRef="#ctx0" brushRef="#br0" timeOffset="15264.5305">7564 1410 165,'-2'12'309,"2"-12"-103,0 0-14,0 0-69,-2 10 24,2-10-23,0 0-3,0 0-6,2 15-17,-2-15-15,0 0-11,4 11 8,-4-11-3,3 7-8,-3-7-11,8 8 5,-8-8 2,7 5-1,-7-5-4,9 6-5,-9-6-10,13 2-5,-13-2 0,14 1-3,-14-1-4,17-1 0,-17 1 4,16-2-2,-16 2 3,16-4-4,-16 4-4,16-5-2,-16 5 2,15-8 0,-15 8-2,15-9 5,-15 9 8,11-7 10,-11 7-8,9-8-11,-9 8-5,7-9-4,-7 9-5,6-9-3,-6 9-1,2-9-4,-2 9-3,3-11-1,-3 11-1,-1-11-1,1 11-4,-2-11 1,2 11-29,-4-13 33,4 13 2,-5-9-1,5 9-4,-6-10-2,6 10-1,-8-8 3,8 8-5,-9-7 0,9 7 0,-11-6-1,11 6 3,-11-3-3,11 3 1,-13-2-1,13 2 4,-13 2-4,13-2 1,-14 5-1,6 0 6,0 0-15,-1 0 3,2 1 15,0 3-2,-2-2-2,3 2-1,-1-1 7,0 2-7,-1 0-3,4 0 3,-1 0 2,0 0 0,1 0-2,0 0 9,2 1-2,0-2 8,2-9-5,-3 19 1,3-19-24,2 18 31,-2-18-17,3 18 12,-3-18-19,6 14 26,-6-14-24,9 15 28,-9-15-25,11 12 29,-3-7-28,-1-1 22,2-1-28,1 1 25,-10-4-5,21 4 0,-10-2-10,2-2-19,2 0-1,-1-2 22,1 1-13,-1-1-25,0 0-17,-1 1-33,0-1-29,-2 0-17,-11 2-46,20-2-35,-20 2-52,15-3-66,-15 3-282,11-3-122</inkml:trace>
        </inkml:traceGroup>
      </inkml:traceGroup>
    </inkml:traceGroup>
    <inkml:traceGroup>
      <inkml:annotationXML>
        <emma:emma xmlns:emma="http://www.w3.org/2003/04/emma" version="1.0">
          <emma:interpretation id="{D9FB6ECD-55B4-43C4-A66D-DA824C142E8D}" emma:medium="tactile" emma:mode="ink">
            <msink:context xmlns:msink="http://schemas.microsoft.com/ink/2010/main" type="paragraph" rotatedBoundingBox="2140,10965 9004,12633 8850,13264 1986,1159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1BA9BED-0E88-4FF2-ACF3-DCB72F97D220}" emma:medium="tactile" emma:mode="ink">
              <msink:context xmlns:msink="http://schemas.microsoft.com/ink/2010/main" type="inkBullet" rotatedBoundingBox="2077,11223 2176,11247 2144,11376 2045,11352"/>
            </emma:interpretation>
            <emma:one-of disjunction-type="recognition" id="oneOf4">
              <emma:interpretation id="interp16" emma:lang="en-US" emma:confidence="0">
                <emma:literal>•</emma:literal>
              </emma:interpretation>
            </emma:one-of>
          </emma:emma>
        </inkml:annotationXML>
        <inkml:trace contextRef="#ctx0" brushRef="#br1" timeOffset="138284.908">1578 736 60,'0'0'18,"0"0"43,0 0-59,0 0 46,0 0-54,0 0 58,0 0-53,0 0 43,0 0-43,5 8 64,-5-8-36,0 0 51,0 0-18,0 0 46,0 0-23,0 0 47,0 0-29,0 0 39,0 0-34,0 0 22,0 0-27,0 0 26,0 0-25,0 0 17,0 0-39,0 0-14,0 0-11,0 0-3,0 0-4,0 0 5,0 0-17,0 0-5,0 0-6,0 0-9,0 0-2,0 0-6,0 0-6,0 0 0,0 0-2,-12 1-4,12-1 2,0 0 1,0 0-7,-8 4 3,8-4 1,0 0 1,-8 9 0,8-9 2,0 0-5,-5 10 3,5-10-1,0 0 1,-4 14 1,4-14 7,0 0-6,-1 13 3,1-13 1,0 0-5,1 13 3,-1-13-8,0 0 10,5 10 1,-5-10 5,0 0-1,6 8-2,-6-8 4,0 0-2,9 5 4,-9-5 1,0 0 3,0 0 0,13 0-4,-13 0 8,0 0 3,11-4 2,-11 4-4,6-6 4,-6 6-2,6-7 7,-6 7 5,5-8 0,-5 8-11,4-9 2,-4 9-3,3-10-3,-3 10-4,1-10 4,-1 10 8,1-11-2,-1 11-3,0 0-3,-1-14 4,1 14 2,0 0-2,0-12-4,0 12 4,0 0-12,0 0-2,-2-12-7,2 12 0,0 0-13,0 0 6,0 0-1,0 0 5,0 0-8,-4-8 0,4 8 1,0 0 4,0 0-5,-7 8 1,7-8 4,0 0-2,-6 12-2,6-12 4,-3 9 0,3-9-2,-3 9 1,3-9 14,0 0-17,-1 15-8,1-15 15,0 0-3,1 12 2,-1-12 0,0 0 5,5 10-3,-5-10-1,0 0 0,8 8 5,-8-8-4,0 0 4,0 0 5,12 1-5,-12-1-1,0 0-1,11-3 0,-11 3 5,0 0 1,8-4-4,-8 4 1,0 0 0,7-9-2,-7 9-1,0 0 6,4-10-2,-4 10-2,0 0-5,2-13 2,-2 13 0,0 0-2,-2-14 9,2 14-8,-3-10 4,3 10-3,-3-9 0,3 9-4,-6-8-1,6 8 7,-6-6-8,6 6-2,0 0-1,-9-8-2,9 8-1,0 0 4,-12-2 0,12 2 4,0 0-9,-12 3 1,12-3 4,-9 7-3,9-7 4,-7 8 0,7-8 8,-6 10-8,6-10 1,-5 11-1,5-11 1,-3 11-2,3-11-3,-1 12 11,1-12-3,2 12 1,-2-12-1,3 10-1,-3-10 4,6 8-1,-6-8 7,7 6-6,-7-6-4,7 6 6,-7-6-3,0 0 3,14 4-2,-14-4 9,0 0-5,13 0 0,-13 0-4,0 0 1,12-4 0,-12 4 4,0 0 0,10-8-4,-10 8 0,7-7 3,-7 7-4,4-9 2,-4 9-2,0 0 2,3-14 0,-3 14-6,0 0 2,-1-14 2,1 14 2,0 0-8,-5-14-1,5 14-1,-4-7 4,4 7-2,0 0 0,-9-10 2,9 10-1,0 0-3,-11-3-1,11 3 2,0 0-3,-16 2 2,16-2-1,-11 4 0,11-4 4,-10 8-1,10-8-1,-10 9 1,10-9-2,-8 12 1,8-12 8,-6 12-8,6-12 4,-4 11-7,4-11 4,-2 13-3,2-13 4,1 12 7,-1-12-2,2 9-2,-2-9-2,6 8 4,-6-8-32,6 7 38,-6-7-27,8 4 38,-8-4-36,0 0 40,15 1-39,-15-1 38,11-3-7,-11 3 7,9-4-6,-9 4 0,8-8-3,-8 8 6,6-7-27,-6 7 24,5-11-1,-5 11-5,0 0 2,1-14 0,-1 14 0,0 0 4,-3-14-10,3 14-1,-5-9 0,5 9-4,-7-7-3,7 7 2,-8-5 3,8 5-7,-10-4 0,10 4-2,0 0 5,-13-3-6,13 3 3,0 0 3,-13 0-7,13 0 2,0 0 5,-12 5-5,12-5 5,0 0-5,-9 8-2,9-8-17,0 0-35,-5 11-27,5-11-60,0 0-46,1 11-65,-1-11-90,0 0-211,7 11-73</inkml:trace>
      </inkml:traceGroup>
      <inkml:traceGroup>
        <inkml:annotationXML>
          <emma:emma xmlns:emma="http://www.w3.org/2003/04/emma" version="1.0">
            <emma:interpretation id="{520DA99D-F979-4037-8B13-9560AA37DEAF}" emma:medium="tactile" emma:mode="ink">
              <msink:context xmlns:msink="http://schemas.microsoft.com/ink/2010/main" type="line" rotatedBoundingBox="7165,12186 9004,12633 8850,13264 7011,12817"/>
            </emma:interpretation>
          </emma:emma>
        </inkml:annotationXML>
        <inkml:traceGroup>
          <inkml:annotationXML>
            <emma:emma xmlns:emma="http://www.w3.org/2003/04/emma" version="1.0">
              <emma:interpretation id="{88CD4B5A-5BAC-4D8B-B028-6EDAD98B33CF}" emma:medium="tactile" emma:mode="ink">
                <msink:context xmlns:msink="http://schemas.microsoft.com/ink/2010/main" type="inkWord" rotatedBoundingBox="7165,12186 9004,12633 8850,13264 7011,12817"/>
              </emma:interpretation>
              <emma:one-of disjunction-type="recognition" id="oneOf5">
                <emma:interpretation id="interp17" emma:lang="en-US" emma:confidence="1">
                  <emma:literal>Thought</emma:literal>
                </emma:interpretation>
                <emma:interpretation id="interp18" emma:lang="en-US" emma:confidence="0">
                  <emma:literal>thought</emma:literal>
                </emma:interpretation>
                <emma:interpretation id="interp19" emma:lang="en-US" emma:confidence="0">
                  <emma:literal>Thought.</emma:literal>
                </emma:interpretation>
                <emma:interpretation id="interp20" emma:lang="en-US" emma:confidence="0">
                  <emma:literal>Thoughts</emma:literal>
                </emma:interpretation>
                <emma:interpretation id="interp21" emma:lang="en-US" emma:confidence="0">
                  <emma:literal>THought</emma:literal>
                </emma:interpretation>
              </emma:one-of>
            </emma:emma>
          </inkml:annotationXML>
          <inkml:trace contextRef="#ctx0" brushRef="#br0" timeOffset="16286.2727">6621 1953 24,'0'0'393,"0"0"-127,-14 2 4,14-2-38,0 0-6,0 0-44,-13 2 0,13-2-43,0 0-6,0 0-32,0 0-15,0 0-23,-13 1 0,13-1-24,0 0 2,0 0-19,0 0 8,0 0-16,0 0-3,16 1 3,-16-1 4,19 0 2,-6 0-8,3 0 6,3-1-4,1 1 5,6-1-11,1 0 7,1-1-12,0 1 11,-1 0-11,1-1 0,-2 1 0,-2 0 5,-2 0-10,0 0 9,-3 0-11,-1 1 2,-3-2 0,0 2 6,-2-1-22,-13 1 1,22 0-32,-22 0 8,18-1-39,-18 1 5,13 0-56,-13 0-3,0 0-51,14 0 14,-14 0-36,0 0-32,0 0-187,0 0 110</inkml:trace>
          <inkml:trace contextRef="#ctx0" brushRef="#br0" timeOffset="16627.0286">6876 1985 230,'0'0'327,"0"0"-23,0 0-62,0 0 1,0 0-51,0 0-2,-4-6-50,4 6-41,0 0-5,0 0-3,0 0-36,0 0 4,0 0-29,0 0 11,0 0-25,0 0 27,-3 10-2,3-10 16,0 15 9,0-15 2,-2 23-13,0-9-7,0 2-3,0 1-8,0 1-2,-1 0 1,-1 1-14,2 1 3,-1 1-6,-1 0-2,0-3-4,2-2-1,-2 1 2,1-1-7,-1-1 2,2-3-3,0-1-3,-1-1 8,1 0-7,2-10 0,-4 16-1,4-16 0,-2 13 2,2-13-6,-3 10-27,3-10-39,0 0-47,-4 10-33,4-10-47,0 0-9,0 0-77,0 0 9,0 0-277,0 0-59</inkml:trace>
          <inkml:trace contextRef="#ctx0" brushRef="#br0" timeOffset="17267.5809">6970 2013 71,'0'0'281,"0"0"-80,0 0-42,0 0-40,3-11-13,-3 11-7,0 0-40,0 0 31,0 0-48,0 0 23,0 0-35,0 0 37,0 0-32,4 13 44,-4-13-32,0 11 34,0-11-39,0 16 49,0-16-30,0 23 26,-2-10-38,0 2 33,1 2-23,-3 0 10,0 3-27,-1-1 13,-1 1-25,2-1 13,-3 1-14,1-1-10,1-3-7,1-1-2,0 0 3,1-3-3,-1-1-3,2 0 3,2-11 2,-5 18 3,5-18 4,-4 13 13,4-13 7,-3 13 23,3-13 7,-2 9 8,2-9-5,0 0-10,-3 11-11,3-11-10,0 0-11,0 0-5,0 0-6,0 0-3,0 0-3,3-12-1,-3 12-6,5-12-5,-5 12 3,5-17-5,-3 7-10,2 0 14,0-1-12,-1 0 9,3-1-23,-2-1 23,1 2-10,-1-2 7,3 1-10,-3 2 11,3-2-13,-3 3 6,4-1-5,-3-1 9,3 2-7,-3 2 10,3 0-11,-1-1 9,0 1-5,-1 1 4,1 1-4,-7 5 7,15-9-3,-15 9 8,15-6-15,-15 6 12,15-2-4,-15 2-6,16 1 9,-16-1 4,13 3-8,-13-3 7,14 10-5,-14-10 9,11 11-9,-7-3 4,-2 2-3,2-2 15,-2 2-10,-2-10 1,1 21-2,-1-21 0,0 23 0,-2-13-2,2 2 6,-3-2-1,3 1-6,-2-1 0,2-10 3,-2 19 0,2-19 6,-2 17-7,2-17-1,-2 13 2,2-13-4,-3 13 4,3-13 3,-2 10 2,2-10-7,0 0-2,0 14-14,0-14-25,0 0-23,-2 10-29,2-10-22,0 0-40,0 0-41,0 0-12,0 0-67,0 0 7,0 0-222,4 10 22</inkml:trace>
          <inkml:trace contextRef="#ctx0" brushRef="#br0" timeOffset="17720.2929">7283 2241 50,'0'0'316,"0"0"-72,2-12-74,-2 12 23,0 0-45,0 0 19,-2-14-56,2 14 18,0 0-47,0 0 12,-2-12-45,2 12 16,0 0-43,0 0 26,0 0-40,-7-5 26,7 5-33,0 0 33,-9 5-25,9-5 29,-9 8-23,9-8 25,-11 13-31,7-4 28,0-2-34,-1 3 22,1-2-27,1 2 29,-1-2-23,4-8 39,-4 19-30,4-19 2,0 16 7,0-16-3,2 16-6,-2-16 3,5 14-2,-5-14 2,6 12 5,-6-12 0,9 10-9,-9-10 13,12 7 2,-12-7-8,15 5 5,-15-5 7,15 1-6,-15-1 0,15-1 14,-15 1 1,13-4-4,-13 4-6,13-5-4,-13 5-5,11-11 0,-11 11 1,11-10-2,-11 10-2,6-13-8,-6 13-3,2-13-1,-2 13 0,0-15-1,0 15-1,-6-17 2,6 17-2,-6-17-7,3 9-4,3 8 3,-8-14 3,8 14-1,-9-14-4,9 14-4,-11-12-28,11 12-12,-10-8-46,10 8 6,-11-9-45,11 9-9,-11-5-73,11 5 9,-9-2-20,9 2-32,0 0-180,-12-2 88</inkml:trace>
          <inkml:trace contextRef="#ctx0" brushRef="#br0" timeOffset="18650.4342">7443 2203 64,'0'0'361,"0"0"-99,0 0 0,0 0-48,0 0 15,0 0-49,2-10 2,-2 10-48,0 0-2,0 0-44,0 0 0,0 0-34,0 0 5,0 0-38,0 0 18,0 0-29,0 0 19,0 0-22,0 0 21,0 0-18,4 11 22,-4-11-14,-2 11 11,2-11-3,0 12-5,0-12 3,-2 17 9,2-17-1,0 15-3,0-15-4,0 16-6,0-16-3,0 15 4,0-15-10,0 15 1,0-15-3,0 12-2,0-12-1,2 11-1,-2-11 6,0 0-6,2 15-3,-2-15 3,0 0-1,3 11-1,-3-11 1,0 0 7,0 0-7,2 11 2,-2-11 6,0 0 9,0 0 14,8 6 7,-8-6-5,0 0-4,0 0-2,0 0-3,11 0-3,-11 0-1,0 0-3,11-3 2,-11 3-1,0 0-3,9-9-3,-9 9-1,6-8 2,-6 8-8,6-9 3,-6 9 0,5-12-6,-5 12 17,7-11 6,-7 11-3,4-11-9,-4 11-1,6-11-4,-6 11-2,3-10-18,-3 10 23,4-10-22,-4 10 21,0 0-1,4-13-24,-4 13 21,0 0-19,3-11 19,-3 11-21,0 0 20,2-9-23,-2 9 25,0 0-22,0 0 22,2-12-26,-2 12 32,0 0-28,0 0 22,0 0-20,4-12 18,-4 12-19,0 0 23,0 0-26,0 0 25,0 0-25,0 0 23,3-9-18,-3 9 21,0 0-30,0 0 28,0 0-18,0 0 24,0 0-28,0 0 24,0 0-20,0 0 20,0 0-26,0 0 25,0 0-22,0 0 21,0 0-22,0 0 20,0 0-21,0 0 20,0 0-21,3-9 23,-3 9-24,0 0 21,0 0-20,0 0 21,0 0-25,0 0 29,0 0-25,0 0 22,0 0-20,0 0 21,0 0-21,0 0 9,0 0-7,0 0 21,0 0-19,0 0 17,0 0-24,0 0 29,0 0-24,0 0 24,0 0-20,0 0 20,0 0-21,0 0 22,0 0-29,0 0 27,0 0-25,0 0 21,0 0-21,0 0 23,0 0-26,0 0 21,0 0-18,0 0 22,0 0-21,0 0 18,0 0-20,0 0 25,0 0-27,0 0 25,0 0-21,0 0 20,0 0-14,0 0 16,0 0-19,0 0 16,0 0-16,0 0 22,0 0-20,0 0 20,0 0-25,0 0 25,0 0-25,0 0 28,0 0-23,0 0 19,0 0-22,0 0 23,0 0-29,0 0 5,0 0-36,0 0-15,0 0-35,0 0-55,0 0-21,0 0-85,0 0-20,0 0-59,0 0-287,0 0-134</inkml:trace>
          <inkml:trace contextRef="#ctx0" brushRef="#br0" timeOffset="19751.39">7812 2234 261,'0'0'228,"0"0"-35,0 0-27,0 0-1,5-7-13,-5 7-54,0 0 17,0 0-45,0 0 37,4-10-21,-4 10 32,0 0-38,0 0 12,0 0-39,0-13 22,0 13-32,0 0 17,0 0-17,-3-12 15,3 12-33,0 0 13,-6-8-21,6 8 7,0 0-20,-9-7 19,9 7-23,-9-5 19,9 5-26,-11-3 26,11 3-25,-11-2 15,11 2-20,-11-1 22,11 1-22,-13 1 20,13-1-17,-15 4 13,15-4-12,-13 7 21,13-7-19,-13 11 20,6-5-16,1 0 17,6-6-17,-9 14 14,9-14-18,-9 15 22,9-15-21,-6 15 17,6-15-16,-3 14 5,3-14-4,-2 13 0,2-13 3,1 10 1,-1-10 0,2 11 13,-2-11-10,4 7 2,-4-7-2,8 6-1,-8-6 3,10 3-3,-10-3 16,13 1-15,-13-1 10,15-3-18,-15 3 14,14-3-16,-14 3 16,16-5-15,-16 5 10,15-8-10,-15 8-15,13-7 28,-13 7 10,11-7-7,-11 7 3,9-8-2,-9 8 5,8-9-12,-8 9 12,6-8-12,-6 8 10,8-8-4,-8 8 1,5-10 9,-5 10 5,0 0-4,7-9-14,-7 9 19,0 0-8,6-7 4,-6 7-11,0 0 4,0 0-9,6-7 11,-6 7-23,0 0 12,0 0-9,0 0 4,0 0-7,5-7 2,-5 7-6,0 0 5,0 0-1,0 0 7,0 0-5,0 0 3,7 9 0,-7-9 6,0 0-15,1 13 14,-1-13 1,0 0-6,0 16 4,0-16 0,0 14 3,0-14-2,0 17-1,0-17-1,-2 18 8,2-18-5,-2 20 7,2-20-5,-2 21-10,2-21 17,-2 20 0,2-9-3,0-11-1,-3 21-1,1-12-1,2-9-3,-6 19 1,3-10-3,-1 1 5,0-1-6,-1-2 0,-1 2-6,0-1 5,-3 0 4,2-1-6,0 1 1,0-2-1,-1-1 7,-1 2-11,2-3 2,7-4 1,-15 8 0,15-8 2,-15 6-7,15-6 6,-10 2-3,10-2-4,-14 1-3,14-1-6,-10-3-8,10 3-7,-10-6-4,10 6-2,-8-7-36,8 7 44,-6-11-9,6 11-6,-5-12 6,5 12 0,0-14 5,0 14 7,3-14 2,-3 14-3,4-15 3,-4 15 0,8-15-7,-4 8 6,-4 7-3,12-14 18,-6 8-19,1 1 22,-1-1-24,3 1 27,0-1-29,-1 2 26,1 0-15,-9 4 25,19-6-23,-19 6 24,20-4-24,-20 4 28,20-3-25,-20 3 26,16-4-28,-16 4 29,17-1-27,-17 1 28,15 0-27,-15 0 19,13 0-20,-13 0 28,0 0-28,18 0 30,-18 0-14,0 0 14,15 1-21,-15-1 21,0 0-30,13 1 28,-13-1-21,0 0 22,0 0-26,13 3 19,-13-3-17,0 0 23,0 0-23,0 0 25,11 2-26,-11-2 28,0 0-21,0 0-2,0 0-73,0 0 2,0 0-73,0 0-39,0 0-100,0 0-191,0 0 33</inkml:trace>
          <inkml:trace contextRef="#ctx0" brushRef="#br0" timeOffset="20612.6298">8028 2093 145,'0'0'298,"0"0"-48,-2-9-25,2 9-48,0 0 21,0 0-53,-2-10 19,2 10-40,0 0 8,0 0-42,0 0 8,0 0-48,-1-11 16,1 11-41,0 0 12,0 0-29,0 0 15,0 0-22,0 0 24,0 0-22,0 0 24,0 0-21,-3 11 35,3-11 1,-1 12 9,1-12-20,-2 17 4,0-7-3,0 0 10,0 1 11,1 2-9,-2-2-13,1 1 6,-1 2-6,1 0-1,0-1-3,0 1-4,0-1-1,0-1-3,1-1 2,-1 1-6,2-12-5,-2 21-1,2-21 2,0 18-5,0-18 2,0 15-2,0-15-1,0 14-1,0-14 3,0 0 0,0 14 8,0-14-4,0 0 1,0 13 6,0-13 10,0 0 6,0 0-8,0 0-5,0 12-1,0-12-9,0 0-1,0 0 0,0 0-7,0 0 5,0 0-4,0 0 2,0 0-7,0 0 2,0 0 1,6-11-1,-6 11-2,0 0 1,3-14 5,-3 14-9,2-9 4,-2 9-18,4-11 20,-4 11-15,5-10 13,-5 10-11,4-10 13,-4 10-11,5-12 15,-5 12-16,5-12 12,-5 12-16,5-10 16,-5 10-29,6-11 35,-6 11-23,7-9 14,-7 9-26,10-8 19,-10 8-13,11-7 14,-11 7-9,12-7 11,-12 7-7,11-5 10,-11 5-15,11-3 17,-11 3-11,0 0 12,15-2-11,-15 2 14,0 0-11,14 2 13,-14-2-20,0 0 17,12 5-2,-12-5 1,6 6-2,-6-6 0,5 9 12,-5-9-11,3 10 1,-3-10-33,3 9 37,-3-9 2,0 13-4,0-13 0,2 12-3,-2-12 2,0 12-1,0-12 2,-2 12 0,2-12 5,0 11-6,0-11-2,-2 11-3,2-11 4,0 0-3,-3 13 5,3-13 0,0 0-4,-2 13-3,2-13 3,0 0 1,-2 9-1,2-9 3,0 0-4,0 0 3,-2 11-1,2-11 0,0 0-3,0 0 1,0 0 0,0 0 1,-2 11 0,2-11 2,0 0-2,0 0 0,0 0 4,0 0-3,4 9 0,-4-9 0,0 0 0,0 0 0,0 0-1,0 0-2,0 0 5,7 6-10,-7-6-21,0 0-18,0 0-15,0 0-20,13 0-14,-13 0-23,0 0-44,11-3-28,-11 3-38,0 0 2,13-5-79,-13 5-174,10-4 33</inkml:trace>
          <inkml:trace contextRef="#ctx0" brushRef="#br0" timeOffset="21451.5747">8286 2220 320,'0'0'278,"0"0"-15,-13-3-61,13 3 21,0 0-48,0 0 2,0 0-51,-9-3-9,9 3-41,0 0 12,0 0-39,0 0 20,13-1-37,-13 1 22,16-2-37,-16 2 19,20-2-31,-20 2 6,24-1-54,-13 0-22,2-1-80,-1 2-9,0-1-64,-12 1-57,23-1-173,-23 1 79</inkml:trace>
          <inkml:trace contextRef="#ctx0" brushRef="#br0" timeOffset="21168.7964">8343 2082 237,'0'0'241,"0"0"-1,0 0-56,0 0 24,0-11-56,0 11 14,0 0-56,0 0 3,0 0-52,0 0 14,0 0-29,0 0 24,0 0-22,0 0 25,0 0-26,0 0 24,-2 10 14,2-10 9,-2 14-11,2-14-1,-3 17-25,0-7-8,3-10 24,-4 21-11,2-11-7,0 2-12,-1-3 2,2 3-4,-2 0 4,1-1-5,0 0-7,0 1-4,-1-2-10,1 3 5,1-4-5,-2 3 0,1-1-4,1-1 1,-1 0-2,2-10-6,-3 19 3,3-19-7,-2 16 4,2-16 1,0 13 1,0-13-3,0 13-4,0-13 4,4 12 1,-4-12 0,4 9-2,-4-9-1,8 7 0,-8-7-10,10 6 13,-10-6-3,11 4-2,-11-4 1,13 1 2,-13-1-5,13 1-4,-13-1-16,0 0-1,17 0-7,-17 0-18,0 0-17,15-2-29,-15 2-24,0 0-24,13-5-33,-13 5-19,8-5 15,-8 5-54,8-6 15,-8 6-63,0 0-201,8-7 37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36:34.831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C7CA15FB-C279-4AB6-ABD7-A698F83F8614}" emma:medium="tactile" emma:mode="ink">
          <msink:context xmlns:msink="http://schemas.microsoft.com/ink/2010/main" type="inkDrawing" rotatedBoundingBox="15412,10163 18599,9837 18602,9858 15414,10184" shapeName="Other"/>
        </emma:interpretation>
      </emma:emma>
    </inkml:annotationXML>
    <inkml:trace contextRef="#ctx0" brushRef="#br0">75 304 211,'0'0'227,"-27"2"-44,27-2-30,0 0-14,-23 2-14,23-2-10,0 0-11,0 0-22,-26 2-12,26-2-12,0 0-15,0 0 0,0 0 9,0 0 26,0 0 11,0 0 23,18 4-3,9-5-12,10-1-8,15-2-13,16-2-13,19-3-25,8-1 20,8-1-25,21-3 13,3 0-28,5-1 17,0 0-22,5-1 23,5 0-29,-3-1 11,5 1-2,-5 0 13,-1 2-23,-5 0 2,-7 0-2,-21 5 2,-6-1-6,-3 1 1,-8 2 2,-13 0-5,-5 1 3,-10 0-2,-6 1 17,-5 2-21,-5 0 2,-9-1 2,-2 2-3,-2 0 7,-4-1-5,-4 1 3,-23 2 0,39-4-6,-39 4 7,33-1 0,-33 1-3,27-2 5,-27 2-7,23-2-3,-23 2-2,0 0 4,31-2-5,-31 2 7,0 0 2,20-2 22,-20 2-50,0 0 25,0 0 1,0 0 2,27 0 10,-27 0-8,0 0-19,0 0-31,0 0-27,0 0-33,0 0-44,0 0-55,0 0-56,0 0-328,0 0-105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7:36.515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84CBB95C-B64D-47C9-8EDD-B7B28426F353}" emma:medium="tactile" emma:mode="ink">
          <msink:context xmlns:msink="http://schemas.microsoft.com/ink/2010/main" type="writingRegion" rotatedBoundingBox="20967,11822 25369,11346 25423,11848 21022,12324"/>
        </emma:interpretation>
      </emma:emma>
    </inkml:annotationXML>
    <inkml:traceGroup>
      <inkml:annotationXML>
        <emma:emma xmlns:emma="http://www.w3.org/2003/04/emma" version="1.0">
          <emma:interpretation id="{5403C7C3-6265-48F7-BEEB-9298F9821890}" emma:medium="tactile" emma:mode="ink">
            <msink:context xmlns:msink="http://schemas.microsoft.com/ink/2010/main" type="paragraph" rotatedBoundingBox="20967,11822 25369,11346 25423,11848 21022,123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278BF1E-907D-4835-BC1C-86AAB348EE4C}" emma:medium="tactile" emma:mode="ink">
              <msink:context xmlns:msink="http://schemas.microsoft.com/ink/2010/main" type="line" rotatedBoundingBox="20967,11822 25369,11346 25423,11848 21022,12324"/>
            </emma:interpretation>
          </emma:emma>
        </inkml:annotationXML>
        <inkml:traceGroup>
          <inkml:annotationXML>
            <emma:emma xmlns:emma="http://www.w3.org/2003/04/emma" version="1.0">
              <emma:interpretation id="{2C98C659-CE19-486C-A879-4D16D41102DD}" emma:medium="tactile" emma:mode="ink">
                <msink:context xmlns:msink="http://schemas.microsoft.com/ink/2010/main" type="inkWord" rotatedBoundingBox="20993,11828 21981,11824 21982,12176 20994,12180"/>
              </emma:interpretation>
              <emma:one-of disjunction-type="recognition" id="oneOf0">
                <emma:interpretation id="interp0" emma:lang="en-US" emma:confidence="1">
                  <emma:literal>0=</emma:literal>
                </emma:interpretation>
                <emma:interpretation id="interp1" emma:lang="en-US" emma:confidence="0">
                  <emma:literal>0</emma:literal>
                </emma:interpretation>
                <emma:interpretation id="interp2" emma:lang="en-US" emma:confidence="0">
                  <emma:literal>O=</emma:literal>
                </emma:interpretation>
                <emma:interpretation id="interp3" emma:lang="en-US" emma:confidence="0">
                  <emma:literal>0-=</emma:literal>
                </emma:interpretation>
                <emma:interpretation id="interp4" emma:lang="en-US" emma:confidence="0">
                  <emma:literal>0.=</emma:literal>
                </emma:interpretation>
              </emma:one-of>
            </emma:emma>
          </inkml:annotationXML>
          <inkml:trace contextRef="#ctx0" brushRef="#br0">2755 3257 93,'14'5'280,"-14"-5"-76,0 0-31,0 0-9,0 0-9,19 6-13,-19-6-24,0 0-17,0 0-17,35 2-12,-35-2-11,27-2-7,-27 2-15,35-2-8,-35 2-4,41-2-5,-18 0-7,-23 2-5,44-3-19,-44 3-45,45-2-32,-45 2-39,46-2-25,-46 2-34,41-1-210,-41 1 152</inkml:trace>
          <inkml:trace contextRef="#ctx0" brushRef="#br0" timeOffset="188.8546">2891 3400 327,'-22'6'264,"22"-6"-52,0 0-33,-23 6 10,23-6-7,0 0-9,0 0-20,0 0-26,0 0-20,0 0-25,35-1-15,-35 1-15,37-6-13,-12 4-5,0-1-10,-2 1-13,1-1-55,1 0-49,0 0-41,-2 0-49,-1 2-55,1-2-243,0 1 33</inkml:trace>
          <inkml:trace contextRef="#ctx0" brushRef="#br0" timeOffset="-199.9745">2459 3189 76,'0'0'368,"0"0"-103,-8-11-61,8 11-40,0 0-18,-19-9-24,19 9-17,0 0-19,-22-5-15,22 5-15,0 0-7,-35 0-9,35 0-11,-27 6-6,8-1 31,5 2-6,-7 3-9,6 1 1,-3 2-8,-3 3-16,3 1 1,3 1-4,3 1 0,3 2-2,-1-1-4,2-1 8,8-1-8,0 0 0,0 0-1,8-1 0,2-1-1,-1-1 3,3-2 7,3 0-1,3-1 36,3-3 12,2-2-33,-5 0 28,5-4-38,0 0 36,-1-2-3,-22-1-30,48-1 40,-25-3-26,-5 0 35,5-3 8,0-1-3,-5-2-13,-1 0-5,-3-1-15,-5-2-1,1-1-14,-2-1 1,-8 0-8,0 0-6,0 0 0,-4-3-2,-2 1-6,-2 0-20,-3 1 22,-1 1-25,-1 1 28,3 1-27,-2 0 29,-3 0-35,7 5 28,-2-1-34,-3 0 12,13 9-76,-14-14-11,14 14-64,-17-9 8,17 9-28,0 0-33,-14-7-42,14 7-38,0 0-213,0 0-9</inkml:trace>
        </inkml:traceGroup>
        <inkml:traceGroup>
          <inkml:annotationXML>
            <emma:emma xmlns:emma="http://www.w3.org/2003/04/emma" version="1.0">
              <emma:interpretation id="{F6DB7950-7204-43F5-9B1B-25B954D06E0D}" emma:medium="tactile" emma:mode="ink">
                <msink:context xmlns:msink="http://schemas.microsoft.com/ink/2010/main" type="inkWord" rotatedBoundingBox="22314,11676 25369,11346 25423,11848 22368,12179"/>
              </emma:interpretation>
              <emma:one-of disjunction-type="recognition" id="oneOf1">
                <emma:interpretation id="interp5" emma:lang="en-US" emma:confidence="0.5">
                  <emma:literal>X+Y+2tP</emma:literal>
                </emma:interpretation>
                <emma:interpretation id="interp6" emma:lang="en-US" emma:confidence="0">
                  <emma:literal>X+4+2tP</emma:literal>
                </emma:interpretation>
                <emma:interpretation id="interp7" emma:lang="en-US" emma:confidence="0">
                  <emma:literal>X+Y+2tp</emma:literal>
                </emma:interpretation>
                <emma:interpretation id="interp8" emma:lang="en-US" emma:confidence="0">
                  <emma:literal>X+Y+2P</emma:literal>
                </emma:interpretation>
                <emma:interpretation id="interp9" emma:lang="en-US" emma:confidence="0">
                  <emma:literal>X+Y+2+P</emma:literal>
                </emma:interpretation>
              </emma:one-of>
            </emma:emma>
          </inkml:annotationXML>
          <inkml:trace contextRef="#ctx0" brushRef="#br1" timeOffset="58269.9961">3523 3093 308,'0'0'281,"0"0"-33,-8-9-37,8 9 8,0 0-63,0 0 12,0 0-49,0 0 12,0 0-44,-11-7-4,11 7-5,0 0-5,0 0-5,0 0 2,0 0-14,0 0-3,-8-9-4,8 9-5,0 0-1,0 0-12,0 0 14,0 0-22,0 0-3,0 0 0,0 0-3,0 0 0,0 0-1,0 0-5,0 0 1,0 0 0,0 0-4,-4-9 2,4 9 2,0 0 1,0 0-5,0 0-5,0 0 3,0 0-5,0 0 1,0 0 2,0 0 0,0 0-4,0 0-2,0 0 0,0 0 2,0 0-1,0 0 0,0 0 8,0 0 18,0 0-34,0 0 6,0 0 0,0 0 0,0 0 0,0 0 8,0 0-7,0 0 3,0 0 1,0 0-5,0 0 7,0 0-2,0 0 37,0 0-47,0 0 3,0 0 1,0 0 2,0 0 4,0 0-4,0 0 3,0 0-2,0 0 1,0 0-1,0 0 2,0 0 7,0 0-4,0 0-3,0 0 0,0 0-1,0 0 2,0 0 2,0 0 1,0 0-4,0 0-4,0 0-1,0 0 2,0 0-1,0 0-4,0 0 0,0 0 31,0 0-40,0 0 8,0 0-3,0 0 9,0 0 4,0 0-1,14 9 10,-14-9-16,13 7 1,-13-7 1,18 10 4,-18-10 7,23 14-3,-15-6 33,7 1-37,-3-1 36,7 2-39,-3-1 35,-1 2-32,5-1 25,-5 0-33,4 0 32,-1 1-38,-1 1 39,1-1-39,1-1 32,-1 0-31,-1 0 32,0-1-35,-3 1 36,1-2-32,1 1 28,-1-2-34,-3 1 37,-2-2-37,3 1 39,-13-7-38,18 13 38,-18-13-34,19 10 27,-19-10-30,14 10 33,-14-10-31,13 7 35,-13-7-36,14 8 31,-14-8-30,0 0 34,13 8-35,-13-8 33,0 0-25,12 9 29,-12-9-33,0 0 40,0 0-34,0 0 29,12 7-34,-12-7 36,0 0-33,0 0 25,0 0-33,0 0 19,0 0-71,0 0 5,0 0-80,0 0-13,0 0-64,0 0-44,0 0-44,-6-10-58,6 10-144,0 0-4</inkml:trace>
          <inkml:trace contextRef="#ctx0" brushRef="#br1" timeOffset="58877.1116">3891 3015 274,'0'0'202,"0"0"-16,0 0-40,0 0 4,0 0-30,0 0 14,-4-10-35,4 10 10,0 0-31,0 0 20,0 0-41,0 0-9,0 0-10,0 0-3,0 0-9,0 0-2,0 0 13,0 0 26,0 0-19,0 0 37,0 0-27,-9 11 45,9-11-45,-4 16 36,0-5-48,0 1 26,-2 1-42,2 2 43,0 1-29,-3 1 26,-1 2-44,0 1 35,2 2-45,-3-1 31,-3 0-39,8 1 38,-5-1-47,-1 1 35,4-4-40,0-1 40,0 0-42,-3-1 39,5-1-37,0 0 6,0-2-1,-2-1 1,2-1 0,4 0 2,0-11-1,-9 19 8,9-19 2,-4 15-7,4-15 1,-6 14-2,6-14 1,-4 9 7,4-9-9,0 0 5,-8 12-53,8-12-2,0 0-76,0 0-24,0 0-79,0 0-57,0 0-45,0 0-184,0 0-16</inkml:trace>
          <inkml:trace contextRef="#ctx0" brushRef="#br1" timeOffset="61449.8609">4215 3224 337,'-29'1'285,"29"-1"-36,0 0-16,0 0-24,-24 2-31,24-2-19,0 0-25,0 0-53,0 0 21,0 0-24,0 0-45,-27 1 26,27-1-40,0 0 31,0 0-35,0 0 36,0 0-45,0 0 46,18-4-36,-18 4 34,21-3-20,-21 3 4,23-4-31,-23 4 27,33-4-38,-33 4 36,35-4-18,-35 4 9,35-3-36,-35 3 41,37-4-39,-37 4 34,33-3-34,-33 3 33,29-3-33,-29 3 34,31-2-30,-31 2 30,23-2-26,-23 2 22,23-3-42,-23 3 20,0 0-67,27-3-10,-27 3-50,0 0-32,0 0-34,18-5-17,-18 5-22,0 0-211,0 0 73</inkml:trace>
          <inkml:trace contextRef="#ctx0" brushRef="#br1" timeOffset="61759.9996">4300 3127 331,'0'0'318,"0"0"-61,0 0 9,0 0-60,-12-9 9,12 9-60,0 0 12,0 0-76,0 0 20,0 0-61,0 0 22,0 0-48,0 0 28,0 0-41,0 0 27,-9 9-33,9-9 60,5 14-46,-5-14 30,4 19-42,0-6 40,0-2-51,0 1 38,-4 2-43,6 1 38,-2 1-42,-2-1 40,1 1-40,1-2 40,0 0-44,-4-2 38,4 1-41,0-2 4,0 0-79,-4-11-14,11 17-43,-11-17-57,8 13-57,-8-13-287,16 5-64</inkml:trace>
          <inkml:trace contextRef="#ctx0" brushRef="#br1" timeOffset="62241.1585">4534 3024 111,'-4'-11'367,"4"11"-104,0 0-54,-9-9-37,9 9-33,0 0-32,0 0-20,-6-11-11,6 11-16,0 0-10,0 0-7,0 0-8,0 0-5,25 7 21,-25-7-28,16 10 26,-16-10-26,23 13 20,-10-6-29,-1 1 31,0-1-34,3 2 26,-5-2-33,5 1 29,-3 0-37,2-2 34,-14-6-35,25 12 31,-25-12-14,25 10 30,-25-10-29,21 6 46,-21-6-39,0 0 34,33 1-45,-33-1 14,21-5-5,-21 5-2,20-10 6,-20 10-3,17-14 4,-7 5-5,-4 0-6,0 0 3,3-2-13,-3 1 10,-2 0-1,0-1 2,-4 11 21,8-18 0,-8 18 0,7-15-6,-7 15-5,4-12-8,-4 12-2,0 0 0,4-13-10,-4 13-1,0 0-20,0 0 26,0 0-9,0 0 40,4 18-11,-4-18-2,0 20-4,-2-5 0,0 1 17,2 1 15,0 2 12,-4 2-33,4-1 15,-2 0-35,0 3 21,4 2-26,-4-6 17,0 1-28,-3-2 26,5 0-31,0-6-11,5 3-75,-5-3 0,0-12-58,4 19 8,-4-19-59,6 14-49,-6-14-56,14 5-298,-14-5-120</inkml:trace>
          <inkml:trace contextRef="#ctx0" brushRef="#br1" timeOffset="62460.5975">5133 3124 20,'0'0'357,"0"0"-122,0 0-41,0 0-48,0 0 14,0 0-27,6-10 11,-6 10-45,0 0 10,21-3-45,-21 3 14,27-4-40,-27 4 21,37-5-38,-16 2 20,1-1-40,1 2 29,2-3-30,-2 1 15,0 0-75,1 1-12,-1-1-49,-2 0-23,-1-1-46,-20 5-54,32-7-108,-32 7 192</inkml:trace>
          <inkml:trace contextRef="#ctx0" brushRef="#br1" timeOffset="62687.8033">5317 3025 31,'-16'-5'393,"16"5"-84,0 0-38,-19-6-32,19 6-44,0 0-27,0 0-39,-19-4-30,19 4-14,0 0-7,0 0 30,0 0 5,0 0-6,-2 15-31,2-15 12,4 12-9,-4-12-7,7 19-8,-7-19-19,8 22-8,-4-11-10,0 2-4,-2 1-5,2-2 29,0 2-34,1-1 24,-1-1-47,0 0-16,0 1-79,0-2-6,0 0-72,2-1-49,-6-10-59,5 15-51,-5-15-175,14 11-16</inkml:trace>
          <inkml:trace contextRef="#ctx0" brushRef="#br1" timeOffset="63127.4549">5583 2905 216,'0'0'315,"0"0"-102,0 0-23,-13-9-23,13 9 13,0 0-40,0 0 24,0 0-54,9-7 3,-9 7-47,0 0 24,22-6-40,-22 6 23,27-5-38,-27 5 37,31-5-40,-31 5 0,35-5 1,-35 5-6,36-6-7,-36 6-5,28-3 2,-28 3-9,27-2 1,-27 2 1,0 0-3,33 2-1,-33-2 3,19 3 21,-19-3-18,12 9 0,-12-9 6,11 16 10,-11-16-9,2 20 28,-4-7 7,-4 2-7,1 2-6,-1-1 4,-6 4-4,1 1 1,-1-2 17,-2 2-39,-1-2 28,1-1-40,-1-2 31,7-2-42,0 0 32,-3-5-35,7 3 31,4-12-36,-12 16 33,12-16-25,-4 14 23,4-14-30,0 0 31,4 15-32,-4-15 32,12 7-34,-12-7 37,19 4-28,-19-4 18,23 4-32,-23-4 30,24 1-37,-24-1 24,27 1-71,-27-1 3,31-2-66,-31 2-4,31-1-50,-31 1-33,35-3-51,-35 3-56,38-7-198,-38 7-29</inkml:trace>
          <inkml:trace contextRef="#ctx0" brushRef="#br1" timeOffset="63410.1416">6112 3005 89,'0'0'316,"0"0"-67,0 0-70,-15-7-19,15 7-15,0 0-13,0 0-14,0 0-4,0 0-11,13-6-14,-13 6-15,0 0-13,29-4-6,-29 4-14,25-4-9,-25 4-3,26-3-5,-26 3-15,38-6 7,-38 6-7,35-5-23,-35 5-29,33-4-33,-33 4-31,27-5-30,-27 5-25,23-6-34,-23 6-33,16-5-111,-16 5 201</inkml:trace>
          <inkml:trace contextRef="#ctx0" brushRef="#br1" timeOffset="63618.0062">6213 2909 183,'0'0'334,"-23"-7"-42,23 7-69,0 0 4,0 0-71,-14-5-26,14 5-21,0 0 5,0 0 1,0 0 3,0 0-15,0 0-19,-12 9 9,12-9-6,4 10-21,-4-10 35,4 15-16,-4-15-17,4 18-17,-4-18-7,8 20-7,-4-8-6,-2-1-10,7 1-8,-5-2-3,4 3-6,-4-2-36,2 0-66,1 0-30,-1-2-100,0 1-51,-6-10-73,15 14-204,-15-14-69</inkml:trace>
          <inkml:trace contextRef="#ctx0" brushRef="#br1" timeOffset="64229.6181">6410 2818 30,'0'0'357,"0"0"-76,0 0-76,-5-11 3,5 11-49,0 0 1,0 0-48,0 0 4,0 0-31,0 0 70,0 0-66,0 11-13,0-11-12,0 14-6,0-14 23,3 18-1,-3-18-28,2 23 7,0-10 4,-2 0-4,2 1-1,-4 1-2,2 2-11,-2-1-9,2 0-4,-2 0 0,-1 1-8,3-3-5,0 0-1,0-2-8,0 0 4,3 0-6,-3-12-3,4 20 4,-4-20-4,2 15 5,-2-15 5,2 14 19,-2-14 11,0 0 5,2 13 0,-2-13-12,0 0-3,0 0-3,0 0-5,0 0-2,0 0-5,-4-14-3,4 14-4,-2-15-1,2 15 2,-7-21-6,3 10-3,0 0-34,-2-4 38,0 0 0,0-1-3,-1 0 1,-1-1-5,4 1-2,-2-1 2,0 0-2,-1-1-3,3 2 2,-2-1 20,4 0-26,-2 2 23,2-2-27,-2 3 25,4 0-29,0 2 24,0-1-25,0 13 19,4-22-19,-4 22 25,6-18-28,-6 18 23,8-15-17,-8 15 18,13-13-30,-13 13 31,14-9-29,-14 9 27,17-5-25,-17 5 20,0 0-22,29 0 29,-29 0-29,18 5 7,-18-5 0,23 9 5,-11-2 15,1 0-10,-3 1-6,0-1 5,1 2 1,-1 1 0,-2-1 7,1 2-7,-3-1 8,-2 0-8,-4-10 1,10 18-34,-10-18 45,4 18-40,-4-18 49,-2 17-46,2-17 44,-8 16-37,8-16 42,-10 15-40,10-15 52,-19 12-53,19-12 29,-23 12-60,23-12 27,-29 8-32,29-8-11,-31 9-40,31-9-9,-31 3-24,31-3-36,-28 1-50,28-1-48,-31 1-288,31-1-81</inkml:trace>
        </inkml:traceGroup>
      </inkml:traceGroup>
    </inkml:traceGroup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8:46.118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B6A2A2FB-993A-4AF5-93A0-3AAD1B9C2425}" emma:medium="tactile" emma:mode="ink">
          <msink:context xmlns:msink="http://schemas.microsoft.com/ink/2010/main" type="writingRegion" rotatedBoundingBox="22441,67 25789,-47 25813,630 22464,746"/>
        </emma:interpretation>
      </emma:emma>
    </inkml:annotationXML>
    <inkml:traceGroup>
      <inkml:annotationXML>
        <emma:emma xmlns:emma="http://www.w3.org/2003/04/emma" version="1.0">
          <emma:interpretation id="{228EBA83-AF3E-4173-8957-2178397876A0}" emma:medium="tactile" emma:mode="ink">
            <msink:context xmlns:msink="http://schemas.microsoft.com/ink/2010/main" type="paragraph" rotatedBoundingBox="22441,67 25789,-47 25813,630 22464,7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97F5986-A807-4A9E-AE7B-DB2D3FD8805D}" emma:medium="tactile" emma:mode="ink">
              <msink:context xmlns:msink="http://schemas.microsoft.com/ink/2010/main" type="line" rotatedBoundingBox="22441,67 25789,-47 25813,630 22464,746"/>
            </emma:interpretation>
          </emma:emma>
        </inkml:annotationXML>
        <inkml:traceGroup>
          <inkml:annotationXML>
            <emma:emma xmlns:emma="http://www.w3.org/2003/04/emma" version="1.0">
              <emma:interpretation id="{8F0713CA-4E76-49B0-AB21-012AF51E584C}" emma:medium="tactile" emma:mode="ink">
                <msink:context xmlns:msink="http://schemas.microsoft.com/ink/2010/main" type="inkWord" rotatedBoundingBox="22441,67 24013,13 24037,691 22464,746"/>
              </emma:interpretation>
              <emma:one-of disjunction-type="recognition" id="oneOf0">
                <emma:interpretation id="interp0" emma:lang="en-US" emma:confidence="1">
                  <emma:literal>I/0</emma:literal>
                </emma:interpretation>
                <emma:interpretation id="interp1" emma:lang="en-US" emma:confidence="0">
                  <emma:literal>I/o</emma:literal>
                </emma:interpretation>
                <emma:interpretation id="interp2" emma:lang="en-US" emma:confidence="0">
                  <emma:literal>I/O</emma:literal>
                </emma:interpretation>
                <emma:interpretation id="interp3" emma:lang="en-US" emma:confidence="0">
                  <emma:literal>Il0</emma:literal>
                </emma:interpretation>
                <emma:interpretation id="interp4" emma:lang="en-US" emma:confidence="0">
                  <emma:literal>Il</emma:literal>
                </emma:interpretation>
              </emma:one-of>
            </emma:emma>
          </inkml:annotationXML>
          <inkml:trace contextRef="#ctx0" brushRef="#br0">84 59 63,'0'0'385,"0"0"-102,-35 2-2,35-2-60,0 0-28,-23 1-17,23-1-21,0 0-22,0 0-27,0 0-18,-27 1-20,27-1-22,0 0-5,0 0-14,0 0-5,0 0 1,0 0 2,0 0-4,39-4-12,-39 4 11,42-3-3,-15 2 4,8-2 1,-2 0-4,2-1-6,2 1 5,-4 0-6,0 0-2,4-1 6,-1 2-1,-5-1-10,4 0 1,-10 1 1,3 0-2,-3 0 2,0 0-2,-2 0 8,-23 2-8,39-3 0,-39 3-6,29-3 4,-29 3 0,27-2 0,-27 2 1,0 0 14,31-2-19,-31 2 6,0 0-4,23-2 3,-23 2-6,0 0-2,0 0-20,27-2-41,-27 2-42,0 0-43,0 0-13,0 0-79,0 0-1,0 0-261,0 0 0</inkml:trace>
          <inkml:trace contextRef="#ctx0" brushRef="#br0" timeOffset="-479.4259">489 34 80,'0'0'396,"0"0"-113,0 0-6,0 0-64,0 0-21,-12-7-13,12 7-9,0 0-2,0 0-30,0 0-16,0 0-19,0 0-22,0 0-15,0 0-41,0 0 11,0 0-1,0 0-10,0 0-9,0 0-1,0 0-2,0 0 3,0 0 3,0 0 6,-7 15 11,7-15 0,4 17-2,-1-6-1,1 1-8,0 1-5,0 1-2,0 1-2,0-2-7,0 2 0,5-1 4,-3 0-5,-6-2-3,4 0-2,0-2-1,-4-10 0,6 23 3,-6-23 5,9 19-38,-9-19 36,4 14-4,-4-14-1,4 15 3,-4-15-4,6 13 5,-6-13-2,4 11-7,-4-11 3,0 0 4,4 13-9,-4-13-16,0 0-21,4 10-39,-4-10-39,0 0-34,0 0-45,0 0-127,0 0-321,0 0-155</inkml:trace>
          <inkml:trace contextRef="#ctx0" brushRef="#br0" timeOffset="524.4322">359 390 153,'0'0'277,"0"0"-98,0 0 18,0 0-53,0 0 21,0 0-60,0 0-22,-15 5-13,15-5-4,0 0-14,0 0 30,0 0-42,0 0-3,0 0-6,0 0 19,0 0 7,0 0-5,11 10 12,-11-10 9,0 0 11,24 3-4,-24-3 0,31 0-7,-31 0-9,42-2-9,-20 1-11,1-1-5,4 0-8,4 1 6,-4-1-18,0 1-6,0-2 3,-2 2-3,-3 0-7,-22 1 1,44-2 0,-44 2 4,37-3-8,-37 3 1,29-1 0,-29 1 2,27-2 3,-27 2 1,0 0-4,29 0 2,-29 0-2,0 0 0,0 0-1,27-2-8,-27 2-11,0 0-26,0 0-18,0 0-31,0 0-46,0 0-46,12-7-24,-12 7-98,0 0-228,0 0-32</inkml:trace>
          <inkml:trace contextRef="#ctx0" brushRef="#br0" timeOffset="984.4317">1086-183 239,'0'0'227,"0"0"-13,0 0-82,0 0 18,0-11-53,0 11 23,0 0-49,0 0 17,0 0-45,0 0 24,0 0-41,0 0 42,0 0 17,0 0-11,0 0-11,0 0-9,0 0-8,0 0 2,-6 12-3,6-12-9,2 16 8,0-3 21,0-1-9,-2 4-4,4 2 29,-4 2-13,7 4-4,-7 2-11,2 1-11,0 2-7,-2-1-5,0 0 3,0 0-13,0 0 3,0-1 8,2-1 2,0-1 1,0-1-4,0 0-4,2-4-41,-4 0 40,4-2-40,1-2 46,-1 1-52,-2-2 45,2-1-34,-2-2 33,-2-1-39,4 1 37,-4-12-40,2 19 44,-2-19-42,4 16 42,-4-16-49,0 14 47,0-14-45,6 10 29,-6-10-66,0 0-8,0 12-81,0-12-15,0 0-49,0 0-36,0 0-27,0 0-252,0 0-31</inkml:trace>
          <inkml:trace contextRef="#ctx0" brushRef="#br0" timeOffset="1494.2503">1427 100 259,'0'0'285,"0"0"-50,-4-12-26,4 12-18,0 0-30,-6-9-9,6 9-13,0 0-19,0 0-15,-12-8-25,12 8-20,0 0-12,0 0-13,0 0 4,-27 4-12,27-4 3,-13 9-14,13-9 0,-18 16 0,12-7-1,-3 3 2,1-1-9,2 4 15,2-1-17,0-1-1,2 0 1,-1 0 11,3 0-10,3 0-6,-1-1 0,4-1 1,-2-1 5,4 1-1,3-1 1,-3-2 2,4 1 4,1-4 6,-1 2 3,-12-7 9,29 10 6,-29-10 1,29 5 10,-29-5-5,31 2 1,-31-2 2,27 0 7,-27 0 2,25-3 11,-25 3-12,22-5 28,-22 5 3,19-10-21,-19 10-12,12-11-5,-12 11-8,2-17-13,-2 17-5,0-22 0,-2 11-7,-4-2-5,-2-1 1,0 0-2,-3 0-4,1-1-1,0 3-2,-1-1 2,1 1-2,0 2-2,1-1-1,1 3-10,0-1-5,8 9-21,-19-14-28,19 14-29,-10-12-50,10 12-50,-13-8-47,13 8-50,0 0-61,-14-9-263,14 9-128</inkml:trace>
        </inkml:traceGroup>
        <inkml:traceGroup>
          <inkml:annotationXML>
            <emma:emma xmlns:emma="http://www.w3.org/2003/04/emma" version="1.0">
              <emma:interpretation id="{DCDB143B-A025-4187-85D6-6B38BBB7512D}" emma:medium="tactile" emma:mode="ink">
                <msink:context xmlns:msink="http://schemas.microsoft.com/ink/2010/main" type="inkWord" rotatedBoundingBox="24488,232 25798,187 25808,495 24499,540"/>
              </emma:interpretation>
              <emma:one-of disjunction-type="recognition" id="oneOf1">
                <emma:interpretation id="interp5" emma:lang="en-US" emma:confidence="1">
                  <emma:literal>Lines</emma:literal>
                </emma:interpretation>
                <emma:interpretation id="interp6" emma:lang="en-US" emma:confidence="0">
                  <emma:literal>lines</emma:literal>
                </emma:interpretation>
                <emma:interpretation id="interp7" emma:lang="en-US" emma:confidence="0">
                  <emma:literal>Line's</emma:literal>
                </emma:interpretation>
                <emma:interpretation id="interp8" emma:lang="en-US" emma:confidence="0">
                  <emma:literal>Lives</emma:literal>
                </emma:interpretation>
                <emma:interpretation id="interp9" emma:lang="en-US" emma:confidence="0">
                  <emma:literal>Lines.</emma:literal>
                </emma:interpretation>
              </emma:one-of>
            </emma:emma>
          </inkml:annotationXML>
          <inkml:trace contextRef="#ctx0" brushRef="#br0" timeOffset="2064.2761">2039 20 227,'0'0'345,"0"0"-69,0 0-44,0 0-37,0 0-45,0 0-33,0 0-25,0 0-20,0 0-17,0 0-11,0 0-5,0 0-9,0 0-4,19 7 30,-19-7-44,6 11 39,-6-11-30,6 14 25,-6-14-30,9 17 26,-9-17-28,6 20 40,0-9-27,-2 0 19,0-1-32,-2 1 2,5 0 0,-3 0 39,0 0 22,0 0-17,0 0-11,0-1-6,-4-10 0,11 19-12,-11-19-6,6 17-4,-6-17-5,8 15 2,-8-15 4,6 13 19,-6-13 1,4 10 3,-4-10 5,0 0 3,9 13 10,-9-13 3,0 0 5,0 0 4,8 11-2,-8-11-4,0 0-3,0 0-1,0 0-13,6 10-3,-6-10-9,0 0-10,0 0-4,0 0-4,0 0-6,19 6-6,-19-6-3,0 0 3,0 0-6,0 0-2,24-2 4,-24 2-5,0 0 2,25-3-3,-25 3 0,21-4 3,-21 4-4,23-4 0,-23 4 4,27-4-2,-27 4-1,24-5 2,-24 5-1,25-4 0,-25 4 3,19-4-1,-19 4-1,18-4 0,-18 4 0,0 0-8,21-2-11,-21 2-30,0 0-18,0 0-20,0 0-19,0 0-20,15-7-34,-15 7-28,0 0-14,0 0 5,0 0-71,0 0-33,0 0-370,0 0-179</inkml:trace>
          <inkml:trace contextRef="#ctx0" brushRef="#br0" timeOffset="2580.016">2473 23 391,'0'0'314,"0"0"-39,-8-9-14,8 9-28,0 0-20,0 0-21,-8-10-33,8 10-28,0 0-29,0 0-24,0 0-21,0 0-12,-4-10-30,4 10-53,0 0-42,0 0-54,0 0-53,0 0-20,0 0-48,0 0-236,0 0 18</inkml:trace>
          <inkml:trace contextRef="#ctx0" brushRef="#br0" timeOffset="2386.9998">2519 109 201,'0'0'366,"0"0"-95,0 0 4,0 0-59,0 0-23,0 0-24,0 0-23,0 0-32,-6-9-24,6 9-21,0 0-19,0 0-12,0 0-6,0 0-7,0 0-7,0 0 3,8 9 0,-8-9-6,0 0 2,8 15-4,-8-15 1,2 12-5,-2-12 5,4 14-8,-4-14 5,0 14-4,0-14-2,5 13-1,-5-13-2,0 13 0,0-13 14,4 12-15,-4-12-17,4 10-45,-4-10-35,0 0 4,2 13-62,-2-13-7,0 0-72,0 0 4,0 0-216,0 0 82</inkml:trace>
          <inkml:trace contextRef="#ctx0" brushRef="#br0" timeOffset="3078.5001">2676 52 338,'0'0'275,"0"0"-13,0 0-74,0 0-19,0 0-27,0 0-24,0 0-20,0 0-24,0 0-15,0 0-12,0 0-6,0 0-12,19 6-6,-19-6-3,0 0-3,6 10-1,-6-10 27,4 9-38,-4-9 6,6 11 22,-6-11-39,4 13 32,-4-13-34,4 13 33,-4-13-34,5 15 35,-5-15-31,4 13 4,-4-13 26,4 13-37,-4-13 32,2 11-35,-2-11 38,0 0-35,4 14 31,-4-14-31,0 0 38,4 11-28,-4-11 22,0 0 27,0 0 13,0 0 8,4 11-15,-4-11-19,0 0-8,0 0 1,0 0-3,0 0-7,0 0-4,0 0 1,-2-12-6,2 12-5,0 0-2,2-16-2,-2 16 3,0-13 1,0 13-2,4-14-3,-4 14-3,7-16-1,-7 16 0,8-13 3,-8 13-1,8-13 2,-8 13-5,13-12 1,-13 12 1,12-11 0,-12 11 2,16-7-1,-16 7 2,17-6 1,-17 6-2,0 0 0,23-3-1,-23 3 2,0 0 1,22 5 5,-22-5 0,13 8-8,-13-8 4,10 8 0,-10-8-2,8 10 0,-8-10 2,9 11-21,-9-11-22,4 11-29,-4-11-34,4 11-32,-4-11 7,0 0-65,4 14 1,-4-14-77,0 0-136,2 11 129</inkml:trace>
          <inkml:trace contextRef="#ctx0" brushRef="#br0" timeOffset="3882.4166">3023 84 8,'0'0'167,"0"0"-20,27 1-19,-27-1-7,0 0-2,0 0-14,0 0-3,0 0-2,23-4-2,-23 4 4,0 0-5,0 0 4,10-6-5,-10 6 2,0 0 19,0 0-21,8-12-17,-8 12-12,0 0-5,0 0-3,0-15-5,0 15 3,0 0-17,-8-12-10,8 12-9,0 0-6,-14-11 0,14 11-4,-13-7 1,13 7-9,-14-6 1,14 6-5,-19-5 1,19 5-2,0 0 2,-25-5 1,25 5-7,0 0 1,-24 2-2,24-2 5,-17 4-3,17-4 3,-16 8 2,16-8 1,-13 10-3,13-10 3,-8 13-4,8-13-1,-6 14 4,6-14 2,-4 13-4,4-13 5,-3 14-2,3-14-2,5 14-1,-5-14 1,6 13-3,-6-13 4,6 12 5,-6-12-3,10 11-2,-10-11 0,15 10 2,-15-10-2,12 7 1,-12-7-5,17 7 6,-17-7 0,16 4-1,-16-4 1,0 0 1,29 5 1,-29-5-1,0 0 6,0 0-2,31 0 8,-31 0 9,0 0 2,19-6-6,-19 6 0,0 0-5,16-10-2,-16 10 5,11-10-6,-11 10-1,8-11-4,-8 11-3,8-15 6,-8 15-9,9-18 4,-9 18 0,8-17 5,-8 17-6,8-17-1,-8 17 12,6-12-26,-6 12 41,6-13-45,-6 13 41,5-10-38,-5 10 36,0 0-45,6-12 42,-6 12-37,0 0 34,0 0-7,6-13-43,-6 13 38,0 0-1,0 0-4,0 0 7,12-9-4,-12 9-2,0 0 2,0 0 1,25-3-8,-25 3 7,0 0-7,23 1 3,-23-1-4,19 5 3,-19-5-1,20 5 2,-20-5-1,19 6 2,-19-6 0,14 8-6,-14-8 5,15 10 0,-15-10-5,12 9 4,-12-9 2,8 11-1,-8-11 4,9 10 0,-9-10-3,4 10 0,-4-10-1,0 0 0,2 15-1,-2-15 5,-4 11 0,4-11-2,0 0 0,-6 13 1,6-13-3,0 0 4,-7 11 1,7-11 8,0 0-9,0 0 1,-10 9-1,10-9-3,0 0-4,0 0-11,0 0 4,0 0-18,0 0-28,0 0-26,0 0-32,0 0-33,0 0-33,0 0-19,0 0 7,0 0-78,0 0-165,-12-7 98</inkml:trace>
        </inkml:traceGroup>
      </inkml:traceGroup>
    </inkml:traceGroup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11T20:27:19.7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5E762AC5-B309-4D23-BF90-97E8337205BD}" emma:medium="tactile" emma:mode="ink">
          <msink:context xmlns:msink="http://schemas.microsoft.com/ink/2010/main" type="inkDrawing" rotatedBoundingBox="3274,4004 4560,13318 2224,13641 938,4327" shapeName="None"/>
        </emma:interpretation>
      </emma:emma>
    </inkml:annotationXML>
    <inkml:trace contextRef="#ctx0" brushRef="#br0">25 56 31,'-3'-10'272,"3"10"-55,0 0-44,0 0-16,0 0 4,-4-11-11,4 11-23,0 0-28,0 0-16,-4-9 11,4 9-6,0 0 33,0 0-30,-6-10 34,6 10-49,0 0 25,0 0-56,-4-8 30,4 8-50,0 0 21,0 0-38,0 0 31,0 0-42,0 0 38,0 0-44,0 0 35,-4-8-40,4 8 36,0 0-36,0 0 37,2 13-38,-2-13 39,4 15-40,-2-4 37,0 0-35,1 4 33,0 2-34,-1 0 44,1 3-35,0 3 28,0 1-34,0 0 40,1 5-35,-1 3 14,1-2 5,-2 2 5,2 2 3,-1 1 47,0 2-8,-1 5 13,1 2 7,-1 0 6,1 0-6,-1 1-5,0 0 12,0-2-31,0 0 0,0-1-7,1-6 1,-1 0-4,1-1-8,0-2 0,0-1-6,1-2-4,-1-4-32,0-1 34,0-1-26,0-1 34,0-2-39,0-4 37,-1 0-45,1-1 37,-1-1-37,0-4 34,0 1-35,-1-2 34,-1-10-31,2 19 31,-2-19-34,3 17 38,-3-17-38,1 13 33,-1-13-36,2 12 38,-2-12-37,0 0 37,2 14-41,-2-14 37,0 0-35,1 12 35,-1-12-42,0 0 26,0 0-65,0 10-6,0-10-99,0 0-30,0 0-56,0 0-101,0 0-488,0 0-384</inkml:trace>
    <inkml:trace contextRef="#ctx0" brushRef="#br0" timeOffset="1187.071">167 1920 360,'-2'-14'274,"2"14"-8,0 0-62,0 0-11,-1-13-60,1 13-1,0 0-53,0 0 14,0 0-41,0 0 10,-1-12-38,1 12 20,0 0-32,0 0 21,0 0-33,0 0 36,0 0-45,0 0 32,2 18-33,-2-18 30,2 23-26,-2-5 9,1 2 23,0 5 22,-1 8 50,0 2-49,0 2 23,0 8-42,-1 0 30,0 2-32,1-1 33,0 2-40,-1-1 1,2 0-1,-1-1 12,2 0-18,0 1 19,0-2 23,1 0-1,-1 1 29,2 0 30,-1 0-12,-1 0 8,3-2-40,-3-1 11,0-7-36,0 0 10,0-1-25,0 0 10,-1-1 26,0-1-13,0-5-8,0-3-10,0 1-4,0-3-9,-1-2-4,1-1-5,-1-4 1,1 1-7,-1-3 0,0-1-1,1-1-2,-1-12 4,0 20-5,0-20-1,1 18-1,-1-18 4,0 14-2,0-14-3,0 12 5,0-12-3,0 0-2,0 15-2,0-15 3,0 0-10,0 0-35,0 14-46,0-14-68,0 0-77,0 0-68,0 0-53,0 0-77,0 0-281,0 0-217</inkml:trace>
    <inkml:trace contextRef="#ctx0" brushRef="#br0" timeOffset="2278.2235">245 4097 154,'0'0'267,"0"0"-69,0 0-48,3-9-30,-3 9-25,0 0-21,0 0-5,0 0 36,0 0-16,2 11 11,-2-11-12,2 15-27,-1-4 35,1 4-23,1 3 14,0 4 5,-1 4 26,2 6-49,-1 5 70,1 6-42,-1 3 36,1 4-46,-3 1 22,1 2-39,-1 1 28,0 0-39,-1 0 2,0 0-10,0-2-5,0 0-12,1-2 19,0-3-33,1 0 20,0-4-20,0 0 21,0-6-26,1-1 13,0-1-3,-1 0 40,2 0-8,-1-1 20,0 0-23,0-2 6,0 0-25,-1-5 8,0-2-22,0 1 10,0-2-21,0 0 2,-1 1 7,0-2-1,-1 1-2,0-4-1,0 0 0,0-2-6,0-1-2,0 0 1,0-4-3,0-1-4,0-12 5,0 22 0,0-22-5,-1 17 1,1-17-3,-1 14-5,1-14-27,0 0-79,0 13-55,0-13-92,0 0-71,0 0-39,0 0-53,0 0-284,0 0-212</inkml:trace>
    <inkml:trace contextRef="#ctx0" brushRef="#br0" timeOffset="3509.1549">350 6391 79,'0'0'256,"0"0"-58,0 0-34,-5-7-37,5 7-23,0 0-19,0 0-21,0 0-8,0 0-4,-5 7 0,5-7 4,-1 14 8,1-2 21,2 5-2,-2 2 32,1 8-7,1 8 6,0 5 9,0 7-7,0 2-3,0 2 6,0 4-16,1-1-6,0 1-52,1 9 29,1-1-44,0-8 26,1 9-34,-2 0 51,2 1 14,0-1-8,0 1-2,1-2-6,-1 1-11,1-1-9,0-1 3,-1-10-29,2 9 28,-2-8-25,1 7 13,-1-9-3,0 2-2,-1 1-5,0-3-10,-1 1-2,-1-3-4,1 1-1,-1-4-5,1-2 1,-1-3-2,0-6 0,-2-2-2,2-3-1,-1-4 0,-1-3-3,1-3 4,-1-2-3,1-2-1,-1-1 0,0-2-15,-1-2 18,2 0-20,-2-11 21,1 17-17,-1-17 17,1 14-21,-1-14 15,1 13-13,-1-13-37,0 0 5,1 15-60,-1-15 4,0 0-81,-1 13-11,1-13-41,0 0-37,-1 11-39,1-11-53,0 0-197,0 13-74</inkml:trace>
    <inkml:trace contextRef="#ctx0" brushRef="#br0" timeOffset="4463.0792">502 8723 12,'0'0'74,"0"0"5,0 0 5,0 0 19,0-11-3,0 11-3,0 0-1,0 0-18,0 0-13,0 0-6,2-11-16,-2 11-2,0 0 5,0 0 13,0 0-1,0 0-1,5-9-6,-5 9-11,0 0-4,0 0 1,0 0 4,0 0-1,0 0 2,0 0 6,0 0-6,0 0 1,0 0-3,2-10 3,-2 10-6,0 0-3,0 0 4,0 0-13,0 0 1,0 0-6,0 0 0,0 0-3,0 0-5,0 0 10,0 0-13,0 0 2,0 0 6,0 0 5,0 0 9,1 12 5,-1-12 2,0 0-8,1 18 19,-1-18-23,1 16 38,-1-16-5,2 21-8,-1-7 3,0-1-9,-1 3-3,2 1-8,-2 0-3,2 2 3,-2 0-3,1 1 13,1 3 20,-1 1 9,-1 1-12,0-1-10,1-1-12,-1-2-5,0 0-9,0-1-5,0-1-2,1 0 0,0-1-6,-1 0 3,1-1-5,0 1 0,-1-2-6,1 1 3,-1-2 0,1 0-3,0-1-1,-1-1 1,0 0 0,0 0-1,1 0-2,-2-1 4,1 1-24,0-13-30,0 21-81,0-21-15,1 15-54,-1-15-56,0 13-73,0-13-312,0 0-149</inkml:trace>
    <inkml:trace contextRef="#ctx0" brushRef="#br0" timeOffset="28990.8879">57 14 21,'0'0'69,"0"0"-5,0 0-5,0 0-12,0 0-3,0 0-3,0 0-8,0 0 9,0 0-1,0 0-19,0 0 0,0 0 0,0 0-2,0 0-4,0 0 6,0 0 1,0 0 3,0 0 1,0 0 4,0 0 1,0 0 2,0 0-1,0 0 4,0 0 0,0 0-3,0 0 0,0 0 0,0 0 0,0 0 1,0 0-2,0 0 1,0 0-5,0 0-5,0 0-3,0 0-1,0 0-2,0 0-4,0 0 1,0 0-8,0 0 1,0 0-2,0 0 3,0 0-4,0 0-1,0 0 3,0 0-2,0 0 1,0 0 4,0 0 26,0 0-26,0 0 2,0 0 7,0 0-6,0 0 0,0 0-1,0 0 1,0 0 0,0 0-5,-8 5 5,8-5-7,0 0 1,0 0 1,0 0 7,0 0-1,0 0 2,0 0 4,0 0-7,0 0-3,0 0 0,0 0 0,0 0-3,0 0 0,0 0 4,0 0-7,0 0 0,0 0-1,0 0 4,0 0-4,0 0 3,0 0 6,0 0-3,0 0 0,0 0 13,0 0-6,0 0 1,0 0 3,0 0 11,0 0-16,0 0 0,0 0-5,0 0 0,0 0 2,0 0-4,0 0-2,0 0 3,0 0-3,0 0 1,0 0-1,0 0-4,0 0 0,0 0 0,0 0 3,0 0-5,0 0 1,0 0 2,0 0-1,0 0-1,0 0-1,13 0 0,-13 0 0,0 0 0,0 0 3,0 0-2,0 0 5,12-1-5,-12 1-3,0 0 2,0 0 2,15-2 3,-15 2 3,0 0 6,13-3-6,-13 3 1,0 0-1,16-1-2,-16 1-1,0 0 3,15-1 0,-15 1 7,0 0-15,16-2 0,-16 2 5,0 0-3,17-1 3,-17 1 1,0 0-4,18 0-1,-18 0 2,0 0-3,20 0 3,-20 0 0,13 0 13,-13 0-1,16 0 0,-16 0 1,17-2-2,-17 2 1,20-1-35,-20 1 36,20-1-35,-20 1 32,18-1-30,-18 1 34,18-1-32,-18 1 31,18-1-29,-18 1 28,17 0-32,-17 0 32,18 0-29,-18 0 31,15 1-34,-15-1 36,17 1-35,-17-1 30,14 1-29,-14-1 29,16 0-31,-16 0 32,14 1-15,-14-1 14,14 1-33,-14-1 34,14 2-29,-14-2 30,15 0-32,-15 0 31,14 0-28,-14 0 31,15 0-31,-15 0 29,13 0-30,-13 0 30,13 0-30,-13 0 30,0 0-33,18 0 34,-18 0-31,0 0 31,16 1-29,-16-1 27,0 0-32,15 2 34,-15-2-34,0 0 33,15 0-32,-15 0 37,0 0-34,15 1 25,-15-1-28,12 1 31,-12-1-30,0 0 34,17 3-31,-17-3 26,11 1-1,-11-1-4,12 1-27,-12-1 29,11 2-2,-11-2 2,11 2 3,-11-2-11,11 3-2,-11-3 0,12 3 0,-12-3 0,11 3 6,-11-3-8,11 4 0,-11-4 2,11 5 2,-11-5-4,12 5 0,-12-5 6,13 6-5,-13-6 0,13 6 0,-13-6 2,14 8-2,-14-8 1,14 8 3,-14-8-3,14 10-1,-14-10 0,14 9 0,-6-4 4,-8-5-6,15 10 9,-8-5-8,-7-5 1,14 9 0,-14-9 1,14 11 6,-14-11 7,13 8 9,-13-8-14,12 10-2,-12-10 0,13 9-1,-6-4-32,-7-5 40,13 12-35,-13-12 32,12 9-30,-12-9 36,11 11-31,-11-11 36,11 11-37,-11-11 35,11 11-35,-11-11 40,11 13-36,-11-13 35,9 12-34,-9-12 38,10 11-41,-10-11 35,10 12-31,-10-12 40,9 10-37,-9-10 38,7 11-37,-7-11 27,8 10-28,-8-10 46,9 11-27,-9-11 33,8 14-40,-8-14 3,8 13-6,-8-13-3,8 14 4,-8-14 0,8 13-2,-8-13 2,7 14 4,-7-14-5,8 15 0,-8-15-2,8 14 2,-8-14 4,7 13-2,-7-13 8,7 13 4,-7-13-30,6 13 19,-6-13-1,6 12-17,-6-12 23,3 12-17,-3-12 20,4 14-11,-4-14 19,4 14-22,-4-14 23,3 15-24,-3-15 19,2 15 0,-2-15-7,4 17-3,-4-17 28,2 17 15,-2-17-12,2 17-7,-2-17-3,2 16-10,-2-16 1,1 16-8,-1-16 1,1 15 1,-1-15-5,1 15-1,-1-15-1,1 15 2,-1-15 0,-1 13-7,1-13 1,0 14-3,0-14 2,-1 12-3,1-12 3,-1 11 3,1-11-5,-1 12 3,1-12-4,-1 12 1,1-12 4,-3 15 4,3-15 5,-2 16-5,2-16 2,-4 16-6,4-16 2,-4 16 3,4-16-1,-3 15-6,3-15-1,-6 15 0,6-15 2,-5 16 0,5-16 13,-5 16-10,5-16-6,-5 15-1,5-15 0,-5 12 1,5-12 6,-4 11-7,4-11 8,-4 10-7,4-10 0,-6 10-1,6-10 1,-6 10 5,6-10 1,-6 9-10,6-9 5,-8 13 0,8-13 0,-10 13 0,10-13 5,-10 11-3,10-11-1,-9 11-1,9-11-2,-10 9 1,10-9 0,-11 9 1,11-9 4,-10 11-6,10-11 2,-13 10-2,13-10 2,-13 11 4,13-11-2,-13 9-2,13-9 0,-11 8 2,11-8-2,-9 7 0,9-7 3,-9 6-1,9-6-4,-11 8 0,11-8 2,-12 6-2,12-6 1,-12 7-2,12-7 5,-13 7-2,13-7-3,-16 8 1,7-3 4,0-2 1,-1 2-7,0-1 2,0 1 2,1-1-1,0-1-1,-1 2-1,0 0 8,1-2-3,9-3-6,-15 7 2,15-7 0,-13 6 2,13-6-2,-13 5 2,13-5 2,-12 5-4,12-5 1,-13 5-1,13-5-1,-11 7 5,11-7-3,-13 4-5,13-4 5,-11 5-3,11-5 5,-14 5-3,14-5-39,-14 6 50,14-6-42,-15 6 45,15-6-27,-15 6 28,15-6-39,-12 5 56,12-5-49,-12 5 36,12-5-45,-11 2 43,11-2-42,-11 4 52,11-4-49,-11 3 44,11-3-45,-11 4 41,11-4-38,0 0 43,-14 3-44,14-3 45,0 0-43,-14 2 41,14-2-45,0 0 46,-14 4-45,14-4 45,0 0-34,-12 2 31,12-2-44,0 0 46,-14 2-46,14-2 50,0 0-51,-13 2 46,13-2-42,0 0 42,-13 2-40,13-2 42,0 0-45,-14 2 46,14-2-45,0 0 40,-13 3-41,13-3 43,0 0-40,-15 1 39,15-1-34,0 0 34,-16 3-44,16-3 48,0 0-44,-14 2 45,14-2-41,0 0 37,-13 2-44,13-2 45,0 0-44,-11 1 45,11-1-45,0 0 46,0 0-46,-13 3 44,13-3-40,0 0 44,0 0-47,0 0 44,-14 2-38,14-2 36,0 0-45,0 0 46,-15 1-42,15-1 44,0 0-46,-13 2 43,13-2-47,0 0 48,-15 1-44,15-1 42,-10 3-47,10-3 53,0 0-45,-14 2 41,14-2-41,0 0 42,-12 2-43,12-2 41,0 0-35,-12 2 36,12-2-45,0 0 46,-11 2-46,11-2 50,0 0-40,0 0 32,-14 3-44,14-3 45,0 0-43,-10 3 46,10-3-42,0 0 45,0 0-48,-12 3 42,12-3-43,0 0 43,0 0-38,0 0 42,-12 2-26,12-2 24,0 0-44,0 0 41,0 0-40,0 0 46,-14 2-41,14-2 34,0 0-42,0 0 44,-11 2-43,11-2 46,0 0-45,0 0 47,0 0-44,-13 3 39,13-3-45,0 0 48,0 0-43,-12 2 43,12-2-45,0 0 44,0 0-45,-11 1 48,11-1-43,0 0 43,0 0-40,0 0 34,-11 2-42,11-2 44,0 0-69,0 0 17,0 0-46,0 0-16,0 0-33,0 0-48,-11 3-46,11-3-76,0 0-351,0 0-159</inkml:trace>
    <inkml:trace contextRef="#ctx0" brushRef="#br0" timeOffset="30738.9338">198 1969 180,'0'0'214,"0"0"-64,0 0-4,0 0-35,0 0 6,0 0-29,0 0 7,0 0-26,-3-9-1,3 9-31,0 0 10,0 0-24,0 0 12,0 0-4,0 0-1,0 0-21,0 0 15,2-10-13,-2 10 11,0 0-15,0 0 14,0 0-18,0 0 16,0 0-18,0 0 16,0 0 6,0 0-10,0 0-18,0 0 19,0 0-20,6-8 19,-6 8-20,0 0 19,0 0-19,0 0 19,0 0-18,12-1 17,-12 1 5,0 0-9,0 0-18,15 0 19,-15 0-17,0 0 18,14 1-20,-14-1 36,13 1-26,-13-1 29,16 2-18,-16-2 28,20 1-21,-20-1 27,24 1-25,-24-1 18,24 0-25,-10 0 25,-1 0 7,3 0-31,0 0 32,2 0-36,0 0 25,2 0-31,0 0 31,-1 0-31,2 0 29,-1 0-37,1 0 37,-1 1-39,0-1 29,0 0-30,-1 1 28,0 0-31,-1-1 28,1 0-25,-1 1 26,-3-1-30,1 1 28,-2-1-29,0 0 32,0 2-35,-1-2 44,0 0-46,0 1 35,0-1-36,0 0 35,0 0-35,-13 0 35,24 0-31,-11 0 33,1 1-34,-14-1 32,25 0-30,-12 0 2,-1-1 31,1 1-31,0 0 31,0 1-33,-13-1 3,24 0 1,-24 0 1,23 1 8,-23-1-3,20 0 1,-20 0-1,18 1 0,-18-1 2,17 1 1,-17-1 3,15 1-3,-15-1-1,13 1 2,-13-1 2,0 0-2,16 1-3,-16-1 8,0 0-6,0 0-2,15 0 3,-15 0 1,0 0-2,0 0 1,0 0 0,14 1-13,-14-1-12,0 0-30,0 0-11,0 0-67,0 0-44,0 0-76,0 0-201,0 0 73</inkml:trace>
    <inkml:trace contextRef="#ctx0" brushRef="#br0" timeOffset="31797.8297">241 3445 42,'0'0'222,"0"0"-50,0 0-7,0 0-31,0 0 14,0 0-33,0 0 12,0 0-30,0 0 8,0 0-35,0 0 14,0 0-30,0 0 13,0 0-29,0 0 16,0 0-31,0 0 23,0 0-29,0 0 25,0 0-31,0 0 24,0 0-31,0 0 22,0 0-27,0 0 36,0 0-34,0 0 30,0 0-12,0 0 33,9 4-33,-9-4 5,14 0 4,-14 0 0,19 0 5,-7-1 8,1 0-4,0 0 4,1 0 3,3 0-2,2-1-12,-1 1-1,2 0-3,0-1-4,0 0 1,4 1-7,0-2 4,1 1-2,0 0-3,1-1-3,-1 1 3,0-1-1,0 2-3,0-1 5,0 0-8,-1 0 0,1-1-1,-4 1 2,0 1 3,-1 0-2,0 0 1,-1-1 1,1 1 0,-1 0 3,-1-1 8,2 1 8,-2 0-9,0 0-3,-2 0-2,-1 0-2,-1 0-1,0 0-5,-1-1 13,0 1-8,-13 1-4,22-1-3,-22 1 1,16-2 4,-16 2-7,16 0 3,-16 0-5,12-2 1,-12 2-2,0 0-3,13-1-2,-13 1-5,0 0-35,0 0-35,14-1-38,-14 1-40,0 0-14,0 0-56,0 0-46,0 0-328,12-1-114</inkml:trace>
    <inkml:trace contextRef="#ctx0" brushRef="#br0" timeOffset="33573.1228">1124 1960 21,'0'0'201,"0"0"-16,0 0-49,0 0-4,0 0-36,0 0-4,0 0-26,0 0 2,0 0-29,0 0 2,0 0-19,0 0 12,0 0-25,0 0 14,0 0-19,0 0 13,0 0-15,0 0 12,0 0-13,13 2 13,-13-2 3,0 0 16,0 0-16,12 6 19,-12-6-3,8 4 17,-8-4 21,11 5-10,-11-5-6,13 5-13,-13-5-4,16 7-10,-16-7 2,17 6-10,-17-6-1,18 6-2,-10-2-5,2 1 2,-1-2-4,1 2 4,-1-2-8,-1 3 2,2-1-2,-1 0 0,0 0-3,1 2 2,1 0-1,-1 1 0,1-1 7,0 1-9,0 0 25,0 0-30,0 1 26,0 0-28,0-2 25,-1 3-24,2-1 22,-2 0-26,1 0 28,-2 1-26,0-1 24,0 1-20,0 1 37,0-2-33,-1 2 29,0 0-31,0-1 30,0 1-33,0 0 35,0 1-28,-1-1 21,0 1-30,0 0 30,-1 0-28,1-1 32,-1 1-39,1 0 38,-1-1-38,0 0 32,1 0-33,-1 2 54,-1-2-21,1 0 31,-1 1-29,0 0 13,0-2-37,-1 1 31,0-1-38,0 1 41,-1-1-20,1 2 10,-1 0-3,0-2-5,0 4-1,0-2 19,0 1 26,0 0-2,-1 0-18,1-1-33,0 0 28,-1-1-34,1 0 27,-1 0-31,0 1 32,0-1-39,-1 0 33,1 0-35,0 0 35,-2 0-33,0-11 31,1 22-6,-1-22 0,-1 22-3,1-11-3,-2 0 4,1 1 3,-1 0-5,0-1-4,0 1 1,0 0-4,-1-1 0,1 0 2,0 0 2,-1 0-5,0 0-2,1-1 1,-1-1-1,1 2 4,-1-2-5,1 0 0,-1 0 3,0 0-3,-1 0 2,1-1 0,-1 1 2,1 0-1,-1 0 1,-2-2-4,1 3-2,0-2 1,0 1 1,-1 0-1,0-1 7,-1 2-7,0 0 5,0-1-3,0 1 3,-1-1 0,1 2-4,0-4 8,1 1-11,-1-1 3,2 1-7,-2-1 3,1 0 9,0 0 5,0 1-10,-1-2 0,1 3 0,-1-3-1,0 1 4,0 1 3,0-2-3,0 1-4,0 0-1,0-1 2,-1 0 2,1 1 1,0-2-2,-1 2 5,8-7-6,-13 9-1,13-9 1,-12 9 0,12-9 4,-10 8-7,10-8 3,-10 7 2,10-7-4,-9 7 2,9-7-1,-9 6 4,9-6 1,-9 6-6,9-6 1,-8 5-1,8-5 1,-9 6-2,9-6 4,-8 4 2,8-4-5,-8 5 1,8-5 0,0 0 2,-10 6 4,10-6-6,0 0 0,-10 6 1,10-6 0,-8 3-2,8-3-1,0 0 6,-12 6 1,12-6-6,0 0-1,-10 5 2,10-5-1,0 0 2,-11 4-2,11-4 7,0 0-8,-12 6 2,12-6 1,0 0-1,-10 4 7,10-4-8,0 0 2,-10 3-3,10-3 4,0 0-1,0 0 4,-11 4 1,11-4-2,0 0-3,0 0-4,-13 2 2,13-2 2,0 0-1,0 0 15,-13 2-14,13-2-4,0 0 0,-11 3 1,11-3 2,0 0 5,-12 2-8,12-2 4,0 0-3,-14 2-1,14-2 0,-11 2 3,11-2 4,-11 3-6,11-3 3,-13 2-2,13-2-2,-13 4 4,13-4-1,-12 2 4,12-2 2,-13 2-5,13-2 2,-12 2-5,12-2-7,0 0-16,-16 1 2,16-1 0,0 0 0,-15 0-22,15 0-18,0 0-31,-14 0-38,14 0-51,0 0-32,-14 1-76,14-1-307,0 0-113</inkml:trace>
    <inkml:trace contextRef="#ctx0" brushRef="#br0" timeOffset="35837.121">224 4155 216,'0'0'208,"0"0"-40,0 0-21,0 0-23,0 0-15,0 0-17,0 0-14,0 0-9,0 0-16,0 0 0,7-7-10,-7 7-5,0 0 0,0 0-4,11-4 1,-11 4-9,0 0 5,11-2-8,-11 2 6,11-2 8,-11 2-4,16-2 6,-16 2-2,20-3 1,-8 2 0,0-1-8,2 1 4,1-1 4,3 0-25,-1 0 31,2 0-34,-1 0 29,1 0-11,0 1-6,1 0 1,-1 1-5,0 0-5,-1 0 2,1 0-6,-2 1-3,0 0 2,0 2-1,0-2-3,0 3 18,0-1-46,1 0 35,-1 2-33,2-2 35,0 2-29,-1-1 31,1 0-28,2 2 33,-1-1-32,1 0 34,0 0-32,0 1 34,0-2-31,1 1 31,-2 1-13,0 0 7,-3-1-32,1 0 5,1 2 2,-2-2 4,-1 2-4,2 0 11,0 1-1,0 0-1,-1 1 4,0 0 1,-1 0-4,1 0 5,-2 0-8,1 1 2,1-1 5,-1 1-1,0-1 36,0 1-41,2-1 37,-3 1-34,1-1 28,-2-1-32,1-1 34,-1 2-40,-1-2 38,0 2-34,1-1 32,-1-1-38,-1 2 32,0 0-34,1 0 36,-2 0-31,0 1 33,1 0-38,-1 1 45,1 2-33,0 0 40,1 0-45,-1 0 40,0 0-38,-1 0 29,1 2-35,-1-2 34,0 1-40,0-1 38,-1-1-36,1 2 39,-1-1-42,-2-1 44,1 1-46,-1 0 44,-1-2-35,0 2 36,0-1-25,-1 1 19,0-1-40,-1 1 8,1 0 5,-1 0 11,0 0-2,1 0-1,-2-2 0,0 2-2,0 0 2,0-2 4,-1 2-2,1 1 14,-1-1 4,0 1-5,-1-1 0,0 0-4,-1 0-3,1 0 5,-1 0-1,-1-1-11,0 2 2,0-1 7,-1 0 3,0-1 18,-1 1-30,-1 1 28,1-1-34,-1 1 33,-1 0-38,-1-1 39,1-1-32,-1 0 24,-1 1-32,1 0 29,-1-1-31,-1 0 31,1-1-31,-1 1 27,-1 0-25,0-1 27,-1 1-28,0-1 27,0 0-25,0 0 27,0-1-27,-2 1 23,2-2-31,0 1 30,0-2-27,0 1 29,0-1-34,2 0 28,-1-2-24,0 1 31,-2 1-31,0-1 29,0 0-23,0 0 22,-1 0-26,1 0 29,-1-1-33,1-1 28,0 1-23,0-1 23,-2 0-24,3 0 23,-1-1-30,0 1 32,1-1-29,0 2 31,0-2-31,-1-1 29,1 1-29,0 0 30,0 0-43,0 0 42,0-1-20,0 1 15,0-1-22,0 1 29,9-4-31,-19 6 28,19-6-30,-19 5 32,9-3-28,0 1 26,0 0-28,-1 0 25,0 0-25,0 0 25,0 1-26,0 0 24,1-1-23,0 0 28,0 0-31,0-1 29,10-2-21,-18 6 25,18-6-31,-18 5 30,18-5-31,-18 4 29,18-4-27,-17 5 32,17-5-28,-17 4 20,17-4-30,-17 4 32,17-4-26,-18 5 31,18-5-29,-17 3 24,17-3-24,-17 3 24,17-3-26,-19 5 28,19-5-31,-19 4 31,19-4-23,-17 3 24,17-3-31,-19 3 31,19-3-28,-15 2 28,15-2-30,-16 3 29,16-3-29,-16 3 29,16-3-31,-16 2 29,16-2-24,-16 3 23,16-3-29,-16 3 21,16-3-16,-17 3 30,17-3-30,-16 3 30,16-3-28,-15 2 26,15-2-31,-16 3 32,16-3-32,-15 1 31,15-1-34,-14 2 32,14-2-27,-13 2 4,13-2 1,-12 1 3,12-1 5,-11 1-8,11-1 5,0 0 0,-17 2 1,17-2-1,-12 1 0,12-1 5,-13 2-2,13-2-1,-14 2-2,14-2 0,-15 3 0,15-3 5,-17 3-1,17-3 3,-14 2-2,14-2-2,-15 1-1,15-1 1,-14 3 6,14-3-5,-14 1-1,14-1-1,-12 2 2,12-2 0,0 0 3,-16 3-1,16-3 0,0 0-6,-16 3 1,16-3 0,-12 2-2,12-2 2,-13 1 16,13-1-15,-13 3-2,13-3 1,-14 3-2,14-3-4,-14 3 1,14-3-8,-15 3-4,15-3-26,-14 2-19,14-2-29,-14 3-20,14-3 8,-11 2-56,11-2-5,-12 3-63,12-3-38,0 0-314,-12 1-95</inkml:trace>
    <inkml:trace contextRef="#ctx0" brushRef="#br0" timeOffset="36929.2049">326 6499 42,'0'0'159,"0"0"-11,0 0-18,0 0-1,0 0-7,-9-4-9,9 4-6,0 0-15,0 0-8,0 0-8,0 0-10,0 0-6,0 0-5,0 0-2,0 0-12,0 0-4,0 0-6,0 0-2,0 0-10,0 0-2,0 0 0,0 0-10,0 0 2,0 0-5,0 0 4,14 0-3,-14 0-2,0 0 9,15 2-3,-15-2 11,16 2 19,-16-2-18,25 2 19,-11-2-26,5 0 30,1 0-25,3 0 28,5 0-26,1-1 30,2 0-30,4 1 28,1 0-29,1-1 17,0 1-29,1-1 27,-1 1-35,0-1 32,-1 1-39,0 0 41,1 1-40,-6-1 28,1 0-31,-1 0 28,0 0-29,0 0 33,0 1-30,0-2 28,-1 1-26,1-1 39,-2 1-36,0-1 34,-1 2-42,-2-2 37,-4 1-38,-1-1 36,-2 1-38,-1 0 33,-4 0-34,-1 0 36,0 0-38,-13 0 34,21-2-32,-21 2 32,15 0-41,-15 0 19,0 0-69,17 2-19,-17-2-77,0 0-49,0 0-104,8 5-148,-8-5 49</inkml:trace>
    <inkml:trace contextRef="#ctx0" brushRef="#br0" timeOffset="73396.26">1475 6500 85,'0'0'109,"0"0"-16,0 0-4,0 0-25,0 0 8,0 0-24,0 0 7,0 0-22,0 0 7,0 0-16,0 0 4,0 0-11,0 0 8,0 0-18,0 0 14,0 0-14,0 0 6,0 0-12,0 0 20,0 0-1,0 0 44,0 0-7,0 0 16,0 0-20,0 0 7,0 0-18,0 0 10,0 0-21,0 0 22,0 0-20,0 0 22,12 2-22,-12-2 12,0 0-24,0 0 17,13 0-18,-13 0 12,0 0-10,0 0 13,18 1-25,-18-1 20,12 1-21,-12-1 32,15 2-29,-15-2 23,16 1-29,-16-1 22,18 2-30,-18-2 26,21 2-11,-21-2 6,22 2-23,-10 0 26,0 0-21,0-1 26,0 2 4,0-2-13,1 1-30,0 0 29,0 0-27,-1 0 35,1 1-15,2-1 18,1 2-36,-2-1 29,3 1-27,-2-1 29,2 0-17,-2 1 15,1 0-26,-1 1 24,0 0-5,0 0 0,-1 0-3,1 1 1,-1-2 37,-1 2-47,2 0 27,-3 0-4,1 0-4,-1 0-5,1 0-1,-2 0 0,1 1 10,0 0-7,0-1 1,-1 1 0,0 0-5,0 0-2,0-1-1,0 2-1,0-1 0,0 0-4,-1 1-1,0-1 1,0 0-2,0 2 1,-1-1 3,2 0-4,-2 1-1,1-1 1,0 0-1,-1 1 3,1 0 0,-1-1 13,1 1-2,-1-1-1,0 1 0,1 1 12,-1-1 13,1 2-14,1-1-7,-2 1 4,0-1-2,0 0-11,0 1 0,-1-1 4,1 1-7,-2-1-4,0 2 0,0-1 2,1 0-3,-1 1 6,0-2-5,-1 2 1,0-1 0,0 1 1,0 1-33,0-2 42,0 1-39,0 0 45,-1 0-40,1-1 35,-1 0-36,1 0 44,-2 0-42,2-3 36,-1 2-32,-1 0 4,1 0-3,-1 0 3,1 0 0,-1-1 42,1 1-45,-1 0 40,0-1-39,0 1 33,-1-1-39,1 1 40,0 0-37,0 0 31,-1 0-36,0-1 42,1 1-40,0 1 39,-1 0-5,1-1 6,-1 2-12,1-2 0,-1 1-2,0 0-3,0 0 2,1-1-1,0 1 8,-1-1-13,1 2 1,-1-2 2,0 1-2,0-1 0,0 0 1,0 1-1,0-1-1,0 1-1,-1-1 2,2 1 1,-3-1 1,2 0 6,-2 0 1,2 1-18,-1-1 20,1 0 0,-1 2-1,-1-4-1,1 3 2,0-2-6,0 2-2,-2-11 3,3 21-3,-2-11 2,-1-10 1,1 22 2,-1-22-5,2 21 1,-2-21 2,0 21 4,0-10 0,0 0-2,0 1-1,0 0-3,-1 0 7,1-12-37,-1 22 33,0-9-29,0-1 37,0 0-34,1-1 23,-2 2-19,1-2 31,0 0-32,-1 1 28,0 0-24,1 0 29,-1-1-34,-1 0 30,0 1-30,1-1 30,-1 2 2,-1 0-4,1-1-8,0-1-1,0 0 1,0 1-1,1 0-1,-1-2 2,0 2 2,0-2-9,1 1 5,-2 0-2,2 0-1,-1 0 2,0-1-2,0 1-1,0-1-2,1 1 7,-2-1-36,1 1 39,-1 0-1,0 2 3,1-3-6,-1 1 2,0 0-1,-1 1 0,1 0-2,0-1 1,-1-1-4,1-1-2,0 2 0,-1 0 7,2-3-4,-1 1-3,0-1 3,1 1 3,3-9-7,-6 15 4,6-15 1,-6 14 5,6-14-5,-4 14-1,4-14-1,-7 12-1,7-12 7,-4 11-1,4-11-4,-6 13-2,6-13 7,-7 14-5,7-14-2,-8 15 4,8-15-2,-8 14-1,8-14 2,-8 14 2,8-14-2,-8 15 0,8-15 0,-9 14-1,9-14-2,-8 13 2,8-13 3,-7 12-6,7-12 5,-6 11-2,6-11 0,-8 12 2,8-12 0,-6 11 2,6-11-5,-7 10 4,7-10-2,-7 12 1,7-12-4,-9 13 2,9-13-25,-9 14 29,4-8-24,0 1 30,5-7-30,-10 13 30,10-13-22,-10 13 24,10-13-28,-10 12 30,10-12-32,-9 12 30,9-12-27,-8 11 32,8-11-32,-6 8 31,6-8-30,-5 10 29,5-10-29,-6 10 29,6-10-25,-6 8 23,6-8-26,-5 9 27,5-9-27,-6 7 26,6-7-28,-7 9 29,7-9-24,-7 10 23,7-10-29,-7 8 28,7-8-26,-6 10 29,6-10-32,-6 8 30,6-8-29,-7 8 30,7-8-4,-6 9 0,6-9-1,-6 7-34,6-7 7,-4 8 34,4-8-4,0 0-5,-7 9 1,7-9-1,-5 9-24,5-9-4,-6 8 32,6-8-4,-5 9-2,5-9 0,-5 7 0,5-7 3,-5 6-6,5-6 0,-8 11-4,8-11 3,-6 7 3,6-7-4,-7 9-14,7-9 16,-6 7-4,6-7 1,-6 9-1,6-9 5,-6 8-6,6-8 2,-6 9 1,6-9-4,-7 8 0,7-8 1,-6 9-1,6-9-2,-5 7 8,5-7-10,-6 7 3,6-7 2,0 0-2,-6 11 4,6-11-4,0 0 3,-7 9 0,7-9-7,0 0 0,-7 10 4,7-10-1,0 0 0,-7 7 4,7-7-5,0 0 2,-7 8 3,7-8 2,0 0-5,-8 9 1,8-9 1,0 0 0,-7 8-2,7-8 3,0 0 3,-7 7-7,7-7 2,0 0 2,0 0-3,-7 9 5,7-9-2,0 0 6,-5 7-8,5-7 3,0 0 0,-6 5 1,6-5 0,0 0-2,0 0 1,-7 10 0,7-10 1,0 0 0,-7 8-2,7-8 2,0 0-2,-8 7-1,8-7 1,0 0-38,-6 7 46,6-7-1,0 0-2,-7 7 4,7-7-6,0 0 1,0 0-2,-6 8 1,6-8-2,0 0 3,0 0 4,-7 7-8,7-7 2,0 0 4,0 0-4,-8 6 0,8-6 1,0 0 1,0 0-5,-8 7 3,8-7 0,0 0-2,0 0 0,-8 6 2,8-6-2,0 0 0,0 0 3,0 0-3,-9 8 0,9-8 2,0 0 3,0 0-6,0 0-9,-8 6 16,8-6-4,0 0 3,0 0-3,0 0 4,-8 6-7,8-6-1,0 0 4,0 0 0,-8 6-3,8-6 0,0 0 5,0 0-5,-10 7 2,10-7-1,0 0-1,0 0 3,-9 4 0,9-4 8,0 0-14,0 0 6,-7 6-2,7-6 1,0 0-2,0 0-2,-10 7 4,10-7 1,0 0 2,0 0-17,0 0 19,-9 5-1,9-5 2,0 0-6,0 0 2,0 0 3,-9 4-3,9-4 0,0 0 1,0 0 4,0 0-5,0 0 0,-8 5 2,8-5-4,0 0 0,0 0 0,0 0 1,0 0-5,0 0 4,-12 2-4,12-2-18,0 0-2,0 0-6,0 0-21,-11 3-11,11-3-27,0 0 6,0 0-52,0 0 4,-12 1-85,12-1-20,0 0-109,0 0-169,-10-2-11</inkml:trace>
    <inkml:trace contextRef="#ctx0" brushRef="#br0" timeOffset="38116.3504">582 9347 165,'0'0'206,"0"0"-38,0 0-7,-10 2-16,10-2-4,0 0-9,0 0-11,0 0-33,0 0-14,0 0-15,0 0-7,0 0-6,-14 0-2,14 0 1,0 0-1,0 0-2,0 0-1,0 0 8,0 0 4,0 0 4,8-4-7,-8 4-9,10-3 0,-10 3-10,16-4-3,-5 3-3,2-1-3,4-1-9,2 0 12,4 1-6,4-1 0,2 0 5,5 0-3,2-1-2,1 1-7,1 0 2,2 1-25,0-1 23,6 0-16,0-1 26,0 1-17,0 0 9,0-1-25,0 1 25,1 0-23,-2 0 23,-5 0-22,0 1 20,1 0-17,-1-1 18,-1 0-21,0 1 22,-1-3-23,0 3 21,-4-1-12,0 0 5,-6 0-18,-1 1 26,-2-1-22,0 1 22,-6 0-24,-1 0 25,-2 0-19,-1 0 17,-3 1-18,-1 0 20,-11 1-30,19-3 3,-19 3-54,13-4-11,-13 4-59,10-4-58,-10 4-55,0 0-274,0 0-26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11T20:28:45.8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5A53755A-185B-4C75-B4E2-16B51C205C03}" emma:medium="tactile" emma:mode="ink">
          <msink:context xmlns:msink="http://schemas.microsoft.com/ink/2010/main" type="inkDrawing" rotatedBoundingBox="16893,4558 19019,3892 19563,5630 17436,6295" shapeName="None"/>
        </emma:interpretation>
      </emma:emma>
    </inkml:annotationXML>
    <inkml:trace contextRef="#ctx0" brushRef="#br0">0 18 15,'0'0'72,"0"0"-14,0 0-5,0 0-3,0 0-9,0 0-3,0 0 0,0 0-12,0 0-4,0 0 5,0 0-3,0 0-5,0 0 3,0 0 3,0 0-2,0 0 6,0 0-4,0 0 1,0 0-2,0 0 2,0 0 1,0 0 6,0 0 3,0 0 0,0 0 2,0 0 3,0 0-4,0 0-5,0 0 1,0 0 2,0 0-6,0 0-6,0 0-2,0 0-1,0 0-6,0 0 2,0 0-2,0 0-4,0 0 2,0 0 5,0 0-4,0 0 0,0 0 0,0 0 1,0 0 1,0 0 4,0 0 2,0 0-3,0 0 2,0 0 5,0 0-5,0 0-3,0 0-2,0 0-3,0 0 0,0 0-3,0 0 4,10-2-3,-10 2-5,0 0 0,0 0 3,0 0-6,0 0 4,0 0 4,11-3-2,-11 3 1,0 0 0,0 0-3,10-2-2,-10 2 4,0 0-2,0 0-6,0 0 0,11-2 2,-11 2-1,0 0 2,0 0 1,0 0 0,13-2 5,-13 2 3,0 0-7,0 0 0,12-2-1,-12 2-1,0 0 0,0 0 1,12-2-4,-12 2 3,0 0-1,12 0 6,-12 0-5,0 0-2,16-1 1,-16 1-2,0 0 0,19 0 4,-19 0-4,13 0 0,-13 0-2,13 0 8,-13 0-5,13 0 0,-13 0-2,14 0 2,-14 0 2,14 0-2,-14 0 2,14 0 3,-14 0-2,16 0 2,-16 0 5,14 0-2,-14 0 3,15-1 1,-15 1 2,16 0-1,-16 0 2,15 0 6,-15 0-17,17 0-4,-17 0 2,14-2 0,-14 2 0,16 0 0,-16 0 3,15 2-6,-15-2 5,17 0-5,-17 0 0,15 1 1,-15-1-1,16 0 1,-16 0-3,16 1 4,-16-1 0,16 1 1,-16-1-4,13 1-1,-13-1 4,14 1-2,-14-1 6,14 3-3,-14-3 0,16 0 2,-16 0 4,15 3-8,-15-3-2,16 1 4,-16-1 1,15 3-3,-15-3 4,16 2-6,-16-2 6,16 2-25,-16-2 29,18 3-24,-18-3 23,19 3-4,-19-3 1,18 3 2,-18-3-2,17 4-2,-17-4 2,18 2-2,-18-2 1,17 4 11,-17-4-18,17 3 4,-17-3-2,19 3 3,-19-3-2,18 3 0,-18-3 2,19 3-2,-19-3-2,18 4 7,-18-4-5,19 5-1,-19-5 0,18 3 1,-18-3 0,19 4 0,-19-4-1,18 4 1,-7 0 1,-11-4 4,19 5-6,-19-5 3,19 5-1,-19-5-1,19 5 2,-9-2 2,-1 1-1,-9-4-4,20 5 5,-11-3-2,-9-2 2,21 5-7,-21-5 3,17 5 2,-17-5-19,18 6 34,-18-6-33,19 4 24,-19-4-24,19 5 27,-19-5-22,18 5 24,-18-5-27,19 5 25,-19-5-20,18 4 25,-8 0-26,1-2 27,-11-2-27,19 6 30,-9-4-27,0 0 22,1 1-20,-11-3 21,19 5-26,-9-3 30,-10-2-28,19 6 27,-19-6-27,19 4 27,-19-4-31,17 5 27,-17-5-26,19 5 26,-19-5-29,16 6 27,-16-6-24,17 5 29,-17-5-27,19 6 31,-19-6-32,17 5 30,-17-5-32,18 7 33,-18-7-28,19 6 4,-9-3 4,-1 1 17,0-2-15,-9-2 2,17 6-5,-17-6 0,17 7 1,-17-7 0,16 6 3,-16-6-3,17 7 1,-17-7 1,15 7 5,-15-7-3,17 6-1,-8-2-1,0 1-1,0-1 7,1-1 0,1 1 4,-1 1-5,1 0 1,-2-1 4,2 0-6,0 1-1,1 1 1,0-2-1,-1 1-2,1 0 0,-1 0-3,-2-1 4,1 1-1,-1 0 1,2-1-2,-2 1-3,0 2 5,1-2-3,0 0 31,-1 3-39,-1-3 35,1 1-36,2 3 33,-2-3-27,2 1 35,-2 2-37,3-1 30,-3-2-33,0 3 31,2-1-32,-3 0 29,3 0-32,-2 0 34,0 1-29,-1-1 27,1 1-44,1 1 45,-2-2-36,-1 1 36,-1 0-37,1-1 36,-1 2-37,1 0 44,2 0-38,-3-1 42,3 1-30,-2 1 23,1-2-40,-1 1 34,1 0-33,1-1 34,-2 0-34,1 0 42,1 1-43,-3-1 40,1 0-42,2 1 57,-3-2-61,-1 0 36,1 1-33,0 0 39,2 0-35,-4 0 30,3 0-32,-3 0 36,1 1-30,-1-2 29,1 2-35,-1-2 36,0 2-36,0-2-1,1 0 6,-1 2 1,-2-2 3,-2-8 0,9 16 9,-9-16-4,4 17-3,-4-17 0,7 16 4,-7-16-1,4 15 2,-4-15-3,5 14 1,-5-14 1,4 11 7,-4-11-7,4 13-3,-4-13 4,2 12 0,-2-12-1,1 10 3,-1-10-5,2 12-25,-2-12-52,0 0-60,-2 14-88,2-14-111,0 0-197,-9 11-42</inkml:trace>
    <inkml:trace contextRef="#ctx0" brushRef="#br0" timeOffset="-67162.4213">25 16 249,'0'0'217,"0"0"-33,0 0-20,0 0-11,0 0-11,0 0-17,0 0-15,0 0-4,-4-7-16,4 7-7,0 0-7,0 0-4,0 0-2,0 0-3,0 0 0,0 0-5,0 0-34,0 0 32,0 0-35,0 0 29,0 0-32,0 0 30,0 0-35,0 0 36,0 0-39,0 0 30,0 0-31,0 0 29,0 0-37,0 0 33,0 0-38,5-10 31,-5 10-31,0 0 35,14-1-41,-14 1 40,0 0-36,17-1 35,-17 1-39,15-1 36,-15 1-33,20 1 40,-20-1-36,24 1 41,-11 0-44,1 1 37,-1 0-37,2 0 36,0 2-38,2-2 32,-2 1-34,2 1 32,-2 1-33,1-1 42,-1 3-44,3-1 33,-1 2-36,0 0 42,0 1-37,0 2 5,2-1 21,-3 2-22,1-2 7,0 2-2,0 1 1,-1-1 3,1 1-3,0 1 9,-1-2 5,0 2-34,1-1 48,-3 3-31,3-3 31,0 2-31,-2 0 47,0 0-2,0 0-4,6 0 4,-8 0 7,1 1-8,0 0-1,-1-1-5,-1 1-5,-1 1-5,0-1 1,-1 2 11,0-1-23,-1-1 15,0 2-19,-2 0 15,1-1-20,-1 0 19,-1 2-21,1 0 14,-2-3-17,1 0 15,-1 0-16,0 0 12,1-1-13,-3 2 15,2-1-15,0 0 15,-2-2-17,0 2 15,0 0-13,1-1 24,-3 1 1,2-1-5,-1 1 1,0-1 0,1 3 29,-3-1 23,0 2-8,0-1-40,0-1 25,-3 2-40,3-1 28,-1 1-36,0-1 30,-1 2-3,0-2-6,0 1-3,0-2-3,-1 5-3,-1 0-4,1-2 2,0-2-3,-1-1-4,0 0 1,1 0 0,-3-1-1,2 1-2,-1 0-3,-1-2 6,0 1-4,0-2 1,1 1-1,-2-1-3,1 0 4,-1 0-1,1-2 2,-1 1-2,1 0 2,-2-1-5,3 0 2,-4 1-2,1-2 2,1 1 0,0-1 2,-1 0 1,-1 1-2,0 0-3,0-1 0,1 0 1,-3 1 3,1-1-3,0-1 2,-1 1-3,2 0 4,-1-1-4,1-1-1,2 0 2,-2 1-1,0-2 3,3 2-2,-2-3-31,0 1 40,2-1-34,-1 1 35,0-1-33,2-1 37,-2 1-34,1-1 32,6-6-29,-11 11 34,11-11-35,-11 10 32,11-10-32,-9 9 34,9-9-26,-12 9 25,4-4-32,8-5 33,-16 9-34,8-5 34,0 1-34,8-5 35,-16 9-28,7-5 29,1 0-37,8-4 37,-15 8-37,15-8 34,-11 5-33,11-5 33,-11 5-31,11-5 31,-11 6-30,11-6 30,-11 5-33,11-5 32,-11 4-28,11-4 30,-12 5-33,12-5 37,-11 4-39,11-4 35,-10 3-37,10-3 38,-12 4-38,12-4 39,-14 4-33,14-4 30,-14 5-31,14-5 29,-15 4-32,15-4 35,-15 4-31,15-4 30,-15 4-34,15-4 37,-15 4-37,15-4 35,-13 4-33,13-4 32,-12 3-35,12-3 37,-10 2-35,10-2 39,0 0-41,-13 3 36,13-3-35,0 0 29,0 0-55,-14 3-9,14-3-82,0 0-10,0 0-85,-13 0-25,13 0-30,0 0-30,-11-4-89,11 4-401,-7-6-331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11T20:27:37.4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C18049C9-3FC7-478F-8E3B-C1D4BA92C6B3}" emma:medium="tactile" emma:mode="ink">
          <msink:context xmlns:msink="http://schemas.microsoft.com/ink/2010/main" type="inkDrawing" rotatedBoundingBox="17465,4461 17472,4408 17474,4408 17467,4462" shapeName="None"/>
        </emma:interpretation>
      </emma:emma>
    </inkml:annotationXML>
    <inkml:trace contextRef="#ctx0" brushRef="#br0">0 53 212,'1'-11'259,"-1"11"-53,0 0-43,0 0-30,1-11-21,-1 11 26,0 0 12,0 0 3,0 0-12,1-12-13,-1 12-8,0 0-16,0 0-12,0 0-42,0 0 29,2-10-42,-2 10 25,0 0-37,0 0 26,0 0-30,0 0 21,0 0-38,0 0 30,0 0-38,0 0 34,0 0-39,2-9 32,-2 9-34,0 0 32,0 0-26,0 0 28,0 0-35,0 0 38,0 0-39,0 0 35,0 0-34,0 0 38,0 0-36,0 0 28,0 0-30,0 0 28,0 0-36,0 0 37,0 0-36,0 0 37,0 0-35,0 0 35,0 0-34,0 0 31,0 0-28,0 0 28,0 0-34,0 0 32,0 0-32,0 0 38,0 0-37,0 0 34,0 0-34,0 0 34,0 0-30,0 0 31,0 0-36,0 0 30,0 0-39,0 0 18,0 0-65,0 0-11,0 0-38,0 0-26,0 0-20,0 0-42,0 0-41,0 0-222,0 0 43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11T20:27:40.19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9C7485CC-93C5-44F4-A439-CEB3FE3A06C0}" emma:medium="tactile" emma:mode="ink">
          <msink:context xmlns:msink="http://schemas.microsoft.com/ink/2010/main" type="inkDrawing" rotatedBoundingBox="17063,6815 19741,6525 19936,8329 17259,8619" shapeName="None"/>
        </emma:interpretation>
      </emma:emma>
    </inkml:annotationXML>
    <inkml:trace contextRef="#ctx0" brushRef="#br0">-76 2395 4,'0'0'318,"0"0"-84,0 0-19,0 0-51,0 0 3,0 0-32,0 0 16,0 0-31,0 0 15,2-12-42,-2 12 16,0 0-40,0 0 12,0 0-39,5-7 19,-5 7-42,0 0 30,0 0-35,10-6 30,-10 6-41,0 0 36,14-2-32,-14 2 33,16-1-26,-16 1 32,20 0-35,-20 0 33,23 0-38,-10 2 39,0-2-39,1 1 34,-1 1-38,2-1 33,0 2-37,0-1 33,1 1-35,1 1 32,-1 0-31,0 0-1,0 1 1,1 0 2,-1 1 0,3 1-2,0 1 7,-2 0 2,3-1 7,-2 3 7,0-1-4,-1 1-3,1-1 6,1 2-9,-3-1-17,2 0 24,-1 1-23,-1 1 43,0-1-33,-1 1 29,2 0-27,-3 1 22,1 0 2,-1-1 1,0 1-9,0 0-2,-1 1 14,0-2-12,0 3 2,0 0 11,0-1 1,0-1-7,-2 2-7,3 0-5,-5 0 4,2 0 8,-1 0 19,0 0-26,0 0 20,-3 0-27,1-2 24,-1 2-24,-1-1 16,1 1-20,-1 1 20,1-2-16,-2 2 9,1-2-20,0 3 22,-1-4-22,1 3 2,-1 0 3,-1-1-1,0 0 3,0 1-6,0 0 2,-1-1 8,0 0-5,0 1 3,-1-1 1,0-1-3,1 1 6,-3-1-4,2-1 0,-2 0-33,2 0 40,-2 1-30,0 0 38,-1-2-3,0 4-4,-1-1 0,-1 0-4,0 1-2,-1-1-3,1 1 0,-4-1-3,1 1-3,-1 1 3,1 1 0,-3-1-1,0 0-1,0-1 0,1 1 1,-3 0-1,2-2 5,-1 2-1,1-1 11,-2 0-11,1-1-1,-1 1 0,0-1 1,0 0 4,-1-1-5,1 0 2,0 1-1,0-1-2,-1-2 5,3 1-4,-2-3-2,2 2 0,-2-2-1,0 2 0,0-2-1,0 1 2,1-1-3,-2 1-2,1-1 3,1 0-5,-2 0 2,0 0-1,0 0 1,1 1-1,-1-2 0,0 1 3,0-1-3,1 1 0,-2-1 0,1-1-1,0 1 4,0-1-5,0 0 1,0 0 2,1-1-3,-3 0 1,4-1-1,-3 0 2,2 1-2,-2-1 0,1-1 4,-1 1-3,0-1-2,1 0 1,-3 0 4,2 1-5,-1-1-29,0-1 40,0 0-38,-1 1 38,1-1-35,0-1 41,0 1-37,-1 0 35,1 0-32,1-1 36,-1 1-37,1-1 35,0-1-30,1 2 30,0-1-34,0 0 38,-2 0-39,3 0 35,-1 0-33,0 0 33,1 0-32,0 0 32,1-1-34,10-2 35,-19 4-33,19-4 33,-16 4-31,16-4 31,-12 3-33,12-3 36,-11 3-39,11-3 34,0 0-46,-15 2 4,15-2-86,0 0-21,-12 2-87,12-2-24,0 0-23,-12 0-64,12 0-90,0 0-309,-10-2-235</inkml:trace>
    <inkml:trace contextRef="#ctx0" brushRef="#br0" timeOffset="71745.9482">-199 4161 101,'0'0'159,"0"0"-5,0 0-36,0 0 10,0 0-23,0 0 4,0 0-17,0 0 2,0 0-29,0 0 4,0 0-24,0 0 0,0 0-21,0 0 9,0 0-17,0 0 17,0 0-12,0 0 19,0 0-19,0 0 17,0 0-18,17 1 30,-17-1-19,12 3 24,-12-3-27,18 2 18,-18-2-27,22 3 22,-9-1-21,1-1 23,3 0-26,1 1 37,1-1-35,4-1 28,-2 0-32,5 0 31,2 0-23,0-1 31,2-1-34,6 0 3,-1-1-6,1-1 0,1 0 5,0-1 10,-1 1-19,1-1 2,0 1 4,6-4-5,-3 3-1,-2-1 0,4-1-1,-6 2-2,-1-1 6,1 1-13,0 0 2,-3 0-3,1 0 2,-1-1 1,-1 1-4,2 0 5,-2 0-1,-1 0-2,0-2-1,1 3 1,-2-3 0,2 1 1,-4 0-2,0-1 1,1 0 0,-3 0 31,-3 0-31,3 1 28,-3-2-39,0 1 42,0 1-37,-1-2 36,-3 1-31,1 0 35,-1-1-44,1 1 37,-4 1-34,-1 0 33,1-1-16,3-2 11,-3 1-37,3 1 32,-1-2-28,1 2 33,1-1-37,1-1 38,0 1-36,0 0 35,1-1-38,-2 1 40,1-2-33,1 3 29,-2-2-33,0 1 35,2-1-35,-4 1 32,1-1-34,-2 1 35,-1 2-37,-1-2 36,0 2-33,-2-1 34,0 0-43,0 0 43,0 0-38,-2 1 39,3-1-42,-3 0 40,-2 0-26,0 0 28,1 1-43,-1 1 39,0-2-38,-1 0 36,1 1-35,-2-2 38,2 2-35,-1 0 41,-3-1-45,3 1 38,-3 1-37,-5 5 36,12-13-35,-12 13 38,11-11-37,-4 4-2,-1 1 5,-6 6 6,11-11 6,-11 11-5,10-11 3,-10 11-3,9-10 3,-9 10 1,8-10-1,-8 10 1,9-9 3,-9 9 3,7-10-7,-7 10 1,8-9 2,-8 9-3,7-10 4,-7 10-2,8-9 4,-8 9-4,7-9 6,-7 9-10,6-8 5,-6 8-1,7-9 1,-7 9-1,9-9 1,-9 9 3,9-9-4,-9 9 4,10-10-3,-10 10 2,7-8 1,-7 8-2,9-7 0,-9 7 2,8-8 0,-8 8 4,7-7 15,-7 7-4,0 0 2,8-9-2,-8 9-2,0 0-5,7-8-5,-7 8 6,0 0-9,6-8-2,-6 8 4,5-8-5,-5 8 0,0 0-2,8-9 5,-8 9-1,0 0-5,8-10 0,-8 10 4,0 0-2,7-9 2,-7 9-5,0 0 11,8-9-8,-8 9 3,0 0-4,7-10 0,-7 10-2,6-7 4,-6 7-4,5-7 3,-5 7 0,6-6 5,-6 6-7,9-8 0,-9 8 1,8-6 0,-8 6 0,9-8 5,-9 8 8,7-6-11,-7 6 33,8-7-52,-8 7 16,7-6 30,-7 6-34,0 0 33,8-7-34,-8 7 34,0 0-36,0 0 34,7-7-37,-7 7 30,0 0-32,0 0 33,0 0-31,5-10 36,-5 10-39,0 0 31,0 0-38,0 0 32,0 0-43,0 0-12,0 0 20,6-6-50,-6 6 16,0 0-46,0 0 11,0 0-58,0 0 12,0 0-38,0 0-5,0 0-23,0 0-49,0 0-203,0 0 64</inkml:trace>
    <inkml:trace contextRef="#ctx0" brushRef="#br0" timeOffset="69787.2751">-78 2391 101,'0'0'158,"0"0"-33,0 0-30,0 0-17,0 0-2,0 0-6,0 0 1,0 0 0,0 0-3,-3-9-5,3 9-6,0 0-6,0 0-10,0 0-4,0 0-9,0 0-3,0 0 0,0 0-7,0 0 2,0 0 2,0 0 0,0 0 5,0 0-2,0 0 4,0 0 2,0 0 5,0 0 0,0 0-1,0 0 0,0 0-3,0 0-6,0 0 4,0 0-11,-2-10-3,2 10-4,0 0-3,0 0 0,0 0-7,0 0 0,0 0 4,0 0-6,0 0 1,0 0-1,0 0 3,0 0 2,0 0 0,0 0 2,11 1 9,-11-1 10,0 0-4,0 0 3,0 0 8,12 1 1,-12-1 3,0 0 1,0 0-25,0 0 21,13-1-29,-13 1 22,0 0-28,0 0 23,0 0-28,0 0 28,14 0-31,-14 0 29,0 0-33,0 0 26,0 0-26,0 0 28,12 0-28,-12 0 29,0 0-30,0 0 31,14-1-6,-14 1-5,0 0-21,12 0 27,-12 0-21,0 0 33,15 0-21,-15 0 24,12-2-25,-12 2 25,0 0-31,18 0 30,-18 0-34,0 0 30,15-1-33,-15 1 28,0 0-27,13 0 26,-13 0-20,0 0 21,0 0-34,14 1 34,-14-1-34,0 0 33,12 3-29,-12-3 27,0 0-27,14 4 29,-14-4-34,10 2 32,-10-2-26,14 2 30,-14-2-27,14 2 29,-14-2-34,17 2 30,-17-2-31,17 2 32,-17-2-28,17 2 33,-17-2-32,19 1 34,-19-1-31,21 0 24,-21 0-27,23 1 31,-23-1-29,22 0 31,-22 0-27,24 0 34,-11 0-31,1 0 37,1 0-32,3-1 30,0 1-34,3 0 32,0-1-34,1 1 37,1-1-34,1 0 27,0 0-32,0 1 31,2 0-31,-2 1 33,-2-1-33,1 2 32,1-1-28,0 0 23,-3 0-34,0 1 37,1-1-39,0 1 36,-3 0-33,1 1 38,0 0-31,1 0 39,2 0-33,-1-1 36,-1 1-38,2 0-1,1 0 2,-3 0 8,-2-1-2,2 0 7,-1 1-4,0-1 3,1 0-1,-3 0 0,1-1-1,-1 2-3,1-1 3,-1 0 5,1 1-13,-1-1-3,0-1 1,-1 2-3,-1 0 1,0 0 3,2 0 1,-3-1-3,1 2 1,1-1-1,-2 1-2,2 1 5,-1-1-3,0 1 2,-1 1 2,0-1-2,1 0 3,-1 0-7,0 1 0,0-1 3,0 1 1,-1 0-3,1 0 1,1-1 14,-1 2-13,0-1 5,-1 1-11,1 0 2,0-1 1,2 0 1,-2 2 0,3-1-3,-1 0 6,1 1-3,4-1 6,-5 0-5,3 0 0,-3 1-7,3-2 9,-5 0-1,1 0-5,1 1 11,-2-1 5,0 0-12,-2 0 4,1 0-11,-1 0 0,-2 0 2,0-2-1,-2 1 3,-1 2 4,1-2 1,0 0-2,-2 2-5,1-1 2,-1 0 1,1 1 0,-1-1 1,0 1 0,-1 0-2,1-1 9,-1 2 23,0-1-37,1 0 33,-1 1-36,-1 0 33,2-1-35,0 0 32,-1 2-30,1-1 30,-3 0-35,3 0 36,-3 0-38,1 1 34,1-1-36,-2 0 33,1 0-28,1 1 30,-1-1-28,1 2 25,-2-3-31,1 3 34,1-2-34,-1 1 35,1-1-29,-1 0 30,1 0-35,1 1 32,-1 0-33,-1-1 36,1 0-33,-2 1 31,3-1-27,-3 0 28,0 0-32,3 0 35,-3 0-37,1-1 35,-5-7-37,6 14 36,-6-14-30,7 15 31,-7-15-31,9 11 25,-9-11-31,5 13 5,-5-13 5,6 11 1,-6-11 2,7 12-1,-7-12 8,6 13-5,-6-13 7,5 10-4,-5-10-2,6 12 2,-6-12-3,5 9 4,-5-9-1,4 10 1,-4-10 7,6 10-3,-6-10-3,3 10-1,-3-10-1,4 8 0,-4-8-1,0 0 0,6 13 2,-6-13 2,0 0 1,5 10-3,-5-10 1,0 0 2,4 8-1,-4-8 2,0 0-2,0 0 4,5 9-4,-5-9 0,0 0 1,0 0-2,0 0-1,0 0 3,4 9 0,-4-9-1,0 0 3,0 0-9,0 0-25,0 0-36,0 0-37,0 0-43,0 0-52,0 0-38,0 0-98,0 0-274,0 0-121</inkml:trace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11T20:27:42.1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14DE7BB9-A343-40BB-8947-F9028123341E}" emma:medium="tactile" emma:mode="ink">
          <msink:context xmlns:msink="http://schemas.microsoft.com/ink/2010/main" type="inkDrawing" rotatedBoundingBox="17372,8914 20013,8822 20081,10782 17441,10874" shapeName="None"/>
        </emma:interpretation>
      </emma:emma>
    </inkml:annotationXML>
    <inkml:trace contextRef="#ctx0" brushRef="#br0">59 34 69,'-13'0'262,"13"0"-54,0 0-29,0 0-26,-11-2-16,11 2-23,0 0-14,0 0-13,0 0-18,-11-2-9,11 2-12,0 0-7,0 0-7,0 0-6,0 0 10,0 0-22,0 0-4,0 0 0,0 0 19,0 0-22,0 0 1,0 0 3,0 0-2,0 0 8,0 0 4,0 0-1,0 0 1,0 0 5,0 0 8,0 0 0,0 0 10,13-2 2,-13 2 12,0 0-13,14-1 2,-14 1-11,15 0 1,-15 0-11,19-1 0,-19 1-5,21 0 0,-21 0 19,23 0-13,-23 0-1,24 1-2,-11 0-5,0 0-2,2 0-3,2 0-2,-1 2 6,2-2-4,0 3-2,0-1-33,1 1 34,3 0-30,-1 1 34,0 1-34,1 0 34,-1 1-38,2-1 40,0 1-35,-2 0 38,0 1-36,-2 0 35,3 1-22,-1-1 25,-1 3-31,0-2 32,-2 1-38,3 0 40,-2 1-37,-1-1 36,1 3-40,-3-2 5,1 0 2,0 0 5,0 2 0,-1-2 7,0 3-2,0-1 13,-1 0-17,0 0 3,-1 1 0,2 1 0,-1-2 34,-2 1-45,0 0 39,0 1-37,-2-2 36,2 2-42,-2-1 41,0-1-37,0 2 32,-1-2-23,1 2 30,-2 0-16,-1-1 38,2 2-9,-2-2-7,-1 0-10,1 0 1,1 0-7,-3 0-2,1 0-5,1 1-1,-1-2 1,1 2-8,-2-1 2,1 1-1,-1-1-1,-1 0 15,1 2 0,-2-1 0,1 1 2,-1 0-5,-1-1-2,0-1-24,2 2 28,-3-2-25,1 2 26,0-2-25,1 1 23,-2 0-14,0-1 37,0 1-22,0-2 13,-1 1-14,1-1-10,-2 0 1,2 0 1,-2 0 1,2 1-2,-2-1 14,0 0 14,0 2-21,0-2 15,0 0-22,-2 1 13,2 2-3,-2-1-1,0 1-12,1-2 15,-1 1-12,1 1 8,0-1-15,-1-1 13,0 0-3,-2 2 0,0-2-22,2 0 31,0 0-11,-3 0 0,2 1 0,0-2-1,-1 1 3,0-1-3,-1 1 3,0 0-3,0 0 0,0-2-2,0 0-5,1 2 6,-3-2 3,2 1-2,-3-1-3,2 1 3,0-2-7,-2 2 2,1-2 0,1 0-3,-3 0 2,1 0 1,1 0-2,-3 0-3,1 0-7,0 0 11,-2-1-10,-2 1 12,2-1-13,0 2 14,-1-3-10,0 1 9,-1 0-11,0-1 14,0 0-15,0 0 14,-1 1-13,2-1 11,-1-1-10,0 0 7,0-1-5,0 0-3,0 0 1,0 0 0,0 1 3,-1-1 0,-1-1-2,2 1 5,-1 1-5,0-3 1,0 2-1,-1-1 2,1 0-1,-1 1 0,1-3 0,1 3 0,0-2 2,0 0-2,3 0 0,-2-1-1,1 0 4,0 1 7,-1-2-13,0 1 13,1-1-12,2 1 9,-3 0-14,1 0 17,0-2-15,-1 2 14,-3 0-14,0 0 9,0 1-9,1 0 11,-2 0-9,1-2 7,1 1-10,0-1 11,2 0-7,0 0 6,1 0-7,11-3 11,-20 5-13,20-5 13,-17 3-11,17-3 10,-15 2-12,15-2 15,-14 3-15,14-3 12,-13 1-11,13-1 5,-11 3-15,11-3-5,0 0-41,-17 0-30,17 0-60,0 0-3,-15 0-72,15 0-29,0 0-43,-16 0-46,16 0-94,0 0-214,-16 0-163</inkml:trace>
    <inkml:trace contextRef="#ctx0" brushRef="#br0">59 34 69,'-13'0'262,"13"0"-54,0 0-29,0 0-26,-11-2-16,11 2-23,0 0-14,0 0-13,0 0-18,-11-2-9,11 2-12,0 0-7,0 0-7,0 0-6,0 0 10,0 0-22,0 0-4,0 0 0,0 0 19,0 0-22,0 0 1,0 0 3,0 0-2,0 0 8,0 0 4,0 0-1,0 0 1,0 0 5,0 0 8,0 0 0,0 0 10,13-2 2,-13 2 12,0 0-13,14-1 2,-14 1-11,15 0 1,-15 0-11,19-1 0,-19 1-5,21 0 0,-21 0 19,23 0-13,-23 0-1,24 1-2,-11 0-5,0 0-2,2 0-3,2 0-2,-1 2 6,2-2-4,0 3-2,0-1-33,1 1 34,3 0-30,-1 1 34,0 1-34,1 0 34,-1 1-38,2-1 40,0 1-35,-2 0 38,0 1-36,-2 0 35,3 1-22,-1-1 25,-1 3-31,0-2 32,-2 1-38,3 0 40,-2 1-37,-1-1 36,1 3-40,-3-2 5,1 0 2,0 0 5,0 2 0,-1-2 7,0 3-2,0-1 13,-1 0-17,0 0 3,-1 1 0,2 1 0,-1-2 34,-2 1-45,0 0 39,0 1-37,-2-2 36,2 2-42,-2-1 41,0-1-37,0 2 32,-1-2-23,1 2 30,-2 0-16,-1-1 38,2 2-9,-2-2-7,-1 0-10,1 0 1,1 0-7,-3 0-2,1 0-5,1 1-1,-1-2 1,1 2-8,-2-1 2,1 1-1,-1-1-1,-1 0 15,1 2 0,-2-1 0,1 1 2,-1 0-5,-1-1-2,0-1-24,2 2 28,-3-2-25,1 2 26,0-2-25,1 1 23,-2 0-14,0-1 37,0 1-22,0-2 13,-1 1-14,1-1-10,-2 0 1,2 0 1,-2 0 1,2 1-2,-2-1 14,0 0 14,0 2-21,0-2 15,0 0-22,-2 1 13,2 2-3,-2-1-1,0 1-12,1-2 15,-1 1-12,1 1 8,0-1-15,-1-1 13,0 0-3,-2 2 0,0-2-22,2 0 31,0 0-11,-3 0 0,2 1 0,0-2-1,-1 1 3,0-1-3,-1 1 3,0 0-3,0 0 0,0-2-2,0 0-5,1 2 6,-3-2 3,2 1-2,-3-1-3,2 1 3,0-2-7,-2 2 2,1-2 0,1 0-3,-3 0 2,1 0 1,1 0-2,-3 0-3,1 0-7,0 0 11,-2-1-10,-2 1 12,2-1-13,0 2 14,-1-3-10,0 1 9,-1 0-11,0-1 14,0 0-15,0 0 14,-1 1-13,2-1 11,-1-1-10,0 0 7,0-1-5,0 0-3,0 0 1,0 0 0,0 1 3,-1-1 0,-1-1-2,2 1 5,-1 1-5,0-3 1,0 2-1,-1-1 2,1 0-1,-1 1 0,1-3 0,1 3 0,0-2 2,0 0-2,3 0 0,-2-1-1,1 0 4,0 1 7,-1-2-13,0 1 13,1-1-12,2 1 9,-3 0-14,1 0 17,0-2-15,-1 2 14,-3 0-14,0 0 9,0 1-9,1 0 11,-2 0-9,1-2 7,1 1-10,0-1 11,2 0-7,0 0 6,1 0-7,11-3 11,-20 5-13,20-5 13,-17 3-11,17-3 10,-15 2-12,15-2 15,-14 3-15,14-3 12,-13 1-11,13-1 5,-11 3-15,11-3-5,0 0-41,-17 0-30,17 0-60,0 0-3,-15 0-72,15 0-29,0 0-43,-16 0-46,16 0-94,0 0-214,-16 0-163</inkml:trace>
    <inkml:trace contextRef="#ctx0" brushRef="#br0" timeOffset="73472.027">162 2015 127,'0'0'189,"0"0"-31,0 0-10,0 0-20,0 0-14,0 0-10,0 0-7,0 0-11,0 0-13,0 0-9,0 0-15,0 0-8,0 0-4,0 0 6,4-10 0,-4 10 1,0 0 19,13-2-19,-13 2-3,15-3-4,-15 3 1,18-2-2,-6 0-3,1 1-2,1-1-4,3 0-3,0 1 1,1-2-3,2 1 5,0-2-9,4 1 0,0-1 6,2 1-26,1-1 30,0 0-27,4-2 29,1 1-26,1-2 28,1 1-35,0-1 32,2-1-12,4-1 17,3 1-34,-4-1 40,3 0-42,-1 0 24,0-1-2,0 0 0,-2 1-4,0-1-5,-6 1 7,1 1 1,0-1-9,-2 0 2,1 0 1,-3-1-3,1-1 0,-2 2 2,2-1-3,-2 0-2,0 0-4,-2 0 2,1-1-1,-2 0-1,-1 2 2,-3 0 5,1 1-1,-2-1-5,0 1 2,1-1 10,-2-1-6,-1 2 1,2-1 2,-2 1 0,1-1-3,0 0 0,0 1-2,-1-2 1,2 0 1,1 0-4,-3 0-1,5-1 1,0-1-1,0-1-1,-2 3-4,-3-1 2,1 0 0,-1 1 5,0-2-3,0 1-4,1 1 2,-3-1-2,-1 0 3,2 0-1,-3 2 2,-1-1 6,-1 0-1,0 1 2,0 1-31,-2-1 37,2 0-32,-2 0 34,0 0-36,2-2 44,-1 1-45,-1 1 43,2 0-41,1-1 36,-3 1-40,0-2 41,2 1-36,-2 0 37,1 1-40,0-1 37,-1 1-23,-2 1 23,2 0-38,-2-1 44,1 1-43,-1 0 36,0 1-35,-1 1 37,-1-1-35,0 1 37,2 1-23,-9 5 31,14-12-38,-9 6 35,3-1-39,-1 1 36,-1 0-39,1-1 41,1 0-43,-1 1 36,-1-2-40,1 1 42,2 0-6,-3-1-5,1 2-3,1-2 5,1 1-8,-1 1 2,0-1-2,-1 1-3,1-1 6,-1 2-4,-7 5 0,11-11 1,-11 11 0,9-8-4,-9 8 5,9-7 8,-9 7-1,7-6-2,-7 6 0,6-7-5,-6 7-3,7-7-1,-7 7 4,8-8-7,-8 8 3,9-8-1,-9 8 3,7-8-5,-7 8 5,9-9-4,-9 9-30,9-10 46,-9 10-12,11-8 0,-11 8 1,7-7-4,-7 7 3,8-7-2,-8 7 2,0 0 1,9-7 0,-9 7-3,0 0 2,6-8 3,-6 8-1,0 0-3,0 0-6,0 0 5,5-6-1,-5 6 3,0 0-3,0 0 4,0 0-4,0 0-1,0 0 0,8-6-2,-8 6 2,0 0-1,0 0 4,0 0-7,0 0 2,0 0-6,0 0-32,0 0-38,0 0-34,0 0-42,0 0-27,0 0-96,0 0-44,0 0-248,-6 8-87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11T20:27:43.96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1D163A2D-86E3-46A9-9267-06A7A51E7373}" emma:medium="tactile" emma:mode="ink">
          <msink:context xmlns:msink="http://schemas.microsoft.com/ink/2010/main" type="inkDrawing" rotatedBoundingBox="18694,11254 18749,13732 17501,13760 17446,11282" shapeName="None"/>
        </emma:interpretation>
      </emma:emma>
    </inkml:annotationXML>
    <inkml:trace contextRef="#ctx0" brushRef="#br0">-3 6894 159,'0'0'261,"0"0"-85,0 0 20,-10-4-47,10 4 32,0 0-32,0 0 15,0 0-41,-7-6 10,7 6-48,0 0 11,0 0-32,0 0 19,0 0-33,0 0 15,0 0-29,0 0 12,4-9-32,-4 9 14,0 0-19,13-2 16,-13 2-25,14 0 24,-14 0-24,20-1 21,-6 1-21,1 0 18,3 0-25,2 1 20,1 0-19,4 2 20,-1-2-21,0 3 16,1-1-17,-1 0 21,1 2-17,-1-1 0,0 1 0,-1 1 2,0 0 1,0 1-1,-1-1 0,1 2-1,-2-1 25,1 2-15,-1-1 3,6 3-1,-6-3-3,3 4-1,0-1 1,0 1-3,-1 0 4,0 2 10,1-2-9,-2 1-1,-2 3 1,1-2-2,1 2 7,-3-1-1,1 1 9,-1 0 6,-1 1-12,1 0-2,-2 1 2,0 0-2,-1 0 2,0 0-1,0 1-5,-3 1 9,0-3-3,2 4-4,-4-3 9,2 0 1,-2 1-10,1 0 20,-3-2-4,1 3 9,0-2-18,0 0 10,-1 1-19,1-1 10,-1-1-9,2 1 9,-2 0-1,-1 0-4,1 1 1,-2 0-5,2-1 4,1 1 0,-3 0 0,0 1-3,1 1-2,-3-2 1,3 2-1,-4 0-4,3 0-13,-2 0 14,-1 1-13,1-1 15,1-1-20,-1 1 19,-1-1-15,0 0 19,-1-2-19,1 2 19,-2-1-10,-1-1 20,1 1-28,-1 0 25,0-1-22,-1 1 19,1 0-19,-2 0 21,1 0-23,-2-1 21,0 1-22,1-1 22,-1 1-21,-2-1 19,1-1-26,0 1 24,0-1-19,-1-1 23,1 0-25,1 0 24,-2-1-22,2 0 22,-3-2-5,3 1 0,0-2 0,-3 0-3,2-1-3,0 0 3,0-1 2,1 1 1,-2-1 7,1 1 24,-1-2-6,0 0-6,1 1-17,1-2 10,-2 1-27,0 0 25,0 0-21,1 1 32,-1 0-26,0-1 20,1 2-28,-3-2 25,2 0-27,-1 1 23,0 1-23,1-1 22,0-1-24,-2 0 25,3 2-24,-4-1 24,1 1-24,0 0 26,1-2-28,1 1 22,-2-1-22,1 1 19,1-1-16,-1 0 28,1 0-23,-2 2 18,1-2-22,1 0 25,-3 0-24,3 1 23,-4 0-25,2-1 24,-1 0-26,3-1 19,-4 2-20,1-1 24,0 0-32,-1 2 32,1-2-22,-1 1 30,1-1-27,-2 1 24,0-1-20,1 0 19,-1 0-21,0 0 18,1-1-19,-1 1 10,0-1-10,0 2 19,1-4-22,0 1 22,1 0-23,-1-1 19,1 1-19,-1-1 20,1 1-23,-1 0 20,0-1-17,0 1 17,0-1-21,-1 0 22,0 1-31,-1-1 33,-1 1-20,0 0 19,0 0-19,0 0 15,-1 1-14,1-2 14,-1 1-19,1-1 21,0-1-18,2 0 19,-1 1-22,1-2 21,0 0-20,0 1 20,0-1-20,0 0 19,1 0-19,-2 0 17,1 0-15,9-4 16,-16 7-18,6-4 17,10-3-17,-17 7 18,8-3-21,0-1 19,0 1-16,9-4 18,-20 6-16,20-6 14,-17 6-14,17-6 13,-18 5-11,9-2 11,9-3-14,-19 6 14,19-6-11,-18 5 12,18-5-14,-13 4 18,13-4-2,-14 4-18,14-4 15,-13 4-15,13-4 15,-13 4-14,13-4 17,-13 4-6,13-4 3,-14 4-1,14-4 0,-16 4-3,16-4 1,-13 5 1,13-5-1,-14 5-2,14-5 2,-15 3-6,15-3 4,-16 5 0,16-5 1,-13 4 3,13-4-4,-10 4 5,10-4-4,-11 3 3,11-3 0,0 0-4,-15 4 2,15-4-2,-13 3-16,13-3 19,-13 4-19,13-4 19,-13 4-19,13-4 23,-12 2-18,12-2 17,-10 3-16,10-3 8,-14 1-31,14-1-14,-12 3-87,12-3-17,-12 1-57,12-1-68,-13 3-37,13-3-112,0 0-411,-15 0-374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11T20:28:57.4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356C4A65-144F-45A6-8063-A85A4009FF3F}" emma:medium="tactile" emma:mode="ink">
          <msink:context xmlns:msink="http://schemas.microsoft.com/ink/2010/main" type="inkDrawing" rotatedBoundingBox="17602,10857 20401,12122 20198,12574 17398,11308" shapeName="None"/>
        </emma:interpretation>
      </emma:emma>
    </inkml:annotationXML>
    <inkml:trace contextRef="#ctx0" brushRef="#br0">0 9 49,'0'0'125,"0"0"-23,0 0-14,0 0-18,0 0-10,0 0-6,0 0-5,0 0-8,0 0-1,0 0-4,0 0 3,0 0-1,0 0 3,0 0 5,0 0-6,0 0 1,0 0 4,0 0 22,0 0-9,0 0 30,0 0-41,12 3 24,-12-3-30,12-1 33,-12 1-39,16-2 26,-16 2-25,21-2 25,-9 1-33,2 1 30,1-1-23,3 0 11,0 0-33,1 0 24,1 0-32,2 1 25,-2 0-29,2 1 31,0 0-32,0-1 23,4 1-25,-1 0 34,1 0-32,1 0 24,0 0-25,1 0 28,1 1-32,1 1 36,3-2-31,2 1 15,0 2-16,-1-3 23,1 3-26,0-2 29,1 2-30,-2 0 28,0-1-22,0 1 19,1 1-29,-2 0 28,0 0-24,-1 1 27,-1 0-30,0 1 17,1 1-12,-2-1-1,0 0 5,0 2 0,-1-1 6,3 0-3,-4 1 5,4-2-6,-2 2-1,-2-2-1,3 1 1,-3 1 3,-2-1-3,-1-1 10,-1-1-14,-2 2 6,1-3 1,-1 3-8,0-1 13,-2 2 8,0-3-8,2 2 1,-2 0-1,1 0 15,-1 1-22,0 0 16,1 1-22,-1-1 22,-1 2-23,5 0 27,1 2-24,-3-1 19,0 1-17,1-1 21,1 1-14,-2 1 11,0-3-8,0 2 19,-2-3-16,0 2 15,-1-2-19,-1 2 10,1-2 1,-1 1 0,1 1-11,-2-1 9,-1-1-10,2 1 12,0 2-10,-1 0 2,0 0-5,-2 1 7,1 0 6,1 0-11,-2 0-9,5 3 11,-5-3-8,0 1-7,1-1 7,-3 0 5,3 0-4,-3 1 3,2-2 0,0 1-1,-2-1 1,0 1 3,0-1-3,0 0 0,0 0 1,-2-2 0,0 0-5,-2 0 1,3 0-2,-4 0 3,3-1 1,-2 3 0,0-2-3,1 0 7,-1 0-1,0 1 1,0 0-4,-1 1 9,1-1-11,2 0 3,-2 2-2,-1-2 1,-1 2-6,1-1 9,1 1-12,-2 0 10,1-1-5,-1 0 4,0 1-7,0-2 9,-1-1-12,-1 1 16,-1-2-24,2 0 22,-3 0-12,1-1 8,0-1-10,-1 2 12,-3-10-14,6 16 10,-6-16-10,7 15 10,-7-15-10,6 14 11,-6-14-12,5 12-3,-5-12-31,8 13-18,-8-13-30,5 11-39,-5-11-64,6 10-75,-6-10-84,6 11-237,-6-11-102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11T20:29:00.06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4BEC187D-1FEC-4C5D-B5DA-595C22D30FEF}" emma:medium="tactile" emma:mode="ink">
          <msink:context xmlns:msink="http://schemas.microsoft.com/ink/2010/main" type="inkDrawing" rotatedBoundingBox="20232,12567 20311,12704 20290,12717 20211,12579" shapeName="None"/>
        </emma:interpretation>
      </emma:emma>
    </inkml:annotationXML>
    <inkml:trace contextRef="#ctx0" brushRef="#br0">16 23 4,'-3'-9'168,"3"9"-13,0 0-27,0 0-15,0 0-11,-6-6-19,6 6-5,0 0 2,0 0-5,0 0-2,-7-8-11,7 8-6,0 0-18,0 0-8,0 0-10,0 0 0,0 0-8,0 0 3,0 0-2,0 0-1,0 0-9,0 0 7,0 0 1,0 0 0,0 0 3,9 8 16,-9-8 13,7 8 11,-7-8-17,8 9 4,-8-9-5,7 9-9,-7-9-4,9 12-1,-9-12-8,8 11-2,-8-11 2,7 12 2,-7-12-7,8 11-3,-8-11-3,6 11 4,-6-11 0,4 10-3,-4-10 1,2 10 0,-2-10 0,0 0-2,2 12-4,-2-12-23,0 0-29,-2 11-44,2-11-53,0 0-57,-4 8-199,4-8 136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37:08.804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685A8D26-7C1C-46C2-BCD3-EF4D4C14B410}" emma:medium="tactile" emma:mode="ink">
          <msink:context xmlns:msink="http://schemas.microsoft.com/ink/2010/main" type="writingRegion" rotatedBoundingBox="10631,11514 13398,11364 13417,11712 10650,11862"/>
        </emma:interpretation>
      </emma:emma>
    </inkml:annotationXML>
    <inkml:traceGroup>
      <inkml:annotationXML>
        <emma:emma xmlns:emma="http://www.w3.org/2003/04/emma" version="1.0">
          <emma:interpretation id="{150E5C13-42D1-4234-8216-32541ECCF4A7}" emma:medium="tactile" emma:mode="ink">
            <msink:context xmlns:msink="http://schemas.microsoft.com/ink/2010/main" type="paragraph" rotatedBoundingBox="10631,11514 13398,11364 13417,11712 10650,118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2ADC680-29B3-48DA-A520-4FFB36A67B5E}" emma:medium="tactile" emma:mode="ink">
              <msink:context xmlns:msink="http://schemas.microsoft.com/ink/2010/main" type="line" rotatedBoundingBox="10631,11514 13398,11364 13417,11712 10650,11862"/>
            </emma:interpretation>
          </emma:emma>
        </inkml:annotationXML>
        <inkml:traceGroup>
          <inkml:annotationXML>
            <emma:emma xmlns:emma="http://www.w3.org/2003/04/emma" version="1.0">
              <emma:interpretation id="{7FCDD7DC-D555-41B6-A131-574F31BD6E36}" emma:medium="tactile" emma:mode="ink">
                <msink:context xmlns:msink="http://schemas.microsoft.com/ink/2010/main" type="inkWord" rotatedBoundingBox="10634,11578 11367,11538 11380,11772 10647,11812"/>
              </emma:interpretation>
              <emma:one-of disjunction-type="recognition" id="oneOf0">
                <emma:interpretation id="interp0" emma:lang="en-US" emma:confidence="1">
                  <emma:literal>Or</emma:literal>
                </emma:interpretation>
                <emma:interpretation id="interp1" emma:lang="en-US" emma:confidence="0">
                  <emma:literal>OR</emma:literal>
                </emma:interpretation>
                <emma:interpretation id="interp2" emma:lang="en-US" emma:confidence="0">
                  <emma:literal>or</emma:literal>
                </emma:interpretation>
                <emma:interpretation id="interp3" emma:lang="en-US" emma:confidence="0">
                  <emma:literal>oR</emma:literal>
                </emma:interpretation>
                <emma:interpretation id="interp4" emma:lang="en-US" emma:confidence="0">
                  <emma:literal>Of</emma:literal>
                </emma:interpretation>
              </emma:one-of>
            </emma:emma>
          </inkml:annotationXML>
          <inkml:trace contextRef="#ctx0" brushRef="#br0">154 0 5,'0'0'244,"0"0"-26,-27 4-59,27-4-16,-19 7-32,19-7-9,-23 7-27,23-7 4,-20 12-2,9-4-3,1 0-29,0 1 8,2 1-33,-1 0 16,3-1-22,0 2 16,4 0-7,0-1-5,0 2-4,2-12 0,4 21 0,-4-21-4,10 19-5,-2-9 3,3-2-2,1-1 2,1 1-4,1-2 5,0-2-4,-14-4-1,31 9-2,-31-9 3,31 2 34,-31-2 6,25 1 8,-25-1-11,25-3-7,-25 3-23,21-6 33,-21 6-28,14-12 30,-14 12-19,9-13 53,-9 13-38,4-16 25,-4 16-23,-4-17-24,4 17-9,-9-17 7,9 17-10,-10-18-3,10 18-1,-12-15-3,12 15-1,-11-13-4,11 13-7,-10-12-23,10 12-15,-8-10-21,8 10-3,-11-7-54,11 7-22,0 0-53,-8-11-7,8 11-231,0 0 88</inkml:trace>
          <inkml:trace contextRef="#ctx0" brushRef="#br0" timeOffset="662.5548">464-10 268,'0'0'198,"0"0"-31,0 0-43,0 0-3,0 0-28,0 0 18,0 0-48,20 4 4,-20-4-29,0 0 10,0 0-6,5 15 13,-5-15-29,4 11 16,-4-11-27,4 14 17,-4-14-23,2 17 14,-2-17-23,0 16 18,0-16-18,4 19 18,-4-19-21,2 20 17,-2-20-4,2 17 5,-2-17-6,4 16-3,-4-16 1,2 13-1,-2-13-1,2 13-1,-2-13 7,0 0 14,3 15 37,-3-15 17,0 0-11,0 0 40,2 13-41,-2-13 28,0 0-50,0 0 26,0 0-43,0 0 30,0 0-34,0 0 43,0 0-56,-17-9 27,17 9-42,-8-13 23,8 13-26,-11-17-1,7 7 4,0-1 7,2-1-8,-2 2 15,2-4-18,0 3 1,2 11 2,0-23-1,0 23 39,0-20-41,0 20 30,4-20-39,-4 20 32,4-12-34,-4 12 33,6-15-36,-6 15 25,11-10-35,-11 10 33,12-9-47,-12 9 27,0 0-28,21-6 35,-21 6-36,0 0 15,25-3-32,-25 3 28,0 0-41,20 4 27,-20-4-16,0 0 24,13 9-23,-13-9 26,0 0-17,6 14 21,-6-14-12,-4 12 26,4-12-12,-7 10 22,7-10-13,-6 10 19,6-10-14,-8 10 26,8-10-23,0 0 24,-6 10-10,6-10 28,0 0-15,-8 9 27,8-9-15,0 0 25,0 0-19,0 0 17,-11 10-29,11-10 19,0 0-29,0 0 27,0 0-35,0 0 20,0 0-25,0 0 21,0 0-26,-6 9 26,6-9-24,0 0 22,0 0-24,10 7 24,-10-7-24,0 0 24,17 9-25,-17-9 31,14 7-33,-14-7 27,17 10-25,-17-10 28,18 11-28,-18-11 26,19 11-28,-19-11 29,19 13-26,-19-13 15,22 13-44,-22-13-20,23 11-56,-23-11-34,23 11-49,-23-11-216,23 6 121</inkml:trace>
        </inkml:traceGroup>
        <inkml:traceGroup>
          <inkml:annotationXML>
            <emma:emma xmlns:emma="http://www.w3.org/2003/04/emma" version="1.0">
              <emma:interpretation id="{F9EBB239-93AB-4723-9EE8-A0B13A0FCF4B}" emma:medium="tactile" emma:mode="ink">
                <msink:context xmlns:msink="http://schemas.microsoft.com/ink/2010/main" type="inkWord" rotatedBoundingBox="12280,11425 13398,11364 13417,11712 12299,11773"/>
              </emma:interpretation>
              <emma:one-of disjunction-type="recognition" id="oneOf1">
                <emma:interpretation id="interp5" emma:lang="en-US" emma:confidence="1">
                  <emma:literal>AB</emma:literal>
                </emma:interpretation>
                <emma:interpretation id="interp6" emma:lang="en-US" emma:confidence="0">
                  <emma:literal>A.B</emma:literal>
                </emma:interpretation>
                <emma:interpretation id="interp7" emma:lang="en-US" emma:confidence="0">
                  <emma:literal>AOB</emma:literal>
                </emma:interpretation>
                <emma:interpretation id="interp8" emma:lang="en-US" emma:confidence="0">
                  <emma:literal>A.B.</emma:literal>
                </emma:interpretation>
                <emma:interpretation id="interp9" emma:lang="en-US" emma:confidence="0">
                  <emma:literal>AoB</emma:literal>
                </emma:interpretation>
              </emma:one-of>
            </emma:emma>
          </inkml:annotationXML>
          <inkml:trace contextRef="#ctx0" brushRef="#br0" timeOffset="1323.9767">1754-85 157,'6'-11'355,"-6"11"-59,0 0-71,4-10 4,-4 10-67,0 0 5,0 0-63,4-10 6,-4 10-49,0 0 15,0 0-48,0 0 23,0 0-38,-14 9 29,14-9-36,-7 14 29,1-5-43,2 1 4,-2 2 2,0 2-5,-3 0 4,3 3 7,2-1 30,-4 1-9,4 0-11,-3 1-27,3-2 29,-2 0-35,2-1 40,2 1-7,-2-4-6,4 1-26,-2-3 30,2-10-29,-4 19 33,4-19 4,-2 14-1,2-14-18,-3 11 51,3-11-34,0 0 31,0 0-42,0 0 44,0 0-45,0 0 35,0 0-43,11-13 5,-11 13 5,8-21-3,-4 8 16,2 0-11,-1-4 3,-1 2-2,2-1-5,-2 0 3,0 0-2,0 0-3,0-1 40,1 1-46,-1 2 36,0 1-46,0 1 50,0 0-51,2 2 42,-2-2-43,-1 3 38,-3 9-42,8-18 41,-8 18-44,8-14 38,-8 14-38,6-12 34,-6 12-35,13-9 37,-13 9-36,0 0 40,14-8-39,-14 8 32,0 0-40,0 0 43,27 1-37,-27-1 37,14 9-32,-14-9 37,17 15-38,-9-5 3,1 1 3,-1 0 5,0 2-2,-2 1 5,3 3 6,-1-2-6,0 2 7,0 0-4,-1-1 2,1 0 34,0 0-42,0 0 38,1-1-49,-1-1-2,-2-3-59,2 0 16,-3 0-39,1-2 18,-6-9-22,8 16-7,-8-16-32,6 10-33,-6-10-42,0 0-253,0 0 44</inkml:trace>
          <inkml:trace contextRef="#ctx0" brushRef="#br0" timeOffset="1513.2483">1677 97 228,'0'0'248,"0"0"-44,0 0-63,0 0 0,0 0-18,0 0 0,0 0-45,10-7 4,-10 7-34,0 0 9,29-2-28,-29 2 9,31-3-22,-31 3-1,42-2-56,-42 2-28,45-3-69,-20 1-94,2 0-112,-4 1 198</inkml:trace>
          <inkml:trace contextRef="#ctx0" brushRef="#br0" timeOffset="3205.8822">2283-5 87,'0'0'274,"-25"-1"-50,25 1-55,0 0-4,-23 3-36,23-3 0,0 0-43,-25 5-18,25-5-13,0 0-11,-20 7-6,20-7-11,0 0-4,-15 5-2,15-5-6,0 0-1,0 0-3,-8 11 1,8-11-5,0 0-3,0 0 3,6 9-5,-6-9 5,0 0-5,0 0 6,0 0-5,21 5-1,-21-5 2,0 0 6,0 0-1,0 0 3,27 0 7,-27 0 10,0 0 23,0 0 0,18-5-7,-18 5-5,0 0 1,0 0-3,7-8 5,-7 8 11,0 0-13,0 0-9,-5-11-3,5 11-7,0 0 15,0 0-25,-14-8 5,14 8-11,0 0-3,0 0-2,-19-6 0,19 6-2,0 0-3,0 0 7,0 0-5,-24 2 0,24-2 0,0 0 2,-13 8 1,13-8 0,0 0 5,-8 12-8,8-12 1,0 0 0,0 13 1,0-13-3,0 0-1,8 14-1,-8-14 2,0 0 0,13 9-1,-13-9 3,0 0 1,18 7 2,-18-7 1,0 0-1,0 0 18,27 0-17,-27 0-2,0 0 6,17-7 9,-17 7 20,0 0 11,10-7 0,-10 7-8,0 0-9,0 0 1,0-13 7,0 13-3,0 0-7,-10-9-9,10 9-4,0 0-4,0 0 4,-23-5-8,23 5-6,0 0 0,0 0-17,-29 2-25,29-2-36,0 0-32,-21 5-36,21-5-54,0 0-46,-16 6-66,16-6-180,0 0 17</inkml:trace>
          <inkml:trace contextRef="#ctx0" brushRef="#br0" timeOffset="1812.5725">2322 16 208,'0'0'319,"0"0"-98,0 0-16,0 0-39,0 0-18,0 0-32,0 0-22,-23 2-21,23-2-12,0 0-13,0 0-9,0 0-5,0 0-8,0 0-7,0 0 0,7 11-2,-7-11-2,0 0-5,0 0 1,18 4 0,-18-4 7,0 0 20,0 0 19,0 0 6,0 0 7,27-1 12,-27 1-3,0 0 5,0 0-6,0 0-10,0 0-13,0 0-8,0 0 10,0 0-28,-4-9-6,4 9-7,0 0-4,-25-3 2,25 3-7,0 0-3,-27-1-4,27 1-34,0 0-34,-27-1-45,27 1-51,0 0-34,0 0-71,-22-2-50,22 2-182,0 0 7</inkml:trace>
          <inkml:trace contextRef="#ctx0" brushRef="#br0" timeOffset="2524.6305">2459-78 152,'6'-14'363,"-6"14"-40,0 0-64,0 0 7,0 0-71,0-14-11,0 14-70,0 0 4,0 0-59,0 0 22,0 0-54,0 0 34,0 0-49,0 0 37,0 0-31,0 0 4,10 14 3,-10-14 6,-2 15 8,2-15-13,-2 20-2,2-20-1,-4 23-5,4-12 16,-2 1-24,2 0-1,-2 0-5,2-12-2,2 23-1,-2-23 3,0 21-2,0-21 4,2 19 4,-2-19-7,2 15-2,-2-15 5,2 13 3,-2-13 10,4 10 50,-4-10 17,0 0-4,0 0-5,0 12-14,0-12 2,0 0-20,0 0-11,0 0-10,-4-11-1,4 11-6,-4-13 3,4 13-6,-6-20-4,4 9-3,-1-2-4,1 0-1,0-2-2,0 0 8,0-1-9,2 0-1,0 1 10,0 2-13,0-1 25,4 0-30,-2 1 28,0 0-30,3 1 24,1 0-29,0 1 26,0 0-34,2 2 31,-1 0-29,3 0 27,0 2-28,-10 7 29,23-13-29,-23 13 30,23-9-26,-23 9 24,25-5-37,-25 5 33,22-1-38,-22 1 3,23 3-13,-23-3 3,19 7 7,-19-7 6,10 10 5,-10-10-9,4 15-6,-4-15 3,0 20 4,-4-9-1,0 0 3,-2 1 4,2-1 5,-5 0 1,3-1 6,0-1 3,0 1 2,6-10 8,-11 14-1,11-14 4,-8 12-1,8-12 5,-8 11 1,8-11 0,0 0 8,-8 10-10,8-10-2,0 0 4,0 0-4,0 0 0,0 0 0,0 0 6,0 0-12,0 0 4,0 0-1,0 0 1,0 0-3,29-3 2,-29 3 33,0 0-41,31 0 1,-31 0 4,24 1 1,-24-1 3,25 4-1,-25-4 6,25 7-5,-25-7-1,21 8-7,-21-8 14,18 12-19,-18-12 18,11 13-2,-11-13-1,2 14 0,-2-14 4,-2 16-1,2-16 2,-11 16 2,11-16-8,-16 16 1,5-9-2,-1 0 3,12-7 1,-27 13-1,13-9 1,14-4-24,-31 8-50,31-8-34,-33 7-71,33-7-31,-34 3-48,34-3-278,-31 0-39</inkml:trace>
        </inkml:traceGroup>
      </inkml:traceGroup>
    </inkml:traceGroup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11T20:30:20.6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FCCDE0DF-23A8-47F3-BC19-21EBAA1CCE23}" emma:medium="tactile" emma:mode="ink">
          <msink:context xmlns:msink="http://schemas.microsoft.com/ink/2010/main" type="inkDrawing" rotatedBoundingBox="19769,7938 19792,7535 20144,7554 20122,7957" shapeName="None"/>
        </emma:interpretation>
      </emma:emma>
    </inkml:annotationXML>
    <inkml:trace contextRef="#ctx0" brushRef="#br0">274-1 21,'0'0'177,"0"0"-20,-17 0-33,17 0-13,-15 2-13,15-2-10,-18 2-9,18-2-1,-21 4-6,10-2-3,0 0-13,0 2-3,0-2-12,2 1-9,-3 0-20,2 1 11,1 0-14,0 2 13,0-2-18,-1 3 16,1-1-5,2 1 8,-1 0-14,-1 2 19,0 0-12,3-2 17,1 3-16,-1-1-7,0 1 1,1-1-1,1 1-3,-1 1 1,3-1 16,-2 0-18,2 1 19,0-1-18,1 0 12,1-10-19,-2 20 15,2-20-17,2 21 18,-1-11-19,-1-10 17,4 19-17,0-10 17,-2 1-20,3-1 20,-1 0-20,0 1 20,1-2-1,1-1-3,1 2-2,-1-2 3,3 0-4,-2 0-2,3-1 0,-1-1 7,0 0-6,2-1-3,0-1 0,0 0 1,1 1 1,0-3-2,-1 0-1,-11-1 1,24 1 9,-24-1 8,20-1-13,-20 1-3,21-3-19,-21 3 42,20-6-14,-20 6 32,17-6-23,-17 6 39,16-9-43,-16 9 28,13-9-33,-5 3 22,-3-1-26,1 1 24,-1-2-32,1 1 53,-1 0-37,0-1 8,-1 0 11,-2-1-10,-2 9-1,7-17-6,-7 17-3,2-19 3,-2 19 9,4-17-13,-4 17-1,0-16-1,0 16-1,0-16 10,0 16 7,-2-18-5,2 18-1,-4-17 22,4 17-41,-7-17 36,7 17-43,-6-17 34,1 9-39,0 0 30,-1 0-30,-1 0 29,0 0-38,-1 1 41,1 0-42,-1 0 35,-1 0-38,2 1 40,-3 0-35,1 1 28,0 0-34,-2 1 34,2 1-37,-1-1 39,-1 2-43,11 2 16,-22-3-61,22 3 4,-19-1-59,19 1-26,-21 2-65,21-2-71,-20 4-238,10-1-32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11T20:30:30.2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21388773-9C9B-40FC-AC8C-A22E1E270090}" emma:medium="tactile" emma:mode="ink">
          <msink:context xmlns:msink="http://schemas.microsoft.com/ink/2010/main" type="inkDrawing" rotatedBoundingBox="19914,9949 20006,9607 20313,9690 20221,10032" shapeName="None"/>
        </emma:interpretation>
      </emma:emma>
    </inkml:annotationXML>
    <inkml:trace contextRef="#ctx0" brushRef="#br0">325 28 123,'0'0'147,"0"0"1,0 0-59,-7-5 22,7 5-56,0 0 20,-11-4-40,11 4 29,0 0-40,-14-4 25,14 4-36,0 0 40,-14-4-34,14 4 30,0 0-40,-11-3 35,11 3-33,0 0 31,-15-3-38,15 3 44,0 0-42,-13-3 27,13 3-35,0 0 30,-17-2-34,17 2 32,-13 0-35,13 0 36,-15 0-38,15 0 36,-13 0-36,13 0 34,-16 1-28,16-1 26,-16 3-33,16-3 36,-19 2-24,19-2 18,-18 5-32,18-5 28,-15 4-28,15-4 31,-13 7-32,13-7 31,-13 6-23,13-6 36,-11 9-36,11-9 31,-13 11-31,13-11 32,-11 12-35,11-12 37,-9 13-38,9-13 31,-10 14-32,7-5 36,-1 0-25,2 1-3,-2-1 3,3 1 0,-1 1 3,2-11 0,-2 20 1,2-20-2,0 20 3,0-20-2,2 19 0,-2-19 7,5 19-7,-5-19 1,6 17-1,-3-10 3,-3-7 0,8 15-2,-4-8 0,-4-7 5,9 13-7,-9-13 2,9 12 2,-9-12 1,13 10-3,-13-10 0,11 9 5,-11-9-7,15 7 2,-15-7 0,13 6-3,-13-6 3,15 5-2,-15-5 0,15 4 4,-15-4-5,16 3 1,-16-3 0,16 2 2,-16-2-3,15 0 3,-15 0 3,13 0-3,-13 0 1,13-1 4,-13 1 16,13-1 4,-13 1-6,11-4 1,-11 4-9,9-5-4,-9 5 1,11-7 11,-11 7-2,11-8-5,-11 8-3,8-9 19,-8 9 7,9-9 3,-9 9-11,8-12-5,-8 12-7,7-10 0,-7 10-7,6-13 2,-6 13-1,5-12 2,-5 12 3,4-11 7,-4 11 8,4-12 11,-4 12-11,1-12-3,-1 12-11,-1-13-3,1 13-7,-2-15 5,2 15-4,-4-14-2,4 14-1,-7-16 0,3 8-1,4 8-2,-8-15-2,5 7 2,3 8-3,-10-14 0,5 6 11,5 8-10,-9-13 14,9 13-13,-10-11 13,10 11-24,-7-9 17,7 9-18,-7-9 1,7 9-10,-8-7 4,8 7-52,0 0-15,-7-9-86,7 9-14,0 0-87,-13-5-220,13 5 24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0:03.789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0B0D4695-4869-4F65-B535-3E2F625B1581}" emma:medium="tactile" emma:mode="ink">
          <msink:context xmlns:msink="http://schemas.microsoft.com/ink/2010/main" type="writingRegion" rotatedBoundingBox="795,4401 862,13375 112,13381 44,4407"/>
        </emma:interpretation>
      </emma:emma>
    </inkml:annotationXML>
    <inkml:traceGroup>
      <inkml:annotationXML>
        <emma:emma xmlns:emma="http://www.w3.org/2003/04/emma" version="1.0">
          <emma:interpretation id="{E84A1433-8919-4919-B185-099C353CF41C}" emma:medium="tactile" emma:mode="ink">
            <msink:context xmlns:msink="http://schemas.microsoft.com/ink/2010/main" type="paragraph" rotatedBoundingBox="795,4401 862,13375 112,13381 44,44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907A135-C76C-437E-9E7A-2D0656C029C6}" emma:medium="tactile" emma:mode="ink">
              <msink:context xmlns:msink="http://schemas.microsoft.com/ink/2010/main" type="line" rotatedBoundingBox="795,4401 862,13375 112,13381 44,4407"/>
            </emma:interpretation>
          </emma:emma>
        </inkml:annotationXML>
        <inkml:traceGroup>
          <inkml:annotationXML>
            <emma:emma xmlns:emma="http://www.w3.org/2003/04/emma" version="1.0">
              <emma:interpretation id="{A351C5B5-E33C-4316-9209-B481DA956D3C}" emma:medium="tactile" emma:mode="ink">
                <msink:context xmlns:msink="http://schemas.microsoft.com/ink/2010/main" type="inkWord" rotatedBoundingBox="622,4403 629,5406 150,5410 143,4406"/>
              </emma:interpretation>
              <emma:one-of disjunction-type="recognition" id="oneOf0">
                <emma:interpretation id="interp0" emma:lang="en-US" emma:confidence="1">
                  <emma:literal>&amp;</emma:literal>
                </emma:interpretation>
                <emma:interpretation id="interp1" emma:lang="en-US" emma:confidence="0">
                  <emma:literal>*☹</emma:literal>
                </emma:interpretation>
                <emma:interpretation id="interp2" emma:lang="en-US" emma:confidence="0">
                  <emma:literal>&amp;'</emma:literal>
                </emma:interpretation>
                <emma:interpretation id="interp3" emma:lang="en-US" emma:confidence="0">
                  <emma:literal>*h</emma:literal>
                </emma:interpretation>
                <emma:interpretation id="interp4" emma:lang="en-US" emma:confidence="0">
                  <emma:literal>&amp;☹</emma:literal>
                </emma:interpretation>
              </emma:one-of>
            </emma:emma>
          </inkml:annotationXML>
          <inkml:trace contextRef="#ctx0" brushRef="#br0">-301-127 338,'0'0'302,"0"0"-74,0 0 12,0 0-50,0 0 2,0 0-44,-12-9 34,12 9-54,0 0 32,0 0-70,0 0 29,0 0-64,0 0 21,-13-6-50,13 6 25,0 0-45,0 0 27,0 0-38,0 0 34,0 0-42,-12 11 42,12-11-43,-6 13 3,6-13 10,-7 20-8,3-8 4,-2 1 13,2 1-15,0 1 1,0 1-8,-3 0 20,3-2-7,0 2 4,2-4-3,0 1 1,-2-2-1,2-1 6,2-10-1,-2 19-6,2-19 11,-2 14-14,2-14 2,0 12 3,0-12-2,0 0 10,0 14-7,0-14 0,0 0 0,0 0 3,0 0 0,0 0-17,18-5 22,-18 5-6,11-12 0,-11 12 1,10-15-2,-10 15 1,8-21-4,-6 10 1,0-2-2,3 0-2,-5-1 42,2-1-46,0-1 41,0-1-41,0 1 29,-2 1-39,2 2 43,-2-1-42,0 1 42,2 1-35,0-1 49,-2 13-42,2-20 41,-2 20-47,2-15 36,-2 15-45,2-14 48,-2 14-54,2-11 40,-2 11-38,0 0 36,4-9-37,-4 9 40,0 0-36,0 0 38,0 0-38,23 8 42,-23-8-47,10 12 42,-1-2-36,-3-2 7,2 3 5,0 0-3,-1 3 3,1-1 0,0 1 4,3-1 3,-3 1-3,0 0 3,0-1-50,1-2-23,-1 0-25,-2 0-30,2-1-27,-4-1-31,-4-9-28,11 17-33,-11-17-261,8 13-2</inkml:trace>
          <inkml:trace contextRef="#ctx0" brushRef="#br0" timeOffset="182.4202">-429 37 117,'0'0'254,"0"0"-78,0 0-5,0 0-34,0 0 4,0 0-35,0 0 14,25-3-48,-25 3 10,24 0-39,-24 0 11,38-1-33,-38 1 10,45-3-61,-20 3-44,2-1-79,2 1-250,-29 0 139</inkml:trace>
          <inkml:trace contextRef="#ctx0" brushRef="#br0" timeOffset="959.8046">-167 608 130,'-10'-8'323,"10"8"-64,0 0-79,0 0-5,0 0-52,0 0 1,0 0-41,0 0 14,0 0-20,0 0 17,0 0-28,-14 9 47,14-9-47,2 11 26,-2-11-49,4 15-6,-4-15-5,6 18-4,-6-18-3,6 22-3,-6-22 15,6 20-25,-6-20-5,7 19-2,-7-19 5,6 18-4,-6-18 0,4 16-5,-4-16 4,6 13 3,-6-13 0,4 11 19,-4-11 28,0 0 1,4 12 25,-4-12-40,0 0 19,0 0-39,0 0 26,0 0-39,0 0 37,0 0-17,-8-12-12,8 12-1,-8-18-2,6 7-2,-4-1-3,-1 1 6,3-1-14,2 1 4,0-4-4,0 3-1,0-1-2,2-1-1,2 1 4,-2 2-6,4-1-1,0 0 2,2 0 1,1 3-1,1-1-2,-8 10 2,14-16-3,-14 16 1,17-10-2,-17 10-5,14-7 3,-14 7-3,0 0 0,23-4-4,-23 4 1,0 0 2,17 6 2,-17-6-5,6 10-8,-6-10-6,4 12 6,-4-12-18,0 14 36,0-14-50,-2 14 31,2-14-38,-6 14 28,6-14-34,-6 14 30,6-14-22,-7 12 33,7-12-19,-6 9 40,6-9-26,0 0 32,-8 12-25,8-12 29,0 0-26,0 0 27,-2 12-24,2-12 27,0 0-25,0 0 25,0 0-21,14 6 27,-14-6-27,0 0 32,19 2-35,-19-2 29,0 0-26,27 6 26,-27-6-29,18 6 30,-18-6-13,19 6 12,-19-6-26,19 9 5,-19-9 5,12 10-2,-12-10 4,10 12 4,-10-12-4,7 12 4,-7-12-1,0 13 10,0-13-6,-3 13 2,3-13 1,-8 11 0,8-11 2,-12 10 0,12-10-2,-17 8-3,17-8 11,-20 8-9,20-8 0,-19 7-1,19-7-5,-23 5-20,23-5-25,-22 4-33,22-4-49,-19 4-65,19-4-272,0 0 54</inkml:trace>
        </inkml:traceGroup>
        <inkml:traceGroup>
          <inkml:annotationXML>
            <emma:emma xmlns:emma="http://www.w3.org/2003/04/emma" version="1.0">
              <emma:interpretation id="{3686CD72-DEF2-49E7-8953-47ED9D01FD28}" emma:medium="tactile" emma:mode="ink">
                <msink:context xmlns:msink="http://schemas.microsoft.com/ink/2010/main" type="inkWord" rotatedBoundingBox="736,6497 743,7485 311,7489 303,6500"/>
              </emma:interpretation>
              <emma:one-of disjunction-type="recognition" id="oneOf1">
                <emma:interpretation id="interp5" emma:lang="en-US" emma:confidence="0.5">
                  <emma:literal>☹</emma:literal>
                </emma:interpretation>
                <emma:interpretation id="interp6" emma:lang="en-US" emma:confidence="0.5">
                  <emma:literal>&amp;</emma:literal>
                </emma:interpretation>
                <emma:interpretation id="interp7" emma:lang="en-US" emma:confidence="0">
                  <emma:literal>n</emma:literal>
                </emma:interpretation>
                <emma:interpretation id="interp8" emma:lang="en-US" emma:confidence="0">
                  <emma:literal>&amp;☹</emma:literal>
                </emma:interpretation>
                <emma:interpretation id="interp9" emma:lang="en-US" emma:confidence="0">
                  <emma:literal>&amp;n</emma:literal>
                </emma:interpretation>
              </emma:one-of>
            </emma:emma>
          </inkml:annotationXML>
          <inkml:trace contextRef="#ctx0" brushRef="#br0" timeOffset="1903.9602">-84 1915 414,'0'0'346,"0"0"-105,0 0-18,2-16-77,-2 16-9,0 0-56,0 0 15,0 0-47,0 0 13,0 0-37,0 0 20,0 0-30,0 0 29,-10 16-1,6-7-9,2 2-34,-3 1 32,1 1-35,0 0 28,2 2-31,-2-2 36,2 2-38,0-1 29,-2-1-35,4-1 34,-4 1-33,4-13 29,-3 21-25,3-21 26,0 17-33,0-17 39,-2 14-30,2-14 39,0 0-25,0 16 51,0-16-28,0 0 37,0 0-35,0 0 13,0 0-41,0 0 33,15-13-39,-9 3 35,-4-1-14,2-1 11,2-4-43,-1 2 62,1-2-46,-4-1 31,2 2-39,0 0 46,0 2-41,0 1 0,-1 1 2,-3 11 4,4-19 1,-4 19-11,4-15 0,-4 15-1,4-12-5,-4 12 0,0 0 35,8-14-44,-8 14 42,0 0-42,0 0 41,0 0-36,0 0 36,23 3-33,-23-3 31,16 12-36,-7-4 40,3 0-42,-4 2 42,5 2-42,-1-1 43,3 1-42,-3 2 42,0-2-64,1 1-7,-1 1-80,1-1-20,-1 0-71,0-1-45,-3 1-311,1-3-87</inkml:trace>
          <inkml:trace contextRef="#ctx0" brushRef="#br0" timeOffset="2079.8001">-173 2124 335,'0'0'256,"0"0"-78,0 0-15,0 0-52,0 0 3,0 0-40,0 0 4,10-11-37,-10 11 12,31-3 4,-31 3-29,44-2-46,-17 0-27,0 1-71,2 1-300,-3 0 124</inkml:trace>
          <inkml:trace contextRef="#ctx0" brushRef="#br0" timeOffset="2880.161">-194 2666 191,'0'0'288,"0"0"-90,0 0-11,0 0-38,0 0-2,0 0-31,0 0 7,0 0-41,-10 9 28,10-9-54,2 12 18,-2-12-40,2 14 24,-2-14-37,2 16 21,-2-16-31,2 20 23,-2-20-34,0 21 27,0-21-29,-2 17 24,2-17-33,0 15 37,0-15-36,-2 12 30,2-12-29,0 0 59,0 15-5,0-15 66,0 0-35,0 0-10,-2 13-11,2-13-10,0 0-7,0 0 2,0 0-14,-10-10 6,10 10-6,-6-12-4,6 12 2,-11-18 6,5 8-5,0 0-3,2 0-3,0-1-8,-3 0-3,3 1-1,2-1-3,0 0 5,2 11 2,0-23-14,4 12 0,0 1 1,5-1-2,1 1 0,0 0 3,3 1 0,1 0-6,1 2 0,-1 0-2,1 2 4,-15 5 1,31-8 33,-31 8-32,29-3-7,-29 3-1,24 4 5,-24-4 2,21 8-2,-21-8 4,13 13 5,-13-13-7,8 16-3,-8-16-4,0 18 3,0-18-6,-6 19-5,6-19 10,-11 18-5,11-18 1,-10 15 4,10-15 7,-12 12 1,12-12-4,-11 12 0,11-12-4,-10 8-2,10-8 1,0 0 0,-13 9-1,13-9 0,0 0-1,0 0 1,0 0-1,0 0 15,0 0-17,0 0 3,0 0 7,0 0-7,0 0 37,0 0-40,27-2-1,-27 2 39,0 0-38,29 3 37,-29-3-44,19 4 38,-19-4-37,21 8 39,-21-8-37,20 12 52,-20-12-49,15 15 34,-15-15-43,10 17 41,-10-17-37,6 19 39,-6-19-38,0 16 44,0-16-40,-4 15 6,4-15 7,-4 14 10,4-14 7,-10 11-2,10-11 9,-13 9-9,13-9-2,-14 7-7,14-7 0,-17 3-2,17-3-15,0 0-38,-29 1 2,29-1-73,0 0-34,-29 0-79,29 0-50,0 0-237,-25 1-24</inkml:trace>
        </inkml:traceGroup>
        <inkml:traceGroup>
          <inkml:annotationXML>
            <emma:emma xmlns:emma="http://www.w3.org/2003/04/emma" version="1.0">
              <emma:interpretation id="{A8008DD9-31C1-4C99-B2AD-46DEE705DC6B}" emma:medium="tactile" emma:mode="ink">
                <msink:context xmlns:msink="http://schemas.microsoft.com/ink/2010/main" type="inkWord" rotatedBoundingBox="827,8646 836,9818 504,9821 495,8649"/>
              </emma:interpretation>
              <emma:one-of disjunction-type="recognition" id="oneOf2">
                <emma:interpretation id="interp10" emma:lang="en-US" emma:confidence="1">
                  <emma:literal>&amp;</emma:literal>
                </emma:interpretation>
                <emma:interpretation id="interp11" emma:lang="en-US" emma:confidence="0">
                  <emma:literal>€</emma:literal>
                </emma:interpretation>
                <emma:interpretation id="interp12" emma:lang="en-US" emma:confidence="0">
                  <emma:literal>EA</emma:literal>
                </emma:interpretation>
                <emma:interpretation id="interp13" emma:lang="en-US" emma:confidence="0">
                  <emma:literal>€A</emma:literal>
                </emma:interpretation>
                <emma:interpretation id="interp14" emma:lang="en-US" emma:confidence="0">
                  <emma:literal>€n</emma:literal>
                </emma:interpretation>
              </emma:one-of>
            </emma:emma>
          </inkml:annotationXML>
          <inkml:trace contextRef="#ctx0" brushRef="#br0" timeOffset="3740.7565">3 4128 119,'0'0'375,"0"0"-61,0 0-94,0 0-13,-10-7-64,10 7 1,0 0-52,0 0 33,-17 10-51,17-10 21,-6 13-49,6-13 37,-8 21-28,5-10 23,-1 1-20,2 2-2,0 1-44,-2 1 34,2-1-43,-2 1 36,2-3-44,0 1 34,0-2-42,-2 0 36,4-12-37,-3 20 42,3-20-24,-2 16 14,2-16-33,-2 13 38,2-13-38,0 0 37,0 0-22,0 0 20,0 0-42,0 0 40,0 0-39,0 0 39,11-16-15,-11 5 10,2-3-31,-2 0 31,0-3-36,-2-1 38,2-2-35,0 1 3,0-1 3,0 1 10,0 0-5,0 2 3,2 0 13,-2 3 7,2 1 1,-2 1-8,0 12-2,4-20-6,-4 20-4,4-15 4,-4 15-1,6-13 3,-6 13-2,0 0 3,19-7 23,-19 7 3,0 0 2,21 7-9,-21-7-3,14 14 2,-8-6-10,2 3-2,-1-1-1,1 4 36,0 1-46,-2-1 44,3 1-42,-3 0 29,2 0-43,-2 0 15,1-1-89,1 0-14,-2-2-63,-2-1-8,2 0-35,-2-1-21,-4-10-23,9 17-217,-9-17 49</inkml:trace>
          <inkml:trace contextRef="#ctx0" brushRef="#br0" timeOffset="3899.3006">-30 4308 179,'0'0'292,"0"0"-75,0 0-41,0 0-39,0 0 18,0 0-43,0 0 1,0 0-44,0 0 7,0 0-37,0 0 19,23-2-34,-23 2 12,0 0-28,37 0 17,-37 0-93,33 0-69,-33 0-338,33-1 40</inkml:trace>
          <inkml:trace contextRef="#ctx0" brushRef="#br0" timeOffset="4738.4746">-18 4937 128,'0'0'333,"0"0"-71,0 0-82,0 0-15,0 0-52,0 0 7,0 0-20,-12 9 18,12-9-41,0 0 26,0 17-32,0-17 20,0 17-40,0-17 18,0 21-37,2-10 45,-2 1-41,0-12 27,0 23-50,0-23 31,0 23-40,0-23 36,0 21-45,0-21 38,2 17-43,-2-17 34,2 14-35,-2-14 38,0 12-36,0-12 37,0 0-32,2 11 54,-2-11-46,0 0 31,0 0-40,0 0 38,0 0-14,4-10 20,-4 10-42,-2-15 38,2 15-46,-2-21 42,0 10-24,0-1 16,0 0-41,2-3 47,-2 3-43,2 0-2,0-1 1,0 0 1,2 1 5,0 0-1,2 1 5,0-1 4,2 1-6,3 0 1,1 1 1,-2 2-6,3-2 7,-1 3 3,2 0 4,-1 1-7,-11 6 1,22-10 0,-22 10-1,19-6-2,-19 6-6,0 0 47,27-1-52,-27 1 4,0 0 2,14 9 5,-14-9 38,2 10-46,-2-10 37,-6 15-40,6-15 39,-10 18-40,2-8 37,1 0-37,-1-1 42,0-1-46,0 1 36,8-9-34,-15 15 35,15-15-36,-10 12 38,10-12-43,-6 9 29,6-9-37,0 0 40,-5 10-35,5-10 40,0 0-37,0 0 45,21 3-44,-21-3 40,0 0-36,27-2 35,-27 2-37,0 0 46,33 0-40,-33 0 33,23 2-39,-23-2 41,25 4-39,-25-4 38,22 6-36,-22-6 42,21 11-43,-21-11 40,19 13-40,-19-13 45,12 18-35,-12-18 38,6 19-30,-6-19 37,0 22-37,0-22 50,-6 19-40,2-8 64,-4-2-46,1 0 8,-1-1-5,-2 0-3,-3 0 2,1-2 11,-2 1-2,-1-2-13,-4-1-3,3 2-2,16-6-3,-35 7-2,35-7-4,-37 4-1,37-4-5,-31 3-4,31-3-26,-27 1-36,27-1-12,-27 1-84,27-1-41,0 0-95,-25-1-375,25 1-175</inkml:trace>
        </inkml:traceGroup>
        <inkml:traceGroup>
          <inkml:annotationXML>
            <emma:emma xmlns:emma="http://www.w3.org/2003/04/emma" version="1.0">
              <emma:interpretation id="{F744FE6C-E47B-4F46-9C1D-D858637AB0CB}" emma:medium="tactile" emma:mode="ink">
                <msink:context xmlns:msink="http://schemas.microsoft.com/ink/2010/main" type="inkWord" rotatedBoundingBox="700,11347 709,12571 106,12575 96,11352"/>
              </emma:interpretation>
              <emma:one-of disjunction-type="recognition" id="oneOf3">
                <emma:interpretation id="interp15" emma:lang="en-US" emma:confidence="1">
                  <emma:literal>¢on</emma:literal>
                </emma:interpretation>
                <emma:interpretation id="interp16" emma:lang="en-US" emma:confidence="0">
                  <emma:literal>¢n</emma:literal>
                </emma:interpretation>
                <emma:interpretation id="interp17" emma:lang="en-US" emma:confidence="0">
                  <emma:literal>¢oR</emma:literal>
                </emma:interpretation>
                <emma:interpretation id="interp18" emma:lang="en-US" emma:confidence="0">
                  <emma:literal>on</emma:literal>
                </emma:interpretation>
                <emma:interpretation id="interp19" emma:lang="en-US" emma:confidence="0">
                  <emma:literal>¢oN</emma:literal>
                </emma:interpretation>
              </emma:one-of>
            </emma:emma>
          </inkml:annotationXML>
          <inkml:trace contextRef="#ctx0" brushRef="#br0" timeOffset="5723.6513">-404 6808 227,'0'0'262,"0"0"-64,0 0-29,-7 12-33,7-12-22,-4 10-5,4-10-9,-8 16-4,8-16-2,-10 20-37,10-20 14,-7 22-35,3-11 23,0 1-34,2 1 21,-2-2-36,2 2 37,0-1-47,0 1 24,0-4-28,2-9 24,-4 20-30,4-20 28,-5 15-26,5-15 29,0 13-15,0-13 59,0 0-20,-4 14 30,4-14-49,0 0 29,0 0-46,0 0 33,0 0-43,0 0 3,2-13 35,-2 13-37,5-17 30,-5 17-43,4-23 36,-2 10-40,-2-1 36,2-4 2,-2 2-3,2-1-10,0 0-1,0 1-3,0 0 0,-2 2 2,2 2 3,0-1 0,-2 13-9,4-22 2,-4 22-2,4-18-4,-4 18 13,3-14-13,-3 14-1,4-11-4,-4 11 6,0 0 8,14-8 7,-14 8-3,0 0 24,21 3 1,-21-3-7,14 9 2,-14-9-3,19 14-35,-11-5 36,-2 0-40,3 2 39,-1-1-40,-2 1 38,2 2-42,-1-3 45,1 3-43,0-1 1,-2 0 10,1-1-12,-1-1-39,0 1-10,2-1-65,-8-10-26,11 16-45,-11-16 0,12 14-36,-12-14-237,0 0 39</inkml:trace>
          <inkml:trace contextRef="#ctx0" brushRef="#br0" timeOffset="5907.2146">-394 6917 130,'-17'-4'375,"17"4"-103,0 0-64,0 0-33,0 0-35,0 0-27,0 0-15,0 0-23,0 0-11,0 0-8,0 0 5,0 0-9,0 0-12,21-6 6,-21 6-23,29-1-7,-29 1-57,37-3-56,-37 3-69,42-3-73,-20 1-203,-22 2 84</inkml:trace>
          <inkml:trace contextRef="#ctx0" brushRef="#br0" timeOffset="7028.3806">-185 7613 211,'0'0'319,"0"0"-71,0 0-51,0 0-46,0 0-29,0 0-16,0 0-6,0 0-13,0 0-2,0 0-13,-11 14 1,11-14-7,-4 17-9,4-17-35,0 23 29,0-11-35,0 2 34,0 0-10,2 0 2,-2 3-6,2-2 0,0 2-10,-2-1 0,3-2-7,-1 0-5,-2-3 0,2 1-2,-2-12 2,2 20 0,-2-20-1,2 14 15,-2-14 20,2 13 15,-2-13 4,0 0-43,4 13 29,-4-13-13,0 0-4,0 0-47,0 0 42,0 0-37,-4-12 33,4 12-46,0-15 42,0 15-43,-2-22 43,0 11-44,2-2 41,-2 2-35,0-3 31,2 2-37,0-1 44,-2 1-45,2 0 38,0 0-2,0 12-35,0-22 31,0 22-2,4-21-3,-4 21-2,6-17 5,-6 17-7,8-15 5,-8 15-9,15-14 0,-15 14 2,12-12-2,-12 12 4,17-7-7,-17 7-1,16-9-1,-16 9 1,0 0 2,25-3 0,-25 3 7,0 0-14,25 3 10,-25-3 2,14 7-3,-14-7-32,13 10 43,-13-10-37,8 12 41,-8-12-38,8 14 42,-8-14-44,2 13 46,-2-13-42,2 15 46,-2-15-38,-4 15 31,4-15-43,-4 14 45,4-14-43,-8 15 41,8-15-35,-11 12 37,11-12-45,-14 12 44,14-12-41,-12 8 46,12-8-41,-13 10 46,13-10-40,0 0 30,-12 10-36,12-10 33,0 0-43,0 0 33,-13 8-37,13-8 32,0 0-38,0 0 32,0 0-33,0 0 36,29-5-38,-29 5 38,21-2-28,-21 2 34,27-2-34,-27 2 34,27 0-30,-27 0 29,29 2-31,-29-2 41,26 4-40,-26-4 38,25 7-32,-25-7 38,25 9-1,-25-9-6,17 14 6,-17-14-11,12 13 3,-12-13 0,4 14 4,-4-14 5,-4 14 0,4-14 9,-4 14 1,4-14 1,-10 14 3,10-14-3,-17 12-5,17-12 4,-19 11-2,19-11-8,-26 11-4,26-11 4,-25 10-6,25-10 0,-27 7-11,27-7-6,-23 6-38,23-6-33,-23 6-30,23-6-41,-20 7-40,20-7-28,-17 6-28,17-6-232,-14 5 33</inkml:trace>
        </inkml:traceGroup>
        <inkml:traceGroup>
          <inkml:annotationXML>
            <emma:emma xmlns:emma="http://www.w3.org/2003/04/emma" version="1.0">
              <emma:interpretation id="{4506F522-EBF6-4921-A29A-434DF0D6E6EB}" emma:medium="tactile" emma:mode="ink">
                <msink:context xmlns:msink="http://schemas.microsoft.com/ink/2010/main" type="inkWord" rotatedBoundingBox="792,13109 794,13376 366,13379 364,13112"/>
              </emma:interpretation>
              <emma:one-of disjunction-type="recognition" id="oneOf4">
                <emma:interpretation id="interp20" emma:lang="en-US" emma:confidence="1">
                  <emma:literal>0</emma:literal>
                </emma:interpretation>
                <emma:interpretation id="interp21" emma:lang="en-US" emma:confidence="0">
                  <emma:literal>o</emma:literal>
                </emma:interpretation>
                <emma:interpretation id="interp22" emma:lang="en-US" emma:confidence="0">
                  <emma:literal>d</emma:literal>
                </emma:interpretation>
                <emma:interpretation id="interp23" emma:lang="en-US" emma:confidence="0">
                  <emma:literal>O</emma:literal>
                </emma:interpretation>
                <emma:interpretation id="interp24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7610.1465">100 8643 41,'0'0'270,"0"0"-74,0 0-42,0 0-35,0 0-19,0 0-8,0 0 11,0 0 13,0 0-20,-8-8 1,8 8-4,0 0-15,0 0-18,0 0-8,0 0-12,4-12 1,-4 12 3,0 0-5,0-16-2,0 16 7,-2-12 1,2 12-13,-2-13-4,2 13 34,-6-14 27,6 14-3,-7-13-25,7 13-10,-8-12-13,8 12-10,-12-11-5,12 11-3,-13-9 0,13 9-11,-14-7-3,14 7-3,-17-5 3,17 5-5,0 0 3,-31 1 3,31-1-38,-27 9 42,13-2-34,-3 0 36,1 3-26,-1 0 43,1 1-2,1 0-6,1 1-4,1 1 6,1-1-8,4 1 2,-3 1 1,7-2-23,0-1 23,0 2-4,4-2-4,4 1 3,0 0-1,5-1 1,1 1-2,4-3-4,3 2 3,-1-4-4,5-1 3,-2-1-1,6-1-23,1-3-20,1-2-43,0-1-40,6-1-41,0-3-42,0 0-31,5-2-86,-1-3-201,-2 1-17</inkml:trace>
        </inkml:traceGroup>
      </inkml:traceGroup>
    </inkml:traceGroup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9:52.741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A1DDC021-91C0-4FE3-BBB0-179364DFBD9C}" emma:medium="tactile" emma:mode="ink">
          <msink:context xmlns:msink="http://schemas.microsoft.com/ink/2010/main" type="inkDrawing" rotatedBoundingBox="19814,5466 22126,5232 22127,5247 19816,5481" semanticType="callout" shapeName="Other"/>
        </emma:interpretation>
      </emma:emma>
    </inkml:annotationXML>
    <inkml:trace contextRef="#ctx0" brushRef="#br0">48 221 134,'0'0'266,"0"0"-103,0 0 0,0 0-56,-16 5 18,16-5-36,0 0 19,0 0-32,0 0 21,-19 4-22,19-4 18,0 0-18,0 0 8,0 0-13,0 0-3,0 0 8,-14 6 4,14-6-5,0 0-8,0 0 1,0 0-3,0 0 3,0 0-5,0 0-8,0 0 0,0 0 8,0 0-17,0 0-4,0 0-6,0 0-12,0 0-3,0 0 6,0 0 15,0 0 4,22 3 5,1-6 13,8-1 6,6 0-9,13-2 1,8-3-5,8 1 5,17-2-9,1 0-6,5 1 25,2-1-44,2 1 38,-6 0-41,6 0 17,-6-1-31,2 2 38,0 0-44,-17 2 31,0-1-43,-3 1 35,-3-1-34,2 2 36,-6-1-41,-8 1 34,-3 0-32,-3 0 29,1 1-31,1-2 35,-9 2-38,-1 0 37,-1 1-38,-6-1 44,4-1-48,-4 1 40,-4 1-35,-2 0 32,-4 0-31,0 0 33,-23 3-39,35-4 36,-35 4-45,31-6-1,-31 6-70,27-2 3,-27 2-58,0 0-20,31-3-29,-31 3-38,0 0-32,0 0-50,29-2-338,-29 2-172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0:12.960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A8238DB3-92B9-4F85-A149-617868F297F0}" emma:medium="tactile" emma:mode="ink">
          <msink:context xmlns:msink="http://schemas.microsoft.com/ink/2010/main" type="writingRegion" rotatedBoundingBox="16353,4893 16868,8000 16369,8082 15854,4976"/>
        </emma:interpretation>
      </emma:emma>
    </inkml:annotationXML>
    <inkml:traceGroup>
      <inkml:annotationXML>
        <emma:emma xmlns:emma="http://www.w3.org/2003/04/emma" version="1.0">
          <emma:interpretation id="{BFB31B8F-7E92-4632-B632-8D1617163654}" emma:medium="tactile" emma:mode="ink">
            <msink:context xmlns:msink="http://schemas.microsoft.com/ink/2010/main" type="paragraph" rotatedBoundingBox="16353,4893 16868,8000 16369,8082 15854,49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FD7636-CA38-4A5E-8A6E-B3815C3106AE}" emma:medium="tactile" emma:mode="ink">
              <msink:context xmlns:msink="http://schemas.microsoft.com/ink/2010/main" type="line" rotatedBoundingBox="16353,4893 16868,8000 16369,8082 15854,4976"/>
            </emma:interpretation>
          </emma:emma>
        </inkml:annotationXML>
        <inkml:traceGroup>
          <inkml:annotationXML>
            <emma:emma xmlns:emma="http://www.w3.org/2003/04/emma" version="1.0">
              <emma:interpretation id="{57DA31E4-BB7B-4191-9C01-8C6B5D50BB61}" emma:medium="tactile" emma:mode="ink">
                <msink:context xmlns:msink="http://schemas.microsoft.com/ink/2010/main" type="inkWord" rotatedBoundingBox="16353,4893 16537,6002 16038,6084 15854,4976"/>
              </emma:interpretation>
              <emma:one-of disjunction-type="recognition" id="oneOf0">
                <emma:interpretation id="interp0" emma:lang="en-US" emma:confidence="0.5">
                  <emma:literal>*nu</emma:literal>
                </emma:interpretation>
                <emma:interpretation id="interp1" emma:lang="en-US" emma:confidence="0">
                  <emma:literal>*mu</emma:literal>
                </emma:interpretation>
                <emma:interpretation id="interp2" emma:lang="en-US" emma:confidence="0">
                  <emma:literal>*nU</emma:literal>
                </emma:interpretation>
                <emma:interpretation id="interp3" emma:lang="en-US" emma:confidence="0">
                  <emma:literal>*Mu</emma:literal>
                </emma:interpretation>
                <emma:interpretation id="interp4" emma:lang="en-US" emma:confidence="0">
                  <emma:literal>*mU</emma:literal>
                </emma:interpretation>
              </emma:one-of>
            </emma:emma>
          </inkml:annotationXML>
          <inkml:trace contextRef="#ctx0" brushRef="#br0">-570 220 79,'0'0'333,"0"0"-95,0 0-56,-24-2-26,24 2-10,0 0-9,0 0-20,0 0-11,0 0-15,26 0-4,-26 0-29,36-2-15,-36 2-7,49-1-3,-22 0-15,4 0-34,4-1-44,2 0-35,-1 1-54,-1-2-55,2 2-219,-8 1 111</inkml:trace>
          <inkml:trace contextRef="#ctx0" brushRef="#br0" timeOffset="1363.2595">-51 916 65,'0'0'257,"-8"7"-58,8-7-32,0 0-28,0 0-20,0 0-8,0 0-13,0 0-16,0 0-18,-10 7-4,10-7-17,0 0-3,0 0-7,0 0 0,0 0 5,0 0 5,0 0 7,0 0 9,0 0 0,0 0-9,0 0-3,0 0-16,0 0-1,0 0 0,0 0-4,0 0-4,0 0 0,0 0-4,0 0-2,-7-14 6,7 14-8,0 0-2,-8-12-2,8 12 2,-8-8-6,8 8 3,-13-7 0,13 7-9,-14-6 0,14 6 0,-21-5 3,21 5-6,0 0 3,-33 0 6,33 0-4,-22 5 1,22-5-2,-31 10 4,18-4 2,3 0 0,-5 3 9,7 0-4,-2 0-3,1 0 0,1 1 8,4 0 30,-2 1-25,2-1-4,4-10-6,0 20 3,0-20-8,2 20 8,-2-20-15,12 18 15,-6-8-11,5-3 4,-1 1-7,2-1 8,3-1-8,-1 0 8,-14-6-10,36 9 5,-14-6-4,-3 0-16,2 0-29,-21-3-55,45 2-45,-45-2-46,50-1-71,-28-1-259,1-1-23</inkml:trace>
          <inkml:trace contextRef="#ctx0" brushRef="#br0" timeOffset="-182.8002">-406 61 87,'0'0'446,"0"0"-121,0 0-67,0 0-58,0 0-46,-11-7-33,11 7-30,0 0-15,0 0-18,0 0-14,0 0-9,0 0-5,0 0-6,0 0-4,-6 12 13,6-12-18,0 14 8,0-14-2,-2 19 19,0-8-7,0 1-4,-2 0-4,4 2-3,-8-3 1,5 2-6,-1 0-1,-2-2-6,4 1 3,-2-2-8,4-10-3,-8 16 4,8-16-2,-4 14 0,4-14 3,-5 11 17,5-11 13,0 0 23,-4 13 7,4-13-23,0 0 24,0 0-37,0 0 35,0 0-19,0 0-10,0 0-8,0 0-4,2-15-4,-2 15-6,4-18-4,-1 7-4,1-2-4,4 1 1,-8-4 2,8 1 2,-4 0-8,5 1-31,-3-1 33,2 1-26,0 3 35,-1-1-30,-1 3 33,0-1 0,-6 10-12,10-15-28,-10 15 30,9-12-27,-9 12 27,4-11-30,-4 11 33,0 0-33,10-12 27,-10 12-25,0 0 31,0 0-25,0 0 29,19-4-22,-19 4 25,0 0-25,16 11 26,-16-11-5,8 14 2,-8-14-3,11 19 25,-3-9-38,-4 1 8,0 2 1,0-1-2,5 2 0,-3 1-25,-4 0 30,4 1-35,-2-1-21,0 0-27,-2-2-24,3 1-34,-1-3-15,-2 0-20,-2-11-4,6 20 2,-6-20-21,4 13-41,-4-13-208,0 0 88</inkml:trace>
          <inkml:trace contextRef="#ctx0" brushRef="#br0" timeOffset="872.4507">-570 653 179,'0'0'279,"0"0"-32,0 0-76,0 0-7,-8-9-52,8 9 0,0 0-45,0 0 18,0 0-31,0 0 15,0 0-22,0 0 38,0 0-3,0 0-7,2 14-15,-2-14-7,4 11-21,-4-11 9,2 14-11,-2-14-7,2 15-1,-2-15-3,5 15-6,-5-15-3,0 17 2,0-17-4,4 14-3,-4-14-3,0 14 11,0-14-8,2 12 11,-2-12 19,0 0 23,4 13-5,-4-13 22,0 0-17,0 0-5,0 0-29,0 0 12,0 0-26,0 0 22,0 0-30,0 0 20,0 0-25,0 0 22,-2-16-24,2 16 19,-2-16-30,-4 6 35,6 10-28,-5-21-1,5 10 5,-2-1-2,2-1 1,0 1 1,2 0 3,3-1-2,-5 2-3,4 0 4,0 1 14,2 0-28,0 1 20,0 0-16,-6 9 12,15-15-12,-15 15 10,19-12-5,-19 12-3,16-9-12,-16 9 5,21-6-10,-21 6 6,20-4-6,-20 4 2,0 0-5,31 0 7,-31 0 1,21 3-5,-21-3 8,17 5 3,-17-5-3,12 8 2,-12-8-1,8 8 5,-8-8-11,4 12 7,-4-12-23,-8 12 18,8-12-22,-8 15 19,8-15-22,-19 16 26,19-16-16,-18 14 8,5-7 3,13-7 5,-18 13 6,18-13 4,-17 8 3,17-8 2,-12 9 2,12-9 0,0 0-1,-17 9-1,17-9-2,0 0-4,0 0-2,0 0 3,0 0-1,0 0 5,0 0 22,0 0-23,0 0 19,0 0-22,27-2 23,-27 2-25,0 0 19,27-3-18,-27 3 24,0 0-22,33 0 22,-33 0-23,23 3 26,-23-3-25,25 3 1,-25-3 3,22 5 3,-22-5 3,19 7-2,-19-7 3,14 9 4,-14-9 2,9 11 6,-9-11 0,2 12 0,-2-12 5,-2 12 3,2-12 7,-7 11-3,7-11 3,-12 11-4,12-11-2,-21 10-6,21-10-3,-22 8 3,22-8-6,-23 7 0,23-7-5,-23 6-4,23-6-6,-21 4-18,21-4-27,-16 3-28,16-3-27,0 0-43,-27 5-49,27-5-224,0 0 113</inkml:trace>
        </inkml:traceGroup>
        <inkml:traceGroup>
          <inkml:annotationXML>
            <emma:emma xmlns:emma="http://www.w3.org/2003/04/emma" version="1.0">
              <emma:interpretation id="{610ADF8D-6299-4392-ABE7-FB33BDB1942E}" emma:medium="tactile" emma:mode="ink">
                <msink:context xmlns:msink="http://schemas.microsoft.com/ink/2010/main" type="inkWord" rotatedBoundingBox="16724,7179 16860,8001 16414,8075 16278,7253"/>
              </emma:interpretation>
              <emma:one-of disjunction-type="recognition" id="oneOf1">
                <emma:interpretation id="interp5" emma:lang="en-US" emma:confidence="0.5">
                  <emma:literal>Ion</emma:literal>
                </emma:interpretation>
                <emma:interpretation id="interp6" emma:lang="en-US" emma:confidence="0.5">
                  <emma:literal>*on</emma:literal>
                </emma:interpretation>
                <emma:interpretation id="interp7" emma:lang="en-US" emma:confidence="0">
                  <emma:literal>*om</emma:literal>
                </emma:interpretation>
                <emma:interpretation id="interp8" emma:lang="en-US" emma:confidence="0">
                  <emma:literal>on</emma:literal>
                </emma:interpretation>
                <emma:interpretation id="interp9" emma:lang="en-US" emma:confidence="0">
                  <emma:literal>In</emma:literal>
                </emma:interpretation>
              </emma:one-of>
            </emma:emma>
          </inkml:annotationXML>
          <inkml:trace contextRef="#ctx0" brushRef="#br0" timeOffset="2352.2621">11 2377 128,'0'0'343,"0"0"-82,0 0-53,0-11-45,0 11-29,0 0-31,0 0 9,0 0-13,0 0-12,-12 6-9,12-6 2,-11 14 1,3-5-9,2 1-10,-2 1-8,-1 0-10,1 2-8,0-1-7,2-1-5,-3 2 3,3-2-13,0 0-6,0-1 3,6-10-7,-4 18 2,4-18 0,-11 13-2,11-13 1,-4 12 3,4-12 1,0 0 2,-4 13 1,4-13-7,0 0 1,0 0-2,0 0 0,19-5 0,-19 5 0,12-12-1,-4 2 6,-1 0-7,3-4 21,2 1-28,-3-3 2,-1-1 0,6-3 2,-5 2-2,5-2 10,-6 2-1,3 4 11,1-1 8,-6 1 18,0 4-22,1 1 15,1-1-29,-8 10 7,8-15-18,-8 15 9,11-10-11,-11 10 18,0 0-17,0 0 16,0 0-13,20 2 15,-20-2-13,11 13 20,-11-13-18,8 20 8,-4-8 7,0 0-1,2 3-6,3-1-1,-3 2 1,2-1-21,-4 1 23,4-1-22,1 0 21,1 2-24,-4-3-19,0 0-33,1 0-25,1-3-29,-4 0-20,-4-11-14,10 18 1,-10-18-18,9 13-21,-9-13-43,0 0-182,4 10 123</inkml:trace>
          <inkml:trace contextRef="#ctx0" brushRef="#br0" timeOffset="2519.2673">-51 2512 201,'0'0'299,"0"0"-76,-23-4-54,23 4-25,0 0-18,0 0-17,0 0-13,0 0-14,0 0-4,0 0-15,0 0-12,31-5-12,-31 5-6,38-1-8,-38 1-8,49 0-24,-24 1-42,2 0-38,-2-1-46,2 2-34,-3-1-249,1 1 121</inkml:trace>
          <inkml:trace contextRef="#ctx0" brushRef="#br0" timeOffset="3308.2203">-24 2940 191,'0'0'293,"0"0"-33,0 0-71,-23 2-4,23-2-54,0 0-6,0 0-20,-18 7 13,18-7-20,0 0-5,-9 13-24,9-13-2,-2 11-14,2-11 11,0 14-5,0-14 8,-2 18-12,2-18 3,0 19-23,0-19 5,0 21-7,0-21 5,-2 21-3,2-10-7,0-11-2,-2 21-2,2-21-13,-2 16 1,2-16-2,0 13 6,0-13 4,-2 13-14,2-13 34,0 0-37,-2 11 15,2-11-16,0 0 22,0 0-31,0 0 29,0 0-26,0 0 19,-4-9-26,4 9 28,-4-13-29,4 13 31,-11-20-31,7 10 27,0-2-29,0-1 27,0-3-28,-4 1 2,3-1 2,1 2 8,0-1-4,4 1 0,-2 0 2,4 2-2,0 1 0,4-2-8,-1 3 39,3-1-34,0 2 21,0 0-4,7 2-5,-15 7-18,18-13 19,-18 13-20,23-9 16,-23 9-22,23-7 26,-23 7-28,27-3-2,-27 3 12,0 0-1,31 2 6,-31-2 2,18 5 1,-18-5 0,13 9 0,-13-9 3,4 12 11,-4-12-12,0 14 4,0-14-13,-8 16 7,8-16-8,-13 18 11,7-8-14,6-10 6,-14 17-4,14-17 5,-13 13 0,13-13 4,-12 11-1,12-11 4,-8 9-1,8-9 0,0 0-3,-11 10 0,11-10-4,0 0-2,0 0 2,0 0-3,0 0 3,0 0-7,0 0 1,0 0 2,0 0 6,0 0-6,21 4 9,-21-4-9,0 0 1,27-2-2,-27 2 7,0 0-7,33 0 12,-33 0-12,23 2 14,-23-2-9,22 6 14,-22-6-9,19 6 11,-19-6-12,16 9-3,-16-9 8,13 12 1,-13-12 1,6 13 6,-6-13-6,0 14 3,0-14 5,-10 14 8,10-14-18,-9 14 17,9-14 3,-18 14-1,18-14 1,-17 12-2,17-12 0,-18 10-5,18-10-4,-23 8 0,23-8-5,-25 7-9,25-7-30,-27 5-22,27-5-27,-25 2-39,25-2-30,-26 2-42,26-2-285,0 0 30</inkml:trace>
        </inkml:traceGroup>
      </inkml:traceGroup>
    </inkml:traceGroup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9:26.659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42A8A238-F31B-4718-A26C-31A7E57FE074}" emma:medium="tactile" emma:mode="ink">
          <msink:context xmlns:msink="http://schemas.microsoft.com/ink/2010/main" type="inkDrawing" rotatedBoundingBox="572,4674 1764,4595 1765,4602 573,4681" shapeName="Other"/>
        </emma:interpretation>
      </emma:emma>
    </inkml:annotationXML>
    <inkml:trace contextRef="#ctx0" brushRef="#br0">40 72 285,'0'0'275,"0"0"-53,0 0-25,0 0-8,-23 5-12,23-5-12,0 0-8,0 0-8,0 0-17,0 0-13,0 0-17,-18 4-20,18-4-7,0 0-28,0 0-11,0 0-11,0 0-5,0 0 0,0 0-9,0 0 3,37-2-1,-37 2 9,45-3 4,-12 0-2,5 0 2,1 1-3,9-2-10,1 1-1,1 0 2,-1-1 2,1 1-4,0-2 1,-1 2-26,1 0 24,-5 0-24,3 0 28,-9 1-28,0-1 31,1 0-36,-3 0 41,-2 2-35,-4-1 24,-4 1 1,0-2-3,-27 3-2,41-2-22,-41 2 43,35-3-37,-35 3 47,29 0 1,-29 0 5,25-3-3,-25 3-3,0 0-3,29-1-2,-29 1 5,0 0-5,0 0 3,29-2-3,-29 2-5,0 0-5,0 0-2,0 0-2,27-3 2,-27 3-7,0 0-4,0 0-2,0 0 1,0 0-6,0 0 1,22-2 5,-22 2-4,0 0 0,0 0-3,0 0 1,0 0 1,0 0-1,0 0 10,0 0-10,0 0 0,0 0-2,0 0 0,0 0-3,0 0 5,0 0-5,0 0-2,0 0-4,0 0-8,0 0-19,0 0-15,0 0-7,0 0-12,0 0-30,0 0 38,0 0-25,0 0 22,0 0 1,0 0 2,0 0-7,0 0-14,0 0-18,0 0-27,0 0-49,0 0-61,0 0-74,0 0-210,0 0-22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9:44.694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C71C9C7D-BC41-4E4F-8BC1-6817E3029008}" emma:medium="tactile" emma:mode="ink">
          <msink:context xmlns:msink="http://schemas.microsoft.com/ink/2010/main" type="inkDrawing" rotatedBoundingBox="3198,4761 5202,4640 5203,4658 3200,4780" shapeName="Other"/>
        </emma:interpretation>
      </emma:emma>
    </inkml:annotationXML>
    <inkml:trace contextRef="#ctx0" brushRef="#br0">2669 175 134,'0'0'313,"0"0"-59,-22 4-30,22-4-11,0 0-13,0 0-12,0 0 1,0 0-4,-21 1-36,21-1 0,0 0-45,0 0 3,0 0-52,0 0 20,0 0-42,0 0 10,0 0-31,0 0 23,25-4-26,-25 4 45,43-6-37,-12 1 34,9 2-42,7-1 37,9-1-46,12-2 38,4 2-39,5 0 35,12-1-45,2-1 38,2 3-39,0-2 39,0 1-42,0-1 44,-4 1-43,-11 1 38,-1-1-40,-1 3 43,-3-2-48,-3 1 48,-12 0-46,-2-1 44,-5 1-39,1 2 39,-9-1-44,-3 0 44,-5 1-38,0-1 36,-8 0-43,-2 1 46,-25 1-39,45-1 32,-45 1-61,31-3-14,-31 3-65,0 0-45,31-1-57,-31 1-74,0 0-377,0 0-182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9:27.539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92085839-9E58-4289-B276-437E6C987EE1}" emma:medium="tactile" emma:mode="ink">
          <msink:context xmlns:msink="http://schemas.microsoft.com/ink/2010/main" type="inkDrawing" rotatedBoundingBox="675,5309 1767,5241 1768,5263 677,5331" shapeName="Other"/>
        </emma:interpretation>
      </emma:emma>
    </inkml:annotationXML>
    <inkml:trace contextRef="#ctx0" brushRef="#br0">102 709 205,'0'0'298,"0"0"-79,0 0-24,0 0-52,0 0 2,0 0-49,0 0 16,0 0-46,0 0 36,0 0-12,0 0 26,0 0-48,25 4-10,-25-4 8,0 0-5,31 1 2,-31-1 4,29 1 2,-29-1-2,37 0 5,-37 0-9,46 0-13,-46 0-7,49-1-12,-22 1 6,2-1-3,0-1-7,6 0 2,-6 1-12,4-1 3,-2 0-3,0 0 0,-2 1 1,2-1-22,2 0 48,-4 0-15,-2 0-1,2 0 1,0-1 2,-4 1-6,1 0-2,1-1-2,0 2 1,-4-2-3,-2 1-4,-21 2 0,41-4 0,-41 4-5,29-2-4,-29 2 1,27-3 0,-27 3 5,0 0-6,31-3 6,-31 3 9,0 0 0,22-2 3,-22 2-6,0 0 4,0 0-6,23-2-5,-23 2-4,0 0-2,0 0 2,0 0-7,0 0-1,25-1 2,-25 1-4,0 0-2,0 0-3,0 0 5,0 0 3,0 0-2,25-1 0,-25 1 2,0 0 3,0 0-2,0 0-1,0 0 3,25-3 0,-25 3-1,0 0 1,0 0-2,0 0-2,0 0 4,0 0 9,0 0-12,0 0-3,0 0 3,27 0-1,-27 0-3,0 0 8,0 0-9,0 0 3,0 0 1,0 0-2,0 0 2,0 0-3,0 0 7,0 0-2,0 0-2,0 0 4,0 0-5,0 0 3,0 0-1,0 0 8,0 0-5,0 0-1,0 0-8,0 0-25,0 0-58,0 0-59,0 0-35,0 0-48,0 0-58,0 0-96,0 0-227,0 0-123</inkml:trace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9:28.496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4FB59C0B-DB0E-4695-AE6E-4AC47CD14B5A}" emma:medium="tactile" emma:mode="ink">
          <msink:context xmlns:msink="http://schemas.microsoft.com/ink/2010/main" type="inkDrawing" rotatedBoundingBox="760,6640 1785,6586 1785,6596 761,6651" shapeName="Other"/>
        </emma:interpretation>
      </emma:emma>
    </inkml:annotationXML>
    <inkml:trace contextRef="#ctx0" brushRef="#br0">239 2044 216,'0'0'302,"0"0"-50,0 0-28,-25 1-46,25-1 11,0 0-47,0 0 23,0 0-51,-27 2 23,27-2-48,0 0 24,0 0-49,0 0 35,0 0-54,0 0 29,0 0-45,0 0 37,0 0-51,0 0 26,0 0-45,0 0 43,0 0-37,0 0 40,35-2-37,-12 0 37,4 0-42,4-1 38,4 1-40,2-1 0,2 1 7,0 0 1,3-1 0,7-1-4,-7 2-2,5 0-1,-3-1 2,-1 1 2,-2 0-4,1 0 9,-3-1-9,-2 2 2,-2-2 0,-6 3-2,0-2 4,-4 1-3,-25 1 6,44-1-4,-44 1-2,33-1 3,-33 1-2,29-2 7,-29 2 24,0 0-36,33 0 3,-33 0-1,0 0 2,27 0-3,-27 0 7,0 0-5,0 0-4,0 0-4,28-1-27,-28 1-27,0 0-31,0 0 6,0 0-64,0 0-5,0 0-30,21 3-5,-21-3-43,0 0-258,0 0 14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9:45.737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BC634AF2-A59A-4E0D-8390-2056DA47B187}" emma:medium="tactile" emma:mode="ink">
          <msink:context xmlns:msink="http://schemas.microsoft.com/ink/2010/main" type="inkDrawing" rotatedBoundingBox="3751,6991 5475,6881 5476,6904 3753,7014" shapeName="Other"/>
        </emma:interpretation>
      </emma:emma>
    </inkml:annotationXML>
    <inkml:trace contextRef="#ctx0" brushRef="#br0">3234 2411 303,'0'0'282,"-17"-7"-48,17 7-30,0 0-18,0 0-10,0 0 0,-18-4-1,18 4-23,0 0-4,0 0-35,0 0 4,0 0-40,-21-5 13,21 5-45,0 0 12,0 0-36,0 0 14,0 0-29,0 0 21,0 0-30,0 0 29,0 0-30,29-1 23,-29 1-14,43-3 29,-16 2-29,15-2 44,3 1-39,9-2 35,12-1-38,2 1 39,7-2-43,1 1 39,11-2-42,2 1 37,0 0-46,-3 0 42,-11 1-41,-1 0 44,-1 2-49,-5-2 40,0 2-39,-12 0 36,0 1-5,-7-1-2,-3 1-4,-5 1 1,-6-1-4,-6 0-1,-2 1 2,-2 0 1,-25 1 3,39-1-6,-39 1-1,33-2-2,-33 2-7,25-1-29,-25 1-64,0 0-38,29-2-64,-29 2-54,0 0-58,0 0-374,0 0-190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37:12.733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98A08C39-40AB-4B59-99C5-467EEE77D6D9}" emma:medium="tactile" emma:mode="ink">
          <msink:context xmlns:msink="http://schemas.microsoft.com/ink/2010/main" type="inkDrawing" rotatedBoundingBox="12073,11363 13425,11263 13426,11275 12074,11375" shapeName="Other"/>
        </emma:interpretation>
      </emma:emma>
    </inkml:annotationXML>
    <inkml:trace contextRef="#ctx0" brushRef="#br0">82 98 209,'0'0'279,"-25"1"-39,25-1-54,0 0 3,-29 1-41,29-1-4,0 0-48,0 0 5,-29 2-43,29-2 11,0 0-36,0 0 27,0 0-35,0 0 34,0 0-24,0 0 52,25-4-40,-25 4 41,43-3-36,-12 0 27,5-2-43,9 2 30,5-2-46,1 0 32,3 1-35,2-2 27,8 2-46,-6 0 35,6-2-40,-8 3 38,-3-1-45,1 1 43,-2 0-37,-7 0 33,1-1-41,-5 2 37,-6 0-35,-2 0 33,-4 0-37,-4 0 41,0 0-42,-25 2 40,41-1-39,-41 1 36,33-3-36,-33 3 37,27-3-19,-27 3 14,27 0-38,-27 0 42,0 0-40,31-1 45,-31 1-45,0 0 43,25-3-43,-25 3 39,0 0-37,25-2 40,-25 2-37,0 0 33,0 0-39,27 0 41,-27 0-39,0 0 38,0 0-39,22-3 44,-22 3-42,0 0 23,0 0-54,0 0 23,0 0-46,23-2-1,-23 2-55,0 0-12,0 0-46,0 0-48,0 0-288,0 0-27</inkml:trace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9:29.131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53448E6F-9336-4822-B5EB-C6AF4AEDB4EC}" emma:medium="tactile" emma:mode="ink">
          <msink:context xmlns:msink="http://schemas.microsoft.com/ink/2010/main" type="inkDrawing" rotatedBoundingBox="792,7349 1876,7296 1877,7300 792,7353" shapeName="Other"/>
        </emma:interpretation>
      </emma:emma>
    </inkml:annotationXML>
    <inkml:trace contextRef="#ctx0" brushRef="#br0">218 2749 208,'0'0'254,"0"0"-19,0 0-53,0 0-3,0 0-43,0 0 10,0 0-35,0 0 20,0 0-38,37 0 32,-37 0-55,31-2 27,-31 2-54,43-3 28,-16 2-49,-2 0 36,6 0-33,0 1 8,4-2 7,0 0-10,3 1-1,1-1 3,0 1-1,0-2-1,1 2 1,-1-2 9,-2 1-5,2 0 23,-3 0-35,-1 0-5,-2 1 1,-6-1 1,0 0 5,-3 1 9,-24 1 5,44-2-14,-44 2 11,35-2 6,-35 2-5,31-2 1,-31 2 4,23-1-4,-23 1 4,0 0-2,31-1-2,-31 1-10,0 0-5,25-2-2,-25 2-5,0 0 1,0 0-9,0 0 0,26 0-3,-26 0-2,0 0 1,0 0-3,0 0 4,0 0-7,0 0-13,25-1-52,-25 1-29,0 0-29,0 0-25,0 0-16,0 0-15,29 0 3,-29 0-59,0 0-4,0 0-42,29-3-197,-29 3 32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9:30.067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E6BE137C-867D-4901-A39F-4252F2769C34}" emma:medium="tactile" emma:mode="ink">
          <msink:context xmlns:msink="http://schemas.microsoft.com/ink/2010/main" type="inkDrawing" rotatedBoundingBox="851,8774 2139,8705 2140,8714 852,8782" shapeName="Other"/>
        </emma:interpretation>
      </emma:emma>
    </inkml:annotationXML>
    <inkml:trace contextRef="#ctx0" brushRef="#br0">307 4178 13,'0'0'322,"0"0"-68,-29 0-31,29 0-50,0 0 2,0 0-55,0 0 3,0 0-41,0 0 5,0 0-36,0 0 21,0 0-24,0 0 45,0 0-25,0 0 56,25 0-43,-25 0 26,41-2-45,-14 0 31,4 1-45,4-1-7,2 0 9,4-1-15,3 1 0,6-2-4,-3 1-4,5-1-2,1 2-6,-1-2-4,0 1-4,0 0-1,-3 0 0,1 0-3,-7 2 0,-4-2 3,1 2 14,-5-1-23,0 1-2,-4 0 1,-4-1 0,0 1 0,-27 1 4,47-1-6,-47 1 0,35-2 2,-35 2-2,33-1 2,-33 1 6,25 0-3,-25 0-7,23-3 5,-23 3-3,0 0 3,29-1 1,-29 1-5,0 0 8,0 0-6,29 0-1,-29 0 1,0 0 0,0 0-1,27 0 2,-27 0 1,0 0-39,0 0-31,25-1-26,-25 1-30,0 0-16,0 0-79,0 0-40,0 0-311,0 0-86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9:49.825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129992F4-0D17-437A-B00A-13D2F78E78DC}" emma:medium="tactile" emma:mode="ink">
          <msink:context xmlns:msink="http://schemas.microsoft.com/ink/2010/main" type="inkDrawing" rotatedBoundingBox="3668,8986 5442,8870 5444,8912 3671,9028" shapeName="Other"/>
        </emma:interpretation>
      </emma:emma>
    </inkml:annotationXML>
    <inkml:trace contextRef="#ctx0" brushRef="#br0">3137 4426 82,'0'0'212,"0"0"-30,0 0-39,0 0-5,0 0-32,0 0 6,0 0-23,0 0 19,0 0-39,0 0 9,0 0-27,-25-1 21,25 1-26,0 0 16,0 0-22,0 0 17,0 0-31,0 0 29,0 0-30,0 0 26,-15-6-34,15 6 30,0 0-39,0 0 17,0 0-26,0 0 29,0 0-34,0 0 30,9-9-29,-9 9 25,0 0-25,14-6 29,-14 6-24,0 0 24,23-6-31,-23 6 29,23-5-32,-23 5 27,26-5-30,-26 5 34,36-5-33,-16 2 35,3 1-37,4 0 31,-2-1-31,10 1 32,-2 0-33,4-1 36,4-1-30,3 2 28,3-1-34,3 0 31,2 0-28,-1 0 34,1 0-32,0 0 37,-1 0-40,1 1 33,-2-1-34,-9 0 32,0 2-32,1-1 43,-3 0-40,0 0 28,-2 0-31,-3 0 34,1 1-34,-6-1 35,-3 1-34,1 0 43,0 0-38,-2-1 34,-2 1-36,-23 1 34,47-2-31,-47 2 37,42-3-30,-42 3 27,33-3-37,-33 3 38,31-1-38,-31 1 43,27-1-39,-27 1 41,22-2-45,-22 2 43,0 0-40,29-2 37,-29 2-37,0 0 32,0 0-35,29-1 33,-29 1-35,0 0 36,0 0-39,25-2 40,-25 2-41,0 0 35,0 0-35,25-2 37,-25 2-41,0 0 39,0 0-36,25-1 38,-25 1-38,0 0 39,0 0-38,29-3 35,-29 3-36,0 0 38,0 0-32,22-1 30,-22 1-38,0 0 35,0 0-35,0 0 39,0 0-37,23-3 40,-23 3-43,0 0 40,0 0-38,0 0 38,0 0-40,0 0 49,0 0-42,0 0 28,0 0-36,0 0 37,0 0-34,0 0 32,0 0-34,25-1 39,-25 1-41,0 0 39,0 0-38,0 0 37,0 0-35,0 0 34,0 0-26,0 0 29,0 0-31,0 0 29,0 0-34,0 0 38,0 0-39,0 0 40,0 0-41,0 0 38,0 0-37,0 0 37,0 0-37,0 0 38,0 0-41,0 0 39,0 0-39,0 0 11,0 0-54,0 0-2,0 0-50,0 0-5,0 0-50,0 0-41,0 0-303,0 0-17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9:47.621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8A13F894-EC50-4803-9267-EFA0930BE230}" emma:medium="tactile" emma:mode="ink">
          <msink:context xmlns:msink="http://schemas.microsoft.com/ink/2010/main" type="inkDrawing" rotatedBoundingBox="3765,9093 5370,9044 5371,9051 3766,9099" shapeName="Other"/>
        </emma:interpretation>
      </emma:emma>
    </inkml:annotationXML>
    <inkml:trace contextRef="#ctx0" brushRef="#br0">3207 4493 9,'0'0'161,"0"0"-42,0 0 4,0 0-27,0 0 14,0 0-25,0 0 4,0 0-14,0 0 20,0 0-19,0 0 18,0 0-20,0 0 13,0 0-26,0 0 19,0 0-23,0 0 25,-15 6-24,15-6 36,0 0-48,0 0 30,0 0-36,0 0 32,0 0-36,0 0 41,0 0-38,0 0 37,0 0-37,0 0 2,0 0 5,0 0-7,0 0-8,0 0-5,0 0-6,0 0-4,0 0-2,0 0-1,0 0-2,0 0 7,29 0-8,-29 0 9,33-2 6,-33 2-3,50-3-1,-23 1-2,10 1-1,0 0-8,1-1-1,5 1 0,0-2-2,1 2-3,5-1 0,1 1 5,4-2-7,-5 2-1,3-1-1,4 1 19,-4 0-18,-1-1-3,1 1 10,0-1-8,-7 2-2,1-2 1,-3 1 2,0 0-1,1 0 1,-5 0-9,0 0 8,-2 0 1,-1-1 0,-5 1 1,-2 0 3,0 0-4,-5 1 0,-24 0-3,44-1 4,-44 1 0,35-1 5,-35 1 8,29 0 8,-29 0-1,0 0 1,33-1 4,-33 1 2,0 0-2,27 0 0,-27 0-8,0 0-7,0 0 2,0 0-4,27-2 3,-27 2-9,0 0 0,0 0-1,0 0-3,0 0 0,0 0 2,0 0 3,0 0-7,0 0 5,27 0 1,-27 0-4,0 0 1,0 0-3,0 0 3,0 0 5,0 0-6,0 0-1,0 0-3,0 0 3,0 0 4,0 0-5,0 0 0,0 0 1,0 0 2,0 0-3,0 0 0,0 0 9,0 0-2,0 0-6,0 0 5,0 0-1,0 0-1,0 0 0,0 0-1,0 0 5,0 0-9,0 0 3,0 0 0,0 0-2,0 0 4,0 0-7,0 0 3,0 0-3,0 0 5,0 0-3,0 0 0,0 0 6,0 0-11,0 0 5,0 0 0,0 0 2,0 0-2,0 0 3,0 0 14,0 0-13,0 0-13,0 0 10,0 0 1,0 0 1,0 0 5,0 0-5,0 0 10,0 0-11,0 0-2,0 0 3,0 0-6,0 0 12,0 0-1,0 0-7,0 0 1,0 0 0,0 0 2,0 0-3,0 0 4,0 0 0,0 0-6,0 0 1,0 0 6,0 0-6,0 0 2,0 0-1,0 0 6,0 0-6,0 0 0,0 0 2,0 0 0,0 0 3,0 0-6,0 0 1,0 0 0,0 0 0,0 0 2,0 0-4,0 0 6,0 0-12,0 0-54,0 0-58,0 0-55,0 0-43,0 0-92,0 0-348,0 0-170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9:30.795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6B92B216-0533-4C5E-A1D2-0380C1C43FF5}" emma:medium="tactile" emma:mode="ink">
          <msink:context xmlns:msink="http://schemas.microsoft.com/ink/2010/main" type="inkDrawing" rotatedBoundingBox="1004,9509 2130,9418 2131,9430 1005,9521" shapeName="Other"/>
        </emma:interpretation>
      </emma:emma>
    </inkml:annotationXML>
    <inkml:trace contextRef="#ctx0" brushRef="#br0">447 4916 57,'0'0'300,"0"0"-67,0 0-35,0 0-24,0 0-47,-16 4 4,16-4-22,0 0-2,0 0-28,0 0 27,0 0-30,0 0 18,31-1-17,-31 1 7,31-3-25,-31 3 32,43-4-43,-16 1-1,4-1-5,2 1-4,4-1 2,1 0-6,-1 0 1,8-2 8,-1 2-9,-1-1-12,3 1-3,-5 0 4,-2 2-5,2-1-3,-1 0-2,-3 0 3,0 0-7,-2 1 1,-2 0-1,-4 0 5,0 0 1,-4 1 23,0 0-15,-25 1-17,39-2-1,-39 2 11,33-1 17,-33 1 13,27-2 6,-27 2-5,0 0-5,33-1-3,-33 1-7,0 0-5,27-2-1,-27 2-10,0 0-2,0 0-5,25-1-3,-25 1 4,0 0-10,0 0 1,0 0-2,23-2-1,-23 2-4,0 0 6,0 0 1,0 0-23,0 0-47,0 0-41,22-2-39,-22 2-42,0 0-39,0 0-108,0 0-297,0 0-146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9:31.747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EB82B04E-7BB1-4964-982D-C971CC2B4097}" emma:medium="tactile" emma:mode="ink">
          <msink:context xmlns:msink="http://schemas.microsoft.com/ink/2010/main" type="inkDrawing" rotatedBoundingBox="580,11511 1984,11489 1985,11527 581,11549" shapeName="Other"/>
        </emma:interpretation>
      </emma:emma>
    </inkml:annotationXML>
    <inkml:trace contextRef="#ctx0" brushRef="#br0">292 6907 8,'0'0'386,"-39"4"-80,14-1-51,2 0-10,1 0-36,-1 0-7,0-2-59,3 1 20,20-2-56,-36 5 27,36-5-62,-26 4 23,26-4-57,-25 2 28,25-2-42,0 0 20,-23 4-45,23-4 40,0 0-37,0 0 59,0 0-33,0 0 50,23 5-39,-23-5 37,37 2-38,-10-2 28,2-1-35,8 1 19,2-1-17,1 0 31,11 0-26,3-1 15,0 1-27,1-1 7,1 0-19,2 0 18,-2 0-27,0 0 20,0 1-28,-3-2 25,-1 2-25,0-1 21,-9 1-27,-2 1 23,-3 0-26,-1-2 28,-8 1-24,0 0 21,-2 1-24,-27 0 26,47-1-28,-47 1 27,35 0-17,-35 0 18,31-1-25,-31 1 26,27 0-25,-27 0 24,0 0-25,29 0 25,-29 0-23,0 0 22,27-1-29,-27 1 25,0 0-26,0 0 25,27 0-24,-27 0 24,0 0-28,0 0 3,0 0-56,27-2 18,-27 2-62,0 0 15,0 0-57,0 0 22,0 0-49,0 0 5,0 0-22,25 2-8,-25-2-7,0 0-12,0 0-28,0 0-139,0 0 148</inkml:trace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9:51.147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E6589C55-4B96-4DA4-A9CA-C0BA8A549F6B}" emma:medium="tactile" emma:mode="ink">
          <msink:context xmlns:msink="http://schemas.microsoft.com/ink/2010/main" type="inkDrawing" rotatedBoundingBox="4754,11845 6709,11693 6710,11711 4755,11862" shapeName="Other"/>
        </emma:interpretation>
      </emma:emma>
    </inkml:annotationXML>
    <inkml:trace contextRef="#ctx0" brushRef="#br0">4191 7262 285,'0'0'268,"0"0"-41,0 0-19,0 0-7,0 0-12,0 0-10,0 0-14,0 0-14,0 0-15,0 0-18,0 0-14,-10-7-14,10 7-22,0 0-12,0 0-43,0 0 32,0 0-44,0 0 48,0 0-41,28-5 53,-28 5-38,40-2 64,-7-1-48,4 1 26,13-3-42,5 1 31,10-2-33,5 1 29,4-2-30,9-1 20,4 1-29,0 0 28,-1-2-41,1 2 31,-12 0-39,-1 2 34,0 0-32,-1 1 32,-3-2-36,-2 2 6,0-1 9,-3 1-2,-10-1-4,-1 2 1,-6-1 0,-5 2 2,-4 1 1,-1-2-1,-3 1 4,-8 0-4,-1 0-2,-1 1-28,-25 1-49,42-3-33,-42 3-35,29-3-13,-29 3-66,26-1-59,-26 1-103,19-3-145,-19 3-39</inkml:trace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9:32.498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284EDD5A-C801-472F-805A-86EC1BDA367E}" emma:medium="tactile" emma:mode="ink">
          <msink:context xmlns:msink="http://schemas.microsoft.com/ink/2010/main" type="inkDrawing" rotatedBoundingBox="801,12296 2299,12257 2301,12301 802,12340" shapeName="Other"/>
        </emma:interpretation>
      </emma:emma>
    </inkml:annotationXML>
    <inkml:trace contextRef="#ctx0" brushRef="#br0">350 7693 305,'0'0'246,"-16"6"-47,16-6-25,-15 6-7,15-6-12,-18 7-9,18-7-3,-21 6-9,21-6-3,-19 5-40,19-5 26,-14 5-58,14-5 24,0 0-47,-19 5 27,19-5-48,0 0 28,0 0-10,0 0 32,0 0-26,0 0 40,15 6-38,-15-6 42,27 0-46,-27 0 40,41-2-42,-16 1 27,2-1-45,-1 0 39,10 1-39,3-2 23,0 0-28,2 1 29,7-1-31,-7 0 29,13-1-36,2 1 25,-2 0-30,1-1 29,1 1-37,-4 1 29,2 0-23,-5 0 22,-5 1-29,1 0 30,-3 1-31,-3-1 26,0 1-28,-4 0 36,-2 0-40,-4 0 31,-2 0-28,0 1 32,0-1-32,-27 0 34,43 1-29,-43-1 24,40 1-29,-40-1 34,33 0-34,-33 0 33,29 1-33,-29-1 30,26 0-25,-26 0 28,0 0-32,33 0 29,-33 0-29,0 0 32,25 1-31,-25-1 21,0 0-23,0 0 18,0 0-59,29 0 18,-29 0-71,0 0 3,0 0-64,0 0-10,0 0-54,0 0-72,0 0-322,19 4-139</inkml:trace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9:33.229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BE574300-57A1-4F6E-B839-D4402636F3D6}" emma:medium="tactile" emma:mode="ink">
          <msink:context xmlns:msink="http://schemas.microsoft.com/ink/2010/main" type="inkDrawing" rotatedBoundingBox="913,13163 2110,13129 2111,13141 914,13175" shapeName="Other"/>
        </emma:interpretation>
      </emma:emma>
    </inkml:annotationXML>
    <inkml:trace contextRef="#ctx0" brushRef="#br0">350 8563 455,'0'0'353,"0"0"-92,0 0-62,0 0-51,-10 8-26,10-8-18,0 0-10,0 0 6,0 0 16,25 3-3,-25-3-7,29 0 16,-29 0-49,39-1 32,-14-1-60,4 2 25,-3-1-48,10 0 37,1 0-47,0 0 40,0 0-45,2-2 40,1 2-46,1 0 5,0 0 57,-1 0-55,1-1 33,-2 1-35,1 0 29,-1 0-40,-2-1 34,-2 1-36,0-1 41,-4 2-43,-2-1 39,0 1-18,-2-1 31,0 1-37,-27 0 31,48-1-31,-48 1 25,39-2-38,-39 2 35,35 0-38,-35 0 32,29-1-31,-29 1 40,27 0-41,-27 0 28,0 0-32,31-1 30,-31 1-37,0 0 20,0 0-86,33-1 4,-33 1-86,0 0-29,0 0-69,0 0-93,25-3-280,-25 3-150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9:34.736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D2F66A91-D593-4A64-AA26-C16CC8B779CC}" emma:medium="tactile" emma:mode="ink">
          <msink:context xmlns:msink="http://schemas.microsoft.com/ink/2010/main" type="inkDrawing" rotatedBoundingBox="16526,5040 17917,4884 17922,4928 16531,5084" shapeName="Other"/>
        </emma:interpretation>
      </emma:emma>
    </inkml:annotationXML>
    <inkml:trace contextRef="#ctx0" brushRef="#br0">94 170 226,'-29'0'280,"29"0"-69,0 0-14,-27-4-29,27 4 25,0 0-30,-21-4-10,21 4-12,0 0-8,0 0-21,-18-4-16,18 4-16,0 0-21,0 0-9,0 0-10,0 0-11,0 0-4,8-10-2,-8 10-10,23-5 0,-23 5-6,41-6 1,-14 2 0,6-1 1,0 0 1,9-2 6,1 2 0,2-1 6,-1 0-2,1 1-7,3 0-1,-1-1-4,-1 1 1,-5 0-1,3 2 4,-3-2-2,-2 1-8,-2 1 2,-1 0-1,1 0 1,-2-1 4,0 2-3,-2-1 8,2 0-10,-4 0 11,0 0-13,-4 1-1,2-1 3,-4 1 2,0 1 3,0-2-4,-3 2 0,1-1 1,-23 2-3,35-4 2,-35 4-1,31-3-1,-31 3 0,27-3-1,-27 3-1,23-1 2,-23 1 0,0 0-2,31-2-4,-31 2 4,0 0 1,23-2 2,-23 2-3,0 0 3,0 0 5,22-2-7,-22 2 0,0 0 0,0 0-2,0 0-1,0 0-6,23-3-15,-23 3-53,0 0-37,0 0-40,0 0-47,0 0-31,0 0-37,0 0-244,0 0-11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37:39.614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50440C60-6CF9-4919-98C1-C1962B2ED857}" emma:medium="tactile" emma:mode="ink">
          <msink:context xmlns:msink="http://schemas.microsoft.com/ink/2010/main" type="writingRegion" rotatedBoundingBox="11804,3569 18348,3002 18653,6527 12109,7094"/>
        </emma:interpretation>
      </emma:emma>
    </inkml:annotationXML>
    <inkml:traceGroup>
      <inkml:annotationXML>
        <emma:emma xmlns:emma="http://www.w3.org/2003/04/emma" version="1.0">
          <emma:interpretation id="{9D2BB66A-B46D-48A0-B41B-32949A0A7CCC}" emma:medium="tactile" emma:mode="ink">
            <msink:context xmlns:msink="http://schemas.microsoft.com/ink/2010/main" type="paragraph" rotatedBoundingBox="11806,3447 17308,3226 17325,3657 11824,38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FF0F492-5E7B-44EE-B52B-2E1C5A40A2CE}" emma:medium="tactile" emma:mode="ink">
              <msink:context xmlns:msink="http://schemas.microsoft.com/ink/2010/main" type="line" rotatedBoundingBox="11806,3447 17308,3226 17325,3657 11824,3878"/>
            </emma:interpretation>
          </emma:emma>
        </inkml:annotationXML>
        <inkml:traceGroup>
          <inkml:annotationXML>
            <emma:emma xmlns:emma="http://www.w3.org/2003/04/emma" version="1.0">
              <emma:interpretation id="{B23EA0A9-1865-4F05-97C5-CD9DBE3EA680}" emma:medium="tactile" emma:mode="ink">
                <msink:context xmlns:msink="http://schemas.microsoft.com/ink/2010/main" type="inkWord" rotatedBoundingBox="11811,3572 12712,3536 12723,3792 11822,3828"/>
              </emma:interpretation>
              <emma:one-of disjunction-type="recognition" id="oneOf0">
                <emma:interpretation id="interp0" emma:lang="en-US" emma:confidence="1">
                  <emma:literal>OR</emma:literal>
                </emma:interpretation>
                <emma:interpretation id="interp1" emma:lang="en-US" emma:confidence="0">
                  <emma:literal>Or</emma:literal>
                </emma:interpretation>
                <emma:interpretation id="interp2" emma:lang="en-US" emma:confidence="0">
                  <emma:literal>oR</emma:literal>
                </emma:interpretation>
                <emma:interpretation id="interp3" emma:lang="en-US" emma:confidence="0">
                  <emma:literal>or</emma:literal>
                </emma:interpretation>
                <emma:interpretation id="interp4" emma:lang="en-US" emma:confidence="0">
                  <emma:literal>O</emma:literal>
                </emma:interpretation>
              </emma:one-of>
            </emma:emma>
          </inkml:annotationXML>
          <inkml:trace contextRef="#ctx0" brushRef="#br0">199 53 389,'0'0'343,"-8"-10"-79,8 10-44,-10-11-55,10 11 4,-13-9-11,13 9-21,-10-8-26,10 8-29,-17-7-16,17 7-14,-18-6-6,18 6-16,0 0-11,-23-2-4,23 2-3,-21 3-4,21-3 1,-20 9-2,20-9-7,-19 13 2,9-5-4,2 1 2,1 0-3,-1 1 1,4 0 9,0 1-9,4-11 0,0 21 0,0-21 6,4 20-9,0-10 2,4-2 2,-1 1 0,-7-9 2,20 14 0,-20-14 1,25 10 1,-25-10 4,27 5-5,-27-5 2,31 0 2,-31 0 1,33-5-3,-33 5 2,33-9 6,-18 3-5,-3-1-1,0 0 2,-1-2 2,-11 9 14,10-18 2,-10 18 1,6-18 1,-6 18 8,-2-18-9,2 18-8,-10-17-3,10 17-3,-15-14 4,15 14-11,-16-11-2,16 11-4,-19-10 0,19 10-8,-14-7-33,14 7-28,-17-5-43,17 5-33,0 0-23,-23-3-51,23 3-30,0 0-255,0 0-1</inkml:trace>
          <inkml:trace contextRef="#ctx0" brushRef="#br0" timeOffset="619.9823">443-21 360,'0'0'243,"0"0"-31,0 0-60,15-7-12,-15 7-45,0 0-4,0 0-34,0 0 11,0 0-31,0 0 11,18 6-25,-18-6 15,7 9-25,-7-9 20,6 14-24,-6-14 22,2 17-26,-2-17 4,4 21 8,-4-21-4,2 22-3,0-10-1,-2-1-2,2 1-2,0-2-1,-2-10 0,4 20-2,-4-20 5,4 18-1,-4-18-3,3 14 4,-3-14 9,4 12 14,-4-12 18,0 0 16,2 13-1,-2-13 6,0 0-8,0 0-16,0 0-3,0 0-7,0 0 0,0 0-15,0 0 2,0-14-9,0 14-6,-2-16 2,2 16-4,0-20 2,0 8-6,0 0-1,0-1-5,2-1 5,0 1 0,2-3-3,0 2 0,0 0 1,0 1-2,3 1-1,1 1 3,-4 0-6,4 2 5,-2-1-14,-6 10 2,15-13-14,-15 13 32,14-10-35,-14 10 26,15-9-47,-15 9 25,0 0-25,23-5 27,-23 5-30,0 0 24,0 0-13,22 2 35,-22-2-23,0 0 22,9 12-17,-9-12 24,0 0-29,-5 15 24,5-15-22,-8 11 23,8-11-16,-10 13 24,10-13-16,-15 12 19,15-12-20,-14 11 30,14-11-28,-15 10 27,15-10-24,-14 8 28,14-8-20,0 0 26,-19 7-11,19-7 26,0 0-18,-16 6 8,16-6-5,0 0 1,0 0-5,-19 3-4,19-3-6,0 0-6,0 0 30,0 0-36,0 0-3,0 0 25,0 0-26,0 0 1,11 9 26,-11-9-28,22 5 6,-22-5 20,27 5-26,-27-5 2,33 9-2,-14-4 8,-3 0-5,3 1 6,0 0-2,-3 1 6,3 0-2,1 1 3,-1 0 0,0 0-13,-1 0-55,3 0-57,-5-1-58,3-2-66,0 2-178,-1-1 110</inkml:trace>
        </inkml:traceGroup>
        <inkml:traceGroup>
          <inkml:annotationXML>
            <emma:emma xmlns:emma="http://www.w3.org/2003/04/emma" version="1.0">
              <emma:interpretation id="{E6F418FE-FAE9-41B1-B37B-280B6CD0C2DE}" emma:medium="tactile" emma:mode="ink">
                <msink:context xmlns:msink="http://schemas.microsoft.com/ink/2010/main" type="inkWord" rotatedBoundingBox="14164,3352 15410,3302 15427,3731 14181,3781"/>
              </emma:interpretation>
              <emma:one-of disjunction-type="recognition" id="oneOf1">
                <emma:interpretation id="interp5" emma:lang="en-US" emma:confidence="1">
                  <emma:literal>F=</emma:literal>
                </emma:interpretation>
                <emma:interpretation id="interp6" emma:lang="en-US" emma:confidence="0">
                  <emma:literal>F-</emma:literal>
                </emma:interpretation>
                <emma:interpretation id="interp7" emma:lang="en-US" emma:confidence="0">
                  <emma:literal>F</emma:literal>
                </emma:interpretation>
                <emma:interpretation id="interp8" emma:lang="en-US" emma:confidence="0">
                  <emma:literal>FI</emma:literal>
                </emma:interpretation>
                <emma:interpretation id="interp9" emma:lang="en-US" emma:confidence="0">
                  <emma:literal>FF</emma:literal>
                </emma:interpretation>
              </emma:one-of>
            </emma:emma>
          </inkml:annotationXML>
          <inkml:trace contextRef="#ctx0" brushRef="#br0" timeOffset="1962.1683">2395-178 384,'-9'-11'359,"9"11"-89,0 0 17,-8-9-52,8 9-41,0 0-23,0 0-30,-4-10-28,4 10-25,0 0-29,0 0-22,0 0-17,0 0-1,0 0-3,0 0-6,0 0 1,0 0 3,4 16-6,-2-5 32,0 0-39,0 6 3,-2 1 0,2 0-3,0 1 15,-2 1-14,0 1 1,0-2 1,0 1-4,0-2 5,0 0-3,3-2 4,-1-2-3,-2 1 1,0-3 3,2 0-3,0-1-9,-2-11-11,0 20-3,0-20-10,2 14 0,-2-14 5,2 11-1,-2-11-9,0 0-20,2 12-14,-2-12 6,0 0 3,0 0 11,0 0 12,0 0 5,4-14 6,-4 14 28,2-15-24,-2 15 27,0-21-27,-2 8 30,0 0-25,0-2 34,0-2-21,-2 0 46,2 1-24,-2-2 30,-3 2-20,5 0 79,-2-1-55,0 0-18,0 2-5,0 0-5,0 2-5,2 1 39,-1 0 7,1 1-9,2 11-18,-4-19-12,4 19-7,-2-17-7,2 17-7,2-15 7,-2 15-7,6-14-10,-6 14 4,9-12-5,-9 12 1,14-11-2,-14 11 2,23-11 8,-23 11-6,27-9-4,-27 9 3,31-9 2,-31 9 5,35-6-6,-35 6 17,35-4-16,-35 4-2,37-4-17,-37 4-28,35-3-28,-35 3-16,31-2-8,-31 2-21,34-1-3,-34 1-35,28 0 10,-28 0-39,31 1-17,-31-1-228,25 2 97</inkml:trace>
          <inkml:trace contextRef="#ctx0" brushRef="#br0" timeOffset="2202.1631">2533-39 160,'0'0'331,"0"0"-107,-16 7-25,16-7-50,0 0 18,0 0-45,0 0 13,0 0-31,0 0-7,0 0-38,14 5 6,-14-5-37,25-1 20,-25 1-32,37-3 21,-14 2-35,2-1 33,2 0-38,6-1 1,0 1-65,2 0-19,-2 0-51,8-1-36,-8 2-51,4-2-184,-3 2 131</inkml:trace>
          <inkml:trace contextRef="#ctx0" brushRef="#br0" timeOffset="2439.9929">3255-57 389,'0'0'270,"-25"-2"-39,25 2-64,0 0 3,0 0-41,0 0 7,0 0-44,0 0 13,0 0-48,0 0 13,14-7-41,-14 7 26,23-4-41,-23 4 25,27-1-33,-27 1-1,39-4-4,-16 2-33,2 1 5,-3-1-63,-22 2-27,46-2-32,-46 2-18,45-2-44,-45 2-160,44-1 171</inkml:trace>
          <inkml:trace contextRef="#ctx0" brushRef="#br0" timeOffset="2648.0017">3267 96 335,'0'0'268,"0"0"-50,0 0-20,-19 4-15,19-4-14,0 0 3,0 0-39,0 0-14,0 0-28,23-4-16,-23 4-15,23-6-12,-23 6-9,35-6-4,-14 2-9,1 0-6,3-1-8,2 2-41,-2-1-34,4 0-40,-2 1-31,-3-2-57,3 3-45,-2-2-220,0 2 68</inkml:trace>
        </inkml:traceGroup>
        <inkml:traceGroup>
          <inkml:annotationXML>
            <emma:emma xmlns:emma="http://www.w3.org/2003/04/emma" version="1.0">
              <emma:interpretation id="{797D635D-7358-48A6-BC91-27C5062B8DBF}" emma:medium="tactile" emma:mode="ink">
                <msink:context xmlns:msink="http://schemas.microsoft.com/ink/2010/main" type="inkWord" rotatedBoundingBox="15736,3361 17311,3298 17325,3657 15750,3720"/>
              </emma:interpretation>
              <emma:one-of disjunction-type="recognition" id="oneOf2">
                <emma:interpretation id="interp10" emma:lang="en-US" emma:confidence="1">
                  <emma:literal>A+B</emma:literal>
                </emma:interpretation>
                <emma:interpretation id="interp11" emma:lang="en-US" emma:confidence="0">
                  <emma:literal>ATB</emma:literal>
                </emma:interpretation>
                <emma:interpretation id="interp12" emma:lang="en-US" emma:confidence="0">
                  <emma:literal>A+</emma:literal>
                </emma:interpretation>
                <emma:interpretation id="interp13" emma:lang="en-US" emma:confidence="0">
                  <emma:literal>ALB</emma:literal>
                </emma:interpretation>
                <emma:interpretation id="interp14" emma:lang="en-US" emma:confidence="0">
                  <emma:literal>AB</emma:literal>
                </emma:interpretation>
              </emma:one-of>
            </emma:emma>
          </inkml:annotationXML>
          <inkml:trace contextRef="#ctx0" brushRef="#br0" timeOffset="3507.9915">3970 18 253,'-23'-5'276,"23"5"-42,0 0-66,-19-7-8,19 7-42,0 0 8,0 0-23,0 0 8,0 0-48,0 0 27,9-9-44,-9 9 13,25-2-32,-25 2 23,37-3-37,-12 1 23,3-1-27,6 0-6,5-1-62,-2 0-39,6 0-54,3 0-6,-3-2-43,1 1-205,3-1 136</inkml:trace>
          <inkml:trace contextRef="#ctx0" brushRef="#br0" timeOffset="3959.9877">4768-216 100,'0'0'382,"-19"-7"-98,19 7-9,-14-6-64,14 6-48,0 0-28,-17-6-37,17 6-23,0 0-13,0 0-11,0 0-1,0 0 28,-16 6-3,16-6-27,0 12 2,0-12-9,0 17-7,0-17-5,0 22-4,0-9 2,2 0-9,-2 2-5,0-1 17,2 1-22,-2-1-3,0 0-20,4 0-39,-2-1-46,4-2-42,-2 2-18,-2-4-53,7 1-19,-9-10-225,18 15 64</inkml:trace>
          <inkml:trace contextRef="#ctx0" brushRef="#br0" timeOffset="4625.9932">5158-231 354,'0'0'305,"5"-11"-67,-5 11-29,0 0-25,0-12-30,0 12-27,0 0-27,0 0-26,4-12-17,-4 12-11,0 0-6,0 0-7,0 0-6,0 0-1,4 12-5,-4-12-2,4 12 5,-4-12-3,4 18 0,-4-18 14,6 22-14,-6-9 17,0 1 3,4 0-6,-4-1-3,0 1-12,2 2 26,-2-1 4,0-1-12,0 0-7,0-2-7,0 1-8,0-13 0,0 19 4,0-19 1,3 15 26,-3-15-7,0 13 61,0-13 26,0 0-5,0 15-23,0-15-18,0 0-21,0 0-13,0 0-9,0 0-2,0 0-10,-5-14-6,5 14-6,-4-18 3,4 7-9,-4-1 0,4-4-4,0 0 0,4-2 0,-4 0-7,0-2 4,4 2-3,-2 0-35,1-1 43,3 2-36,2 0 37,-4 2-40,4 0 40,-1 4-47,1 0 45,0 1-45,-2 1 44,7 2-41,-13 7 41,22-12-43,-22 12 46,31-8-44,-31 8 40,31-3-13,-31 3-1,36 0-7,-36 0-17,37 5-4,-37-5-3,33 8-9,-33-8 7,25 12-7,-15-4-5,-6 2 2,-4-10 4,4 22-17,-12-11 3,0 3 8,-3 1 12,-5-2 7,1 0 9,-3 0 8,3-2 1,-1 0 7,1-3 4,1 0 1,4-1 11,-1-1 6,11-6 26,-23 9-30,23-9 4,-16 5-10,16-5 7,0 0-5,0 0 0,0 0-2,0 0 0,0 0 4,0 0-9,21-9 0,-21 9-1,22-4 0,-22 4-3,23-3-1,-23 3 12,27-1-9,-27 1 2,27 3 0,-27-3 3,27 5 0,-27-5 0,27 10 7,-27-10-5,14 11 3,-14-11 0,8 14-1,-8-14 4,0 15-2,0-15 0,-14 17 1,6-8 20,-5 0-23,3-1 1,-5 0 5,3-1-5,-5 1-3,3-2-18,-5 0-43,3-2-23,-3 1-34,19-5-48,-39 5-42,39-5-49,-37 2-236,37-2 17</inkml:trace>
          <inkml:trace contextRef="#ctx0" brushRef="#br0" timeOffset="3316.0052">4154-236 259,'0'0'280,"0"0"-63,0 0-1,-15-9-33,15 9 9,0 0-45,0 0-18,-12-7-23,12 7-19,0 0-23,0 0-20,0 0-11,0 0-9,0 0-3,0 0-6,0 0 0,0 0 51,-13 13-39,13-13 34,-6 19-42,2-7 32,-2 3-43,-2 2 3,-3 4-6,3-1 6,-6 1 2,1 1-3,1-1-1,1 0-2,-1-2-3,4-2 0,-3-1-1,5-2 1,0 0-4,-2-3 4,6-1-2,2-10 3,-11 17 11,11-17 27,-6 14 27,6-14-30,0 0 31,-6 13-51,6-13 38,0 0-8,0 0-1,0 0 1,0 0-10,10-15-6,-10 15-7,13-19-9,-9 8-2,4-5-7,0 0 5,1-1-6,1-4-5,4 0-2,-7 1 9,3-1-2,0 1-11,-1 2 2,-3 2 4,2 0-5,0 1 5,-1 1-3,-3 2 2,4 2 0,-6-1-7,-2 11-3,8-16-2,-8 16-3,9-13-3,-9 13 3,8-10 2,-8 10-1,0 0-1,12-9 3,-12 9 5,0 0-2,0 0 2,27 6 15,-27-6-14,15 11 0,-9-2 5,0 0-2,4 2 1,-8 1-2,5 0 3,-1 3 7,-2 0-6,4 0-3,-4 1 5,0-1 6,5 2-4,-3-2-2,0 1-2,0 0 2,3 0-1,-3-2-14,2 0-43,-4-2-32,2 0-21,-1 1-51,-1-3-45,-4-10-44,6 20-18,-6-20-40,4 15-165,-4-15 47</inkml:trace>
          <inkml:trace contextRef="#ctx0" brushRef="#br0" timeOffset="3735.9957">4637-103 270,'0'0'343,"-22"-2"-95,22 2-2,0 0-58,-27-2-8,27 2-61,0 0 5,0 0-43,0 0 23,-21-4-47,21 4 30,0 0-46,21-3 26,-21 3-47,31-4 0,-31 4-5,45-5-3,-18 1-4,0 1-4,4-1-20,-2 1-43,2-1-38,0 2-34,-4-1-19,-2 1-36,0 0-10,-1 0-49,-3 0-121,-21 2 179</inkml:trace>
        </inkml:traceGroup>
      </inkml:traceGroup>
    </inkml:traceGroup>
    <inkml:traceGroup>
      <inkml:annotationXML>
        <emma:emma xmlns:emma="http://www.w3.org/2003/04/emma" version="1.0">
          <emma:interpretation id="{E758B7B3-BF4E-4676-9EEC-78F8D7EDFF07}" emma:medium="tactile" emma:mode="ink">
            <msink:context xmlns:msink="http://schemas.microsoft.com/ink/2010/main" type="paragraph" rotatedBoundingBox="12872,6559 18613,6061 18653,6527 12912,702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CE253B4-D6DF-4CF2-B6F7-6FACB4D2517D}" emma:medium="tactile" emma:mode="ink">
              <msink:context xmlns:msink="http://schemas.microsoft.com/ink/2010/main" type="inkBullet" rotatedBoundingBox="12894,6810 13014,6799 13028,6965 12908,6975"/>
            </emma:interpretation>
            <emma:one-of disjunction-type="recognition" id="oneOf3">
              <emma:interpretation id="interp15" emma:lang="en-US" emma:confidence="1">
                <emma:literal>0</emma:literal>
              </emma:interpretation>
              <emma:interpretation id="interp16" emma:lang="en-US" emma:confidence="0.5">
                <emma:literal>o</emma:literal>
              </emma:interpretation>
              <emma:interpretation id="interp17" emma:lang="en-US" emma:confidence="0">
                <emma:literal>O</emma:literal>
              </emma:interpretation>
              <emma:interpretation id="interp18" emma:lang="en-US" emma:confidence="0">
                <emma:literal>.</emma:literal>
              </emma:interpretation>
              <emma:interpretation id="interp19" emma:lang="en-US" emma:confidence="0">
                <emma:literal>0.</emma:literal>
              </emma:interpretation>
            </emma:one-of>
          </emma:emma>
        </inkml:annotationXML>
        <inkml:trace contextRef="#ctx0" brushRef="#br0" timeOffset="7640.9542">1125 3181 351,'0'0'275,"0"0"-71,0 0-41,0 0-29,0 0-12,0 0-20,0 0-19,0 0-14,-14 7-8,14-7-11,-6 11-6,6-11 8,-9 17-24,9-17 8,-8 20-26,6-10 17,2-10-22,-2 21 18,2-21-24,0 20 20,0-20-22,4 18 14,-4-18-12,8 15 20,-8-15-20,9 11 23,-9-11-18,12 9 15,-12-9-8,0 0 24,25 6-3,-25-6-7,0 0 4,25-4-4,-25 4 9,16-6 2,-16 6-3,11-11 1,-11 11-5,8-14-6,-8 14-11,4-17 5,-4 17-8,-4-20 8,4 20-4,-6-19 14,6 19-10,-9-17 5,9 17-16,-12-14 5,12 14-3,-14-12 0,14 12-8,-15-10 2,15 10-5,-12-5-13,12 5-43,0 0-24,-23-3-29,23 3-40,0 0-29,0 0-32,-21 4-72,21-4-138,0 0 109</inkml:trace>
      </inkml:traceGroup>
      <inkml:traceGroup>
        <inkml:annotationXML>
          <emma:emma xmlns:emma="http://www.w3.org/2003/04/emma" version="1.0">
            <emma:interpretation id="{015D5001-5613-41FB-90BC-2E13088F0A52}" emma:medium="tactile" emma:mode="ink">
              <msink:context xmlns:msink="http://schemas.microsoft.com/ink/2010/main" type="line" rotatedBoundingBox="13218,6529 18613,6061 18653,6527 13258,6994"/>
            </emma:interpretation>
          </emma:emma>
        </inkml:annotationXML>
        <inkml:traceGroup>
          <inkml:annotationXML>
            <emma:emma xmlns:emma="http://www.w3.org/2003/04/emma" version="1.0">
              <emma:interpretation id="{2BFE45F7-FF15-40D9-A07E-5868FDC75BB6}" emma:medium="tactile" emma:mode="ink">
                <msink:context xmlns:msink="http://schemas.microsoft.com/ink/2010/main" type="inkWord" rotatedBoundingBox="13218,6529 15816,6304 15852,6720 13254,6945"/>
              </emma:interpretation>
              <emma:one-of disjunction-type="recognition" id="oneOf4">
                <emma:interpretation id="interp20" emma:lang="en-US" emma:confidence="0.5">
                  <emma:literal>RF</emma:literal>
                </emma:interpretation>
                <emma:interpretation id="interp21" emma:lang="en-US" emma:confidence="0">
                  <emma:literal>FE</emma:literal>
                </emma:interpretation>
                <emma:interpretation id="interp22" emma:lang="en-US" emma:confidence="0">
                  <emma:literal>RFC</emma:literal>
                </emma:interpretation>
                <emma:interpretation id="interp23" emma:lang="en-US" emma:confidence="0">
                  <emma:literal>RFF</emma:literal>
                </emma:interpretation>
                <emma:interpretation id="interp24" emma:lang="en-US" emma:confidence="0">
                  <emma:literal>FI</emma:literal>
                </emma:interpretation>
              </emma:one-of>
            </emma:emma>
          </inkml:annotationXML>
          <inkml:trace contextRef="#ctx0" brushRef="#br0" timeOffset="6402.9608">2798 2888 233,'0'0'314,"-13"-15"-58,13 15-35,-10-11-14,10 11-21,-6-10-28,6 10-38,0 0-15,0-12-28,0 12-6,10-11-18,-10 11-7,23-11-10,-7 4-2,5 0-13,6 1 2,0 0-9,4-1 1,0 1 1,4 0-8,0 1-8,0 0-11,-4 1-48,2 1-2,0-1-65,0 1 0,-8 2-62,0 0 14,-25 1-289,44-1 58</inkml:trace>
          <inkml:trace contextRef="#ctx0" brushRef="#br0" timeOffset="6184.5156">2870 2828 165,'0'0'370,"-6"-11"-69,6 11-29,-6-11-37,6 11-28,0 0-17,-7-12-40,7 12-24,0 0-34,0 0-20,-6-12-23,6 12-7,0 0-15,0 0 1,0 0-9,-8 10 8,8-10-16,-6 19 23,4-7-15,0 3-2,0 2-3,-3 1 0,3 2-5,0 0 0,-2 3 1,4 2-17,0-4 15,0-1-10,0 5 9,4-3-14,0-2 15,1-1-16,-1-1-24,2-1-20,2-2-42,-2-1-9,7-1-46,-5-4 3,-8-9-74,17 14-25,-17-14-217,16 5 58</inkml:trace>
          <inkml:trace contextRef="#ctx0" brushRef="#br0" timeOffset="6605.224">2945 2963 218,'-15'6'285,"15"-6"-70,0 0-34,0 0-4,-12 7-4,12-7-24,0 0-15,0 0-20,0 0-21,27 3-14,-27-3-14,28-2-13,-28 2-7,44-4-6,-19 1-17,6 0-39,-2-1-46,6-1-54,-2 1-51,4-1-50,4 0-242,-5-1 63</inkml:trace>
          <inkml:trace contextRef="#ctx0" brushRef="#br0" timeOffset="6820.4872">3685 2919 242,'0'0'311,"0"0"-46,0 0-28,-27 3-28,27-3-35,0 0-24,0 0-15,0 0-30,0 0-17,0 0-16,0 0-13,0 0-18,0 0-11,20-5 2,-20 5-4,33-6-5,-14 2-9,6-1-3,2 1-59,4-1-19,-2 0-42,2 0-28,-2 1-32,2-1-12,-2 1-61,-1 1-163,-5-1 138</inkml:trace>
          <inkml:trace contextRef="#ctx0" brushRef="#br0" timeOffset="6993.957">3738 3033 227,'0'0'258,"-14"7"-39,14-7-21,0 0-5,0 0-14,0 0-23,0 0-10,0 0-21,16 5-26,-16-5-7,31-4-32,-12 1-12,4 0-10,1-1-7,-1 0-28,0 1-30,8-1-57,-8 1-33,-1-1-51,-1 2-49,-21 2-243,37-5 62</inkml:trace>
          <inkml:trace contextRef="#ctx0" brushRef="#br0" timeOffset="8267.9952">1421 3154 20,'0'0'375,"0"0"-91,12-8-48,-12 8-33,0 0-36,0 0-32,0 0-31,0 0-23,11-6-21,-11 6-9,0 0-12,0 0-7,0 0-2,0 0-9,10 11-6,-10-11 0,0 0-3,4 17 12,-4-17-24,2 13 11,-2-13-9,0 14 21,0-14-22,0 17 16,0-17-21,0 15 18,0-15-18,0 15 17,0-15-17,2 13 15,-2-13-16,2 12 1,-2-12 8,0 0 11,3 13-13,-3-13 18,0 0 9,0 0 14,2 11-5,-2-11-4,0 0 19,0 0-19,0 0 0,0 0-13,0 0 1,0 0-2,-5-14 15,5 14-16,-4-10 0,4 10-12,-4-16 5,4 16-16,-6-17 38,6 17-37,-4-18 10,4 18-14,-4-18 10,4 18-10,-2-17 12,2 17-10,-2-15 6,2 15-5,2-14 5,-2 14-10,2-12 7,-2 12 1,8-13-9,-8 13 9,10-10-7,-10 10 6,17-9-4,-17 9 4,18-7-1,-18 7 3,25-6-8,-25 6 1,25-3-4,-25 3 3,27-1-6,-27 1 2,0 0-8,35 2-2,-35-2 3,19 5-4,-19-5 9,12 7-7,-12-7 6,6 10-8,-6-10 14,0 11-5,0-11 10,-6 14-10,6-14 9,-10 12 0,10-12 6,-13 12-9,13-12 12,-12 11-10,12-11 15,-12 9-10,12-9-3,0 0 13,-13 11 8,13-11-2,0 0 10,-10 9 0,10-9-1,0 0-2,0 0-9,-11 8-6,11-8-6,0 0-4,0 0-6,0 0 6,0 0 1,0 0 1,0 0 3,9 12-5,-9-12 6,0 0-4,14 6 5,-14-6-5,0 0 2,19 7 0,-19-7-1,14 6 3,-14-6-4,17 6-5,-17-6-23,18 7-44,-18-7-8,21 8-66,-21-8-11,25 8-70,-25-8-263,27 8 17</inkml:trace>
        </inkml:traceGroup>
        <inkml:traceGroup>
          <inkml:annotationXML>
            <emma:emma xmlns:emma="http://www.w3.org/2003/04/emma" version="1.0">
              <emma:interpretation id="{DDC88913-D39F-4273-959D-090E30136AB9}" emma:medium="tactile" emma:mode="ink">
                <msink:context xmlns:msink="http://schemas.microsoft.com/ink/2010/main" type="inkWord" rotatedBoundingBox="16285,6343 18620,6140 18653,6527 16319,6729"/>
              </emma:interpretation>
              <emma:one-of disjunction-type="recognition" id="oneOf5">
                <emma:interpretation id="interp25" emma:lang="en-US" emma:confidence="0">
                  <emma:literal>ATB+C</emma:literal>
                </emma:interpretation>
                <emma:interpretation id="interp26" emma:lang="en-US" emma:confidence="0">
                  <emma:literal>ATBTC</emma:literal>
                </emma:interpretation>
                <emma:interpretation id="interp27" emma:lang="en-US" emma:confidence="0">
                  <emma:literal>A+B+C</emma:literal>
                </emma:interpretation>
                <emma:interpretation id="interp28" emma:lang="en-US" emma:confidence="0">
                  <emma:literal>A+BTC</emma:literal>
                </emma:interpretation>
                <emma:interpretation id="interp29" emma:lang="en-US" emma:confidence="0">
                  <emma:literal>ATBtC</emma:literal>
                </emma:interpretation>
              </emma:one-of>
            </emma:emma>
          </inkml:annotationXML>
          <inkml:trace contextRef="#ctx0" brushRef="#br0" timeOffset="9374.2889">4578 2770 130,'0'0'341,"6"-12"-43,-6 12-56,0 0-2,4-11-45,-4 11-15,0 0-25,0 0-30,6-10-26,-6 10-26,0 0-17,0 0-20,0 0-9,0 0-5,0 0 7,0 0-12,0 0 0,0 12-1,0-12 0,-2 23-4,-6-7 3,4 1-2,-3 2-9,1 2 4,0 2-2,-2-1-2,-1-1-1,3-2 0,0-1-1,0 0 1,0-1-2,2-2 0,-1-2 1,1-1 1,0 0-2,4-12 23,-4 17-19,4-17-3,-2 15 8,2-15-1,0 0-1,0 0-2,0 0-2,0 0 3,0 0-2,0 0-1,19-9 1,-13-2 0,-2 0 6,4-5-9,0 0-12,-1-4 9,1-2-7,2-2 10,-2 2-10,-1-2 19,3 1-17,-6 0 9,4 1-4,-3 4 16,1 2 2,-2 1-2,0 2-4,0 0-7,-4 13-3,6-20-3,-6 20-8,4-15-6,-4 15 8,9-10-2,-9 10 4,0 0 4,0 0 3,18-3-3,-18 3 7,13 11-9,-5-3 12,-2 3-12,2 3 12,1 2-12,-3 2 11,2 2 3,-2 1 4,3 3-7,-1-1 0,-2 0-12,2 0 13,1 1-22,-1-3-18,-2 1-43,0-5-30,5-1-37,-3 0-23,0-2-25,3-5-27,-3 1-40,-8-10-171,18 12 105</inkml:trace>
          <inkml:trace contextRef="#ctx0" brushRef="#br0" timeOffset="9556.0114">4646 2985 200,'0'0'302,"-15"-6"-81,15 6-54,0 0-24,0 0 1,-12-9-23,12 9-18,0 0-10,16-4-7,-16 4-17,29-4-15,-6 0-3,4 1-13,4-1-10,4 0-38,2-1-41,7-1-54,1 0-54,1-1-75,-3 1-166,-2-1 140</inkml:trace>
          <inkml:trace contextRef="#ctx0" brushRef="#br0" timeOffset="9736.0172">5239 2861 17,'0'0'361,"0"0"-84,-23-2-56,23 2-32,0 0-40,0 0-23,0 0 0,0 0-33,0 0-2,0 0-28,0 0-7,19-7-13,-19 7-7,39-5-7,-14 2-2,6 0-19,-2-1-38,4 0-34,-2 0-52,0 0-35,-2 1-35,-2 0-246,-4-1 100</inkml:trace>
          <inkml:trace contextRef="#ctx0" brushRef="#br0" timeOffset="9952.0023">5450 2738 342,'0'0'303,"-15"-8"-21,15 8-52,0 0-24,-16-8-43,16 8-24,0 0-40,0 0-19,-13-9-26,13 9-6,0 0-1,0 0-4,0 0 26,-6 12-15,6-12-3,2 16-11,-2-16-8,2 21-7,-2-9 8,-2 2-19,2 2 5,-2 0-9,2 1 6,0 1-13,0-1-16,0-1-43,0-2-33,0 0-39,0-1-39,4-1-43,1-1-61,5-1-192,-10-10 59</inkml:trace>
          <inkml:trace contextRef="#ctx0" brushRef="#br0" timeOffset="10592.0125">5739 2745 117,'-2'-12'359,"2"12"-109,0 0-27,-4-13-69,4 13-7,0 0-59,0 0-3,0 0-36,0-12 14,0 12-23,0 0 20,0 0-24,8 11 16,-8-11-26,11 12 3,-11-12-7,8 18 9,-4-6 9,-2-1-1,0 0 3,2 1-6,-2-1 15,3 2-27,-5-2-3,0 1-5,0-12-2,4 21-2,-4-21-2,0 19-5,0-19 4,0 15 2,0-15 11,0 12 32,0-12 27,0 0 26,0 14-26,0-14 19,0 0-58,0 0 27,0 0-48,0 0 32,0 0-46,-13-10 19,13 10-23,-6-16 26,2 5-35,0-2 32,0-3-35,-3 0-1,1-1 5,4 0-7,2 0 4,-4 0-1,4 0 3,0 1-3,4 0-1,0 1-4,3 0 24,1 4-32,0 1 0,0 0 0,3 1 25,-3 0-28,6 2 16,-14 7-26,23-13 10,-23 13-10,21-6 2,-21 6-4,20-1-1,-20 1 10,0 0 0,29 4 5,-29-4-1,15 8-13,-15-8 8,4 13 2,-4-13-9,-4 15 13,4-15-14,-13 19 16,7-8-14,-6 0 10,-1 0-2,3 1 6,-2-4 5,1 2 4,3-2 2,-6 0 4,14-8 7,-15 12-8,15-12 10,-12 10-5,12-10 2,0 0-7,-13 10 1,13-10-2,0 0 2,0 0-3,0 0 2,15 6 3,-15-6-9,0 0 7,29-2-3,-29 2 2,27-1-1,-27 1 4,29 1-2,-29-1-2,31 2 9,-31-2-6,31 5 1,-31-5 4,26 7 0,-26-7-2,23 12 1,-23-12 8,13 12-5,-13-12 8,2 15 7,-2-15 2,-6 17 0,-3-7-1,-3-1 14,1 0-22,-1-1 1,-2 1-3,-1-2 3,3-1-4,-3 1-3,3-1 8,12-6-7,-27 10-12,27-10-34,-19 5-40,19-5-60,0 0-55,-26 1-315,26-1-8</inkml:trace>
          <inkml:trace contextRef="#ctx0" brushRef="#br0" timeOffset="10800.0173">6080 2782 75,'0'0'343,"17"-5"-74,-17 5-34,0 0-13,27-3-27,-27 3-44,22-4-22,-22 4-25,34-3-15,-14 1-23,3-1-3,0 0-24,-1 0-10,1-1-37,2 2-32,-2-1-57,2 0-6,-5 0-60,-20 3-7,42-6-280,-24 2 73</inkml:trace>
          <inkml:trace contextRef="#ctx0" brushRef="#br0" timeOffset="11010.5355">6364 2677 185,'0'0'354,"0"0"-81,-15-8-13,15 8-51,0 0-31,0 0-41,-14-7-22,14 7-38,0 0-8,0 0-21,0 0 4,0 0 13,0 0 3,0 0 32,-9 11-33,9-11-1,4 14-25,-4-14 2,0 19-9,0-19 1,0 22-24,0-10 16,0 0-19,-4 2 12,4-1-16,0 1 9,0-2-39,0 1-38,-4-1-45,8-1-50,-4 0-44,0-11-34,9 18-50,-9-18-177,14 9 55</inkml:trace>
          <inkml:trace contextRef="#ctx0" brushRef="#br0" timeOffset="11420.0194">6729 2686 305,'0'0'262,"0"0"-87,0 0-12,0 0-56,0 0 7,7-12-49,-7 12 13,0 0-38,0 0 23,0 0-30,0 0 28,0 0-31,0 0 24,16-5-26,-16 5 31,0 0-11,0 0 26,0 0-13,15-5 17,-15 5 19,0 0-9,12-7-10,-12 7-5,0 0 8,10-10-13,-10 10 4,9-10-8,-9 10-8,4-9-3,-4 9-15,0-11-7,0 11-3,0 0 5,-4-18-6,4 18-5,-9-9 3,9 9-15,-10-10-4,10 10 1,-17-7-6,17 7 0,-18-4-3,18 4-4,-27-2-1,27 2 3,-31 3-1,17 2-3,-7 1 3,2 3 0,-3 0 0,3 3-1,0 1 1,3 0 26,1 1-33,3 0 29,2 1-27,1 0 27,5-1-27,4-1 35,0-2-39,4 1 35,0-1-35,5-1 41,1-2-41,7 0 42,1-2-67,1-1-4,4-1-43,-1-3-30,5 0-11,-27-1-36,50-1-7,-23-2-61,-5 1-28,3-3-31,-4 1-139,-1 0 102</inkml:trace>
        </inkml:traceGroup>
      </inkml:traceGroup>
    </inkml:traceGroup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9:35.523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5213983E-5EF8-48E6-8AE1-F905C53788B1}" emma:medium="tactile" emma:mode="ink">
          <msink:context xmlns:msink="http://schemas.microsoft.com/ink/2010/main" type="inkDrawing" rotatedBoundingBox="16579,5465 18050,5333 18050,5343 16580,5475" shapeName="Other"/>
        </emma:interpretation>
      </emma:emma>
    </inkml:annotationXML>
    <inkml:trace contextRef="#ctx0" brushRef="#br0">50 571 15,'0'0'292,"0"0"-42,0 0-74,0 0 2,0 0-35,19-6 9,-19 6-41,23-1 15,-23 1-20,39-5 1,-14 3-32,6-1 10,2-1-25,6 1-4,5-1-10,5-2 7,1 2-10,4-1 8,-3 0-12,3 1-12,0-1 15,2 0-13,-3 1-3,-3 0-6,-2 0 1,-5 1-9,-4 0 3,-2 1-8,-1-1 5,-3 0-8,-2 0 7,-4 1-9,-1 0 9,1 1-6,-4-2 16,4 1-3,-4-1 12,1 0-16,-1 1 12,0-1-25,0 1 27,-5 0-25,-18 2 12,40-5-19,-40 5 15,33-3-14,-33 3 14,22-4-18,-22 4 14,23-2-13,-23 2 16,0 0-16,31-4 11,-31 4-14,0 0 23,21-2-22,-21 2 14,0 0-15,0 0 17,22-2-20,-22 2 22,0 0-10,0 0 8,0 0-24,0 0 24,0 0-15,23-3 14,-23 3-27,0 0-8,0 0-25,0 0-33,0 0-28,0 0-30,0 0-9,0 0-14,0 0-4,0 0-5,0 0-13,0 0-42,0 0-100,0 0 213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9:36.097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471AC80B-4679-4192-87FC-BC0889592B69}" emma:medium="tactile" emma:mode="ink">
          <msink:context xmlns:msink="http://schemas.microsoft.com/ink/2010/main" type="inkDrawing" rotatedBoundingBox="16629,5856 18127,5699 18129,5709 16630,5866" shapeName="Other"/>
        </emma:interpretation>
      </emma:emma>
    </inkml:annotationXML>
    <inkml:trace contextRef="#ctx0" brushRef="#br0">183 950 17,'-23'2'331,"23"-2"-88,0 0-34,-35 2-34,35-2-17,0 0-21,-25 1-20,25-1-7,0 0-18,0 0-12,0 0-15,0 0 4,0 0 16,0 0-6,0 0-1,33-1 18,-6-2-36,8 0 4,-2 0-13,15-2 6,1-1-16,1-1 22,10 1-26,2-1 17,0-2-35,-2 4 30,2-2-37,-4 0 22,-4 2-33,-3-1 25,1 0-28,-2 1 41,-1 0-48,-3 1 27,-3-1-26,3 1 26,-9 1-31,2-3 27,-6 3-29,-2 1 37,0-2-35,-4 2 27,-4 1-26,4-2 27,-9 1-31,-18 2 31,39-4-28,-39 4 27,31-2-29,-31 2 29,27-3-27,-27 3 29,23-2-29,-23 2 23,0 0-37,31-2-25,-31 2-36,0 0-57,25-2-56,-25 2-71,0 0-94,0 0-143,27 0-6</inkml:trace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0:17.321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F884A0F0-A7C3-4C45-85CA-9EB66CB7A1B9}" emma:medium="tactile" emma:mode="ink">
          <msink:context xmlns:msink="http://schemas.microsoft.com/ink/2010/main" type="inkDrawing" rotatedBoundingBox="15504,9627 15795,9447 15989,9759 15698,9939" semanticType="callout" shapeName="Other">
            <msink:sourceLink direction="with" ref="{6BFFCD33-9237-41E8-B766-BB0328B27D05}"/>
          </msink:context>
        </emma:interpretation>
      </emma:emma>
    </inkml:annotationXML>
    <inkml:trace contextRef="#ctx0" brushRef="#br0">141 0 272,'0'0'302,"0"0"-78,0 0-50,0 0-38,-25 6-21,25-6-22,-8 9-14,8-9-11,-9 15-4,5-5-5,0 3 38,-2-1-41,2 4-7,-3 0 0,1 1-2,0 1-5,0 1 0,-2-1-11,1 0-1,1 1-10,-2-2-1,4-2-2,0 1-5,-3-5-4,5 1 3,-2-1 10,4-11 11,-4 17 17,4-17-8,-2 10 1,2-10-10,0 0-5,0 0-3,0 0-14,0 0 5,23-5-7,-23 5-1,16-16-1,-7 5-1,1-1 5,-2-3-8,3-1 2,-3-2-4,0 1 2,2-3 1,-3 2-1,-1 0 4,0 0-7,0 0 3,2 3 10,-3 0 0,3 2 14,-6 2-15,2 1 7,-4 10-20,6-18 15,-6 18-19,6-14 12,-6 14-18,9-10 20,-9 10-4,0 0-1,10-7 3,-10 7 8,0 0 11,21 10 6,-21-10 3,14 15-13,-6-5-1,-3 1-5,3 3 0,2 0-5,-6 2 11,5 0-10,-3 0-6,2 0-1,0 2-1,-1-2 2,5 0-12,-6 1-56,2-1-51,5-2-58,-5 0-47,2-1-62,-1-3-329,-1 0-121</inkml:trace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0:17.508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6BFFCD33-9237-41E8-B766-BB0328B27D05}" emma:medium="tactile" emma:mode="ink">
          <msink:context xmlns:msink="http://schemas.microsoft.com/ink/2010/main" type="inkDrawing" rotatedBoundingBox="15569,9728 15976,9707 15977,9721 15570,9741" shapeName="Other">
            <msink:destinationLink direction="with" ref="{F884A0F0-A7C3-4C45-85CA-9EB66CB7A1B9}"/>
          </msink:context>
        </emma:interpretation>
      </emma:emma>
    </inkml:annotationXML>
    <inkml:trace contextRef="#ctx0" brushRef="#br0">30 27 304,'0'0'401,"-17"-5"-112,17 5-59,0 0-43,-14-5-50,14 5-26,0 0-21,0 0-19,0 0-13,0 0-10,20-3-7,-20 3-9,33-1-7,-33 1 5,50-1-11,-19 0-14,8-1-42,1 1-64,3 0-54,7-2-103,-1 1-222,3-1 34</inkml:trace>
  </inkml:traceGroup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0:18.442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79E20E42-910C-4911-8B4B-71F8873BD6D5}" emma:medium="tactile" emma:mode="ink">
          <msink:context xmlns:msink="http://schemas.microsoft.com/ink/2010/main" type="writingRegion" rotatedBoundingBox="16373,11661 16733,13247 16320,13341 15960,11755"/>
        </emma:interpretation>
      </emma:emma>
    </inkml:annotationXML>
    <inkml:traceGroup>
      <inkml:annotationXML>
        <emma:emma xmlns:emma="http://www.w3.org/2003/04/emma" version="1.0">
          <emma:interpretation id="{64BDAFB8-B8D1-4106-8C35-0A6E52C9105D}" emma:medium="tactile" emma:mode="ink">
            <msink:context xmlns:msink="http://schemas.microsoft.com/ink/2010/main" type="paragraph" rotatedBoundingBox="16373,11661 16733,13247 16320,13341 15960,117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B22019-3CDE-4A4C-BD00-4018B210C07E}" emma:medium="tactile" emma:mode="ink">
              <msink:context xmlns:msink="http://schemas.microsoft.com/ink/2010/main" type="line" rotatedBoundingBox="16373,11661 16733,13247 16320,13341 15960,11755"/>
            </emma:interpretation>
          </emma:emma>
        </inkml:annotationXML>
        <inkml:traceGroup>
          <inkml:annotationXML>
            <emma:emma xmlns:emma="http://www.w3.org/2003/04/emma" version="1.0">
              <emma:interpretation id="{30617E12-3E55-40B1-99AE-11EAF4E271F8}" emma:medium="tactile" emma:mode="ink">
                <msink:context xmlns:msink="http://schemas.microsoft.com/ink/2010/main" type="inkWord" rotatedBoundingBox="16312,11675 16538,12670 16186,12750 15960,11755"/>
              </emma:interpretation>
              <emma:one-of disjunction-type="recognition" id="oneOf0">
                <emma:interpretation id="interp0" emma:lang="en-US" emma:confidence="1">
                  <emma:literal>Fm</emma:literal>
                </emma:interpretation>
                <emma:interpretation id="interp1" emma:lang="en-US" emma:confidence="0">
                  <emma:literal>Km</emma:literal>
                </emma:interpretation>
                <emma:interpretation id="interp2" emma:lang="en-US" emma:confidence="0">
                  <emma:literal>Fn</emma:literal>
                </emma:interpretation>
                <emma:interpretation id="interp3" emma:lang="en-US" emma:confidence="0">
                  <emma:literal>FN</emma:literal>
                </emma:interpretation>
                <emma:interpretation id="interp4" emma:lang="en-US" emma:confidence="0">
                  <emma:literal>FM</emma:literal>
                </emma:interpretation>
              </emma:one-of>
            </emma:emma>
          </inkml:annotationXML>
          <inkml:trace contextRef="#ctx0" brushRef="#br0">61 105 298,'0'0'302,"0"0"-94,0 0-26,0 0-56,0 0-4,0 0-40,0 0 11,0 0-9,0 0 2,-4 14 0,4-14 4,-4 19-16,0-7-7,0 1-7,2 0-7,-2 2-2,-1 0-11,-1 0-2,2 0-4,0-1-7,0 0-2,2-2-7,0 0 0,2-12-5,-7 20 3,7-20-32,-2 17 36,2-17-17,-4 11 43,4-11-34,0 0 33,0 0-38,0 0 37,0 0-45,0 0 43,0 0-40,0 0 37,13-12-38,-11 0 36,0 1-36,2-3 34,-2-2-37,2-2 39,0 0-42,0 0 5,1-2 9,-1-1-2,0 3-2,0-2 1,0 2 5,2 1 8,-2 0-2,1 2-1,-1 2 0,0 2 12,0 1-53,-4 10 20,10-18 0,-10 18 5,6-12-4,-6 12 14,0 0-17,17-7 8,-17 7 2,0 0 2,21 8 7,-21-8-2,18 16 36,-12-7-28,3 2 31,-1 2-41,-2 2 33,3 0-33,-1 2 26,-2-1-41,0 0 37,0 1-39,1-1 36,-1 1-39,0-1 15,-2-1-73,0-1-1,0-1-66,-2 0-1,1-2-35,-3-11-42,6 19-38,-6-19-55,2 12-206,-2-12-11</inkml:trace>
          <inkml:trace contextRef="#ctx0" brushRef="#br0" timeOffset="178.0342">-85 215 145,'0'0'344,"0"0"-92,-21-7-49,21 7-31,0 0-2,0 0-16,0 0 0,0 0-3,0 0-58,23-2 14,-23 2-50,31 1 22,-31-1-47,43 3 25,-18-2-41,0 0 28,4 2-42,-1-2-30,6 1-68,-1 0-66,-2 1-72,2-2-301,-6 1-41</inkml:trace>
          <inkml:trace contextRef="#ctx0" brushRef="#br0" timeOffset="964.4363">39 786 315,'0'0'285,"0"0"-91,0 0-21,-13 10-38,13-10-22,0 0-23,-2 16-15,2-16-1,0 13-5,0-13-10,2 17-6,-2-17 6,6 19-6,-6-19-1,9 19-2,-9-19-7,8 19-8,-8-19-5,8 20-7,-8-20-5,10 16-5,-10-16-1,7 13 4,-7-13-2,6 11-2,-6-11 21,0 0 0,8 12-2,-8-12-3,0 0 1,0 0 1,0 0-10,0 0 1,0 0-5,0-12-4,0 12-28,-4-15 40,4 15-32,-4-19 26,2 6-36,-2 2 34,0-2-31,-1-2 33,1 0-34,0 0 6,0 0-2,2 2 4,0 0 0,0 1 6,2 12-4,-2-22 0,2 22 10,-2-18-11,2 18 1,6-16 1,-6 16 4,12-15-6,-6 6 6,-6 9 4,25-13 25,-25 13-37,27-11 34,-27 11-37,29-8 0,-29 8 1,27-3 4,-27 3 1,0 0 3,35 1-3,-35-1 4,15 8 2,-15-8-3,10 12 33,-10-12-37,2 14 31,-2-14-41,-8 20 33,2-8-36,-3-3 41,1 2-41,-2-1 37,-3 0-36,5 0 36,-2-2-35,10-8 41,-19 15-33,19-15 24,-12 9-34,12-9 35,-13 7-37,13-7 35,0 0-32,0 0 43,0 0-47,0 0 34,0 0-34,0 0 35,0 0-32,0 0 35,0 0-30,25-1 27,-25 1-34,23-5 32,-23 5-33,27-2 31,-27 2-29,29 0 38,-29 0-41,26 3 38,-26-3-34,27 7 35,-27-7-33,25 11 34,-25-11-30,19 15 32,-19-15-3,8 17-5,-8-17 0,2 21 6,-4-9 1,-2-2 3,0 1-11,-7 1 2,3-1 3,0 0 1,-5-2 3,3 1-10,-2-1 0,1-2 2,-5 1-3,6-1-3,10-7 0,-27 9 5,27-9-9,-23 9-8,23-9-34,-21 5-40,21-5-43,-20 5-32,20-5-32,0 0-36,-25 2-51,25-2-136,0 0 126</inkml:trace>
        </inkml:traceGroup>
        <inkml:traceGroup>
          <inkml:annotationXML>
            <emma:emma xmlns:emma="http://www.w3.org/2003/04/emma" version="1.0">
              <emma:interpretation id="{A8D3F663-2D3F-4886-967B-31A4176A4413}" emma:medium="tactile" emma:mode="ink">
                <msink:context xmlns:msink="http://schemas.microsoft.com/ink/2010/main" type="inkWord" rotatedBoundingBox="16681,13016 16733,13247 16378,13328 16325,13097"/>
              </emma:interpretation>
              <emma:one-of disjunction-type="recognition" id="oneOf1">
                <emma:interpretation id="interp5" emma:lang="en-US" emma:confidence="1">
                  <emma:literal>u</emma:literal>
                </emma:interpretation>
                <emma:interpretation id="interp6" emma:lang="en-US" emma:confidence="0">
                  <emma:literal>u.</emma:literal>
                </emma:interpretation>
                <emma:interpretation id="interp7" emma:lang="en-US" emma:confidence="0">
                  <emma:literal>u-</emma:literal>
                </emma:interpretation>
                <emma:interpretation id="interp8" emma:lang="en-US" emma:confidence="0">
                  <emma:literal>u,</emma:literal>
                </emma:interpretation>
                <emma:interpretation id="interp9" emma:lang="en-US" emma:confidence="0">
                  <emma:literal>ul</emma:literal>
                </emma:interpretation>
              </emma:one-of>
            </emma:emma>
          </inkml:annotationXML>
          <inkml:trace contextRef="#ctx0" brushRef="#br0" timeOffset="1510.464">535 1364 46,'0'0'140,"0"0"-10,0 0-33,-2 11 10,2-11-11,0 0 7,0 0-21,0 0 7,0 10-16,0-10 22,0 0-12,0 0 13,0 0-32,16 5 21,-16-5-22,0 0 19,0 0-11,0 0 46,23-3-32,-23 3 34,0 0-55,0 0 18,0 0-52,10-9 28,-10 9-42,0 0 38,0 0-41,-8-13 37,8 13-49,0 0 40,-10-9-38,10 9 33,0 0-38,-21-9 56,21 9-45,-15-4 41,15 4-43,0 0 42,-35-1-38,35 1 52,-31 4-43,31-4 46,-33 9-39,13-3 2,-3 2-3,4 1 4,1 0 4,-1 3-4,0 0 13,7 0-5,-5 1 22,7 0-36,0 2 24,2-2-38,3 1 22,1-1-33,0-1 28,4-12-35,4 24 32,-4-24-28,15 17 20,-3-9-20,3-4 26,3 0-37,-18-4 19,44 4-63,-44-4-10,53-1-72,-24-1-10,0 0-60,2-1-14,2 0-64,-2-1-54,0 0-189,-2 0-37</inkml:trace>
        </inkml:traceGroup>
      </inkml:traceGroup>
    </inkml:traceGroup>
  </inkml:traceGroup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0:22.254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0FCEAA9C-B21E-4911-A625-D73C3A25B462}" emma:medium="tactile" emma:mode="ink">
          <msink:context xmlns:msink="http://schemas.microsoft.com/ink/2010/main" type="writingRegion" rotatedBoundingBox="3988,4062 6665,3904 6688,4287 4011,4445"/>
        </emma:interpretation>
      </emma:emma>
    </inkml:annotationXML>
    <inkml:traceGroup>
      <inkml:annotationXML>
        <emma:emma xmlns:emma="http://www.w3.org/2003/04/emma" version="1.0">
          <emma:interpretation id="{7A923EB9-E70F-4E2B-9542-D891B7AD395A}" emma:medium="tactile" emma:mode="ink">
            <msink:context xmlns:msink="http://schemas.microsoft.com/ink/2010/main" type="paragraph" rotatedBoundingBox="3988,4062 6665,3904 6688,4287 4011,44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9F802F7-8DA3-413E-BD4B-DDAF9A01AC5A}" emma:medium="tactile" emma:mode="ink">
              <msink:context xmlns:msink="http://schemas.microsoft.com/ink/2010/main" type="line" rotatedBoundingBox="3988,4062 6665,3904 6688,4287 4011,4445"/>
            </emma:interpretation>
          </emma:emma>
        </inkml:annotationXML>
        <inkml:traceGroup>
          <inkml:annotationXML>
            <emma:emma xmlns:emma="http://www.w3.org/2003/04/emma" version="1.0">
              <emma:interpretation id="{3E721880-D2F6-4436-BE92-252B743E4ABF}" emma:medium="tactile" emma:mode="ink">
                <msink:context xmlns:msink="http://schemas.microsoft.com/ink/2010/main" type="inkWord" rotatedBoundingBox="3991,4113 4809,4065 4826,4357 4008,4406"/>
              </emma:interpretation>
              <emma:one-of disjunction-type="recognition" id="oneOf0">
                <emma:interpretation id="interp0" emma:lang="en-US" emma:confidence="1">
                  <emma:literal>0=</emma:literal>
                </emma:interpretation>
                <emma:interpretation id="interp1" emma:lang="en-US" emma:confidence="0">
                  <emma:literal>O=</emma:literal>
                </emma:interpretation>
                <emma:interpretation id="interp2" emma:lang="en-US" emma:confidence="0">
                  <emma:literal>o=</emma:literal>
                </emma:interpretation>
                <emma:interpretation id="interp3" emma:lang="en-US" emma:confidence="0">
                  <emma:literal>=</emma:literal>
                </emma:interpretation>
                <emma:interpretation id="interp4" emma:lang="en-US" emma:confidence="0">
                  <emma:literal>0-</emma:literal>
                </emma:interpretation>
              </emma:one-of>
            </emma:emma>
          </inkml:annotationXML>
          <inkml:trace contextRef="#ctx0" brushRef="#br0">624 115 47,'-16'7'391,"16"-7"-128,0 0-36,0 0-54,0 0 13,0 0-53,0 0 23,0 0-57,0 0 16,0 0-52,0 0 18,22-1-48,-22 1-5,25-4-2,-25 4-16,27-5-37,-27 5-47,37-5-32,-37 5-76,38-3-95,-38 3-155,39-5 100</inkml:trace>
          <inkml:trace contextRef="#ctx0" brushRef="#br0" timeOffset="-168.52">451 24 196,'0'0'271,"0"0"-67,0 0-22,0 0-48,0 0 0,0 0-23,24 0 2,-24 0-37,0 0 7,0 0-37,31-2 17,-31 2-34,25-1 15,-25 1-31,33-3 1,-33 3-5,42-4-2,-20 1-4,1 0-9,0 1-14,0 0-24,-1 0-29,1 0-24,-23 2-24,39-5-24,-39 5-54,31-2-123,-31 2 218</inkml:trace>
          <inkml:trace contextRef="#ctx0" brushRef="#br0" timeOffset="-412.8697">110 48 56,'0'0'418,"0"0"-66,-7-11-89,7 11-35,0 0-32,-6-11-10,6 11-17,0 0 9,-6-10-31,6 10-4,0 0-5,-10-9-16,10 9-17,0 0-24,0 0-19,-11-10-15,11 10-11,0 0-9,0 0-8,0 0 4,0 0-14,0 0-1,-22 7-3,22-7 0,-13 16 3,9-5-4,-2 2 1,-2 2-5,1 2 1,3-2 0,0 2-2,2 0 8,2 0-4,2 0-1,2-1-3,2 1 0,3-3 1,3 0-2,0 0 3,3-3 2,-1-1-3,5 0 2,-5-3-2,5-2 4,0-1 2,-19-4-3,35 3 1,-35-3-2,37-3 5,-18-1-3,-3 0-2,1-3 2,-3 0 2,-1-1-2,-3-2-3,-2 0 4,-2 0 0,-1-1 3,-5 11 13,0-23-8,-3 11-8,-1 0 1,-4 1 0,-2-2-7,-3 1 7,1 0-7,-3 1 6,-1 0-9,-3 0 2,3 0-1,-3 3 0,1-1 4,1 2-2,1 2-6,-1-2-7,17 7-38,-27-10-33,27 10-26,-25-7-27,25 7-14,-20-4-9,20 4-15,0 0-46,-25 0-15,25 0-76,0 0-159,0 0 45</inkml:trace>
        </inkml:traceGroup>
        <inkml:traceGroup>
          <inkml:annotationXML>
            <emma:emma xmlns:emma="http://www.w3.org/2003/04/emma" version="1.0">
              <emma:interpretation id="{0D2C59B2-834B-4A18-B725-277B2048ABE4}" emma:medium="tactile" emma:mode="ink">
                <msink:context xmlns:msink="http://schemas.microsoft.com/ink/2010/main" type="inkWord" rotatedBoundingBox="5372,3981 6665,3904 6688,4287 5395,4363"/>
              </emma:interpretation>
              <emma:one-of disjunction-type="recognition" id="oneOf1">
                <emma:interpretation id="interp5" emma:lang="en-US" emma:confidence="1">
                  <emma:literal>A.B</emma:literal>
                </emma:interpretation>
                <emma:interpretation id="interp6" emma:lang="en-US" emma:confidence="0">
                  <emma:literal>AB</emma:literal>
                </emma:interpretation>
                <emma:interpretation id="interp7" emma:lang="en-US" emma:confidence="0">
                  <emma:literal>A.</emma:literal>
                </emma:interpretation>
                <emma:interpretation id="interp8" emma:lang="en-US" emma:confidence="0">
                  <emma:literal>A.B.</emma:literal>
                </emma:interpretation>
                <emma:interpretation id="interp9" emma:lang="en-US" emma:confidence="0">
                  <emma:literal>A-B</emma:literal>
                </emma:interpretation>
              </emma:one-of>
            </emma:emma>
          </inkml:annotationXML>
          <inkml:trace contextRef="#ctx0" brushRef="#br1" timeOffset="37535.3058">1414 190 26,'-15'-7'346,"15"7"-118,0 0-33,0 0-32,-8-8 4,8 8-40,0 0-1,0 0-21,21-5 7,-21 5-48,23-5 12,-23 5-39,33-2 17,-33 2-37,47-2-15,-22-1-98,6 1-55,0-2-112,0-1-159,0 1 110</inkml:trace>
          <inkml:trace contextRef="#ctx0" brushRef="#br1" timeOffset="37368.8346">1598-25 402,'0'0'391,"0"-14"-43,0 14-52,2-12-51,-2 12-1,0-12-52,0 12 31,0 0-63,0-15 9,0 15-71,0 0 16,-2-12-61,2 12 20,0 0-55,0 0 25,0 0-38,0 0 37,0 0-4,0 0-8,0 21-7,-2-10-7,-2 4 1,0 2-6,-1 1 0,-3 3-5,0 0 4,0 2-3,-3-2 0,1 1-2,2-1-1,-3 0 3,3-5-4,0 0-3,2-2 1,-1-2 1,3-2 3,0 0 2,4-10 13,-8 15-3,8-15 0,0 0-1,-4 12-1,4-12-6,0 0-3,0 0 2,10-12-1,-10 12-12,10-18 11,-3 5-1,-1-1 2,0-1 4,0-2-7,0-2 0,1 1 3,-3-1-1,-2-2-2,4 0-39,-2 0 50,0 2-30,0 1 49,1 0-14,-1 2 29,-2 1-43,0 2 31,2 1-43,2 0 31,-6 12-40,4-17 32,-4 17-39,6-17 33,-6 17-37,9-12 35,-9 12-40,10-9 44,-10 9-38,0 0 39,25-3-32,-25 3 39,21 5-31,-21-5 46,24 11-4,-13-4-6,-1 4-4,2 0-6,1 1-7,-3 4 4,1-2 3,-1 1-5,0 2-3,1 0 2,-3 3 1,0-2-7,0-1-41,1 1-51,-3-1-53,0-1-36,-2-1-31,0-2-27,0-1 9,-2 0-27,-2-12-25,0 21-51,0-21-232,-6 18-77</inkml:trace>
          <inkml:trace contextRef="#ctx0" brushRef="#br1" timeOffset="37831.7735">2150 33 259,'0'0'303,"0"0"-82,0 0-19,0 0-42,0 0-22,0 0-20,0 0-19,-6 11-21,6-11 10,0 0-42,0 0 23,4 12-43,-4-12 19,0 0-33,12 10 29,-12-10-33,0 0 38,13 8-23,-13-8 12,0 0 18,0 0 19,14 7 12,-14-7 4,0 0 1,0 0 7,0 0-12,0 0 3,0 0 4,21-3 12,-21 3-10,0 0-18,0 0-14,0 0-9,0 0-9,0 0-9,0-14-12,0 14 1,0 0-6,0 0-7,-13-6-1,13 6-6,0 0 0,0 0-48,0 0-49,-18-5-47,18 5-54,0 0-37,0 0-30,0 0-73,0 0-296,0 0-142</inkml:trace>
          <inkml:trace contextRef="#ctx0" brushRef="#br1" timeOffset="38479.0369">2350-71 171,'0'0'385,"0"0"-74,4-13-33,-4 13-40,0 0-44,0 0-29,0 0-39,5-9-24,-5 9-22,0 0-12,0 0-16,0 0-3,0 0-1,18 4 5,-18-4-10,13 11 7,-13-11-4,12 16 1,-6-7-13,0 2-2,-4 1 14,3 3 3,-3-1-4,0 1-3,-2 0-11,0 1-6,-2-3-3,2 1-6,-2-2-1,2-12-6,0 23-1,0-23 8,0 19 17,0-19 29,0 13 25,0-13 18,0 0 1,-2 14-8,2-14-23,0 0-13,0 0-10,0 0-13,0 0-9,0-19-3,0 19-2,-3-20-10,1 8 0,-2-1-2,0-5-2,2 1-35,-2-1 33,2 0-33,0-1 35,0 1-34,0-2 33,2 5-31,0-2 30,0 3-32,2 1 30,0 0-36,0 2 39,2-1-40,2 3 38,0-1-2,1 2-38,-7 8 39,16-15-32,-16 15 37,15-10-37,-15 10 39,18-7-39,-18 7 41,23-4-41,-23 4 37,0 0-35,27 0 38,-27 0-36,18 4 34,-18-4-57,19 7 33,-19-7-37,15 10 26,-15-10-45,10 15 34,-10-15-41,8 17 42,-8-17-49,0 18 27,0-18-24,-2 21 38,-2-12-19,0 2 44,4-11-31,-8 19 34,8-19-22,-9 16 30,9-16-23,-6 11 31,6-11-14,-4 11 15,4-11-26,0 0 27,-4 13-30,4-13 31,0 0-29,0 0 26,4 10-26,-4-10 28,0 0-24,19 7 25,-19-7-28,18 3 33,-18-3-28,19 5 22,-19-5-18,18 5 21,-18-5-23,19 9 41,-19-9-37,16 9 17,-16-9-18,11 11 25,-11-11-21,8 10 31,-8-10 2,0 14-17,0-14 34,-6 13 4,6-13-8,-13 11 4,13-11-11,-18 13-7,18-13-9,-25 11-3,25-11-4,-27 10-23,27-10-48,-29 7-28,29-7-53,-29 5-40,29-5-39,-29 5-81,29-5-324,-29 1-139</inkml:trace>
        </inkml:traceGroup>
      </inkml:traceGroup>
    </inkml:traceGroup>
  </inkml:traceGroup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1:17.913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29349276-C819-4BFD-8492-985612DE3BCA}" emma:medium="tactile" emma:mode="ink">
          <msink:context xmlns:msink="http://schemas.microsoft.com/ink/2010/main" type="writingRegion" rotatedBoundingBox="5180,10788 9109,10412 9149,10826 5220,11202"/>
        </emma:interpretation>
      </emma:emma>
    </inkml:annotationXML>
    <inkml:traceGroup>
      <inkml:annotationXML>
        <emma:emma xmlns:emma="http://www.w3.org/2003/04/emma" version="1.0">
          <emma:interpretation id="{3E3EDB8A-92F5-4B84-9334-0EE6C628DB93}" emma:medium="tactile" emma:mode="ink">
            <msink:context xmlns:msink="http://schemas.microsoft.com/ink/2010/main" type="paragraph" rotatedBoundingBox="5180,10788 9109,10412 9149,10826 5220,112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F50FA3-114A-4B89-AC7C-52AF8A2B9AD3}" emma:medium="tactile" emma:mode="ink">
              <msink:context xmlns:msink="http://schemas.microsoft.com/ink/2010/main" type="line" rotatedBoundingBox="5180,10788 9109,10412 9149,10826 5220,11202"/>
            </emma:interpretation>
          </emma:emma>
        </inkml:annotationXML>
        <inkml:traceGroup>
          <inkml:annotationXML>
            <emma:emma xmlns:emma="http://www.w3.org/2003/04/emma" version="1.0">
              <emma:interpretation id="{85D84DA1-E0ED-4F41-91F0-E35BB9BA339A}" emma:medium="tactile" emma:mode="ink">
                <msink:context xmlns:msink="http://schemas.microsoft.com/ink/2010/main" type="inkWord" rotatedBoundingBox="6647,10652 7325,10587 7362,10969 6684,11034"/>
              </emma:interpretation>
              <emma:one-of disjunction-type="recognition" id="oneOf0">
                <emma:interpretation id="interp0" emma:lang="en-US" emma:confidence="1">
                  <emma:literal>0=A.B.C</emma:literal>
                </emma:interpretation>
                <emma:interpretation id="interp1" emma:lang="en-US" emma:confidence="0">
                  <emma:literal>O=A.B.C</emma:literal>
                </emma:interpretation>
                <emma:interpretation id="interp2" emma:lang="en-US" emma:confidence="0">
                  <emma:literal>0=A.B.c</emma:literal>
                </emma:interpretation>
                <emma:interpretation id="interp3" emma:lang="en-US" emma:confidence="0">
                  <emma:literal>o=A.B.C</emma:literal>
                </emma:interpretation>
                <emma:interpretation id="interp4" emma:lang="en-US" emma:confidence="0">
                  <emma:literal>0=a.B.C</emma:literal>
                </emma:interpretation>
              </emma:one-of>
            </emma:emma>
          </inkml:annotationXML>
          <inkml:trace contextRef="#ctx0" brushRef="#br0">1575-189 301,'0'0'371,"-6"-9"-36,6 9-71,0 0-19,0 0-74,-8-9-4,8 9-54,0 0 20,0 0-54,0 0 69,-13 9-56,13-9 17,-8 16-20,6-3-17,-2 0-14,0 3-9,0 1-35,-1 3 31,1 3-4,0 0-5,0 1-9,0 0-2,2 0 21,-2 0-31,2-2 25,0-3-31,-1-2 22,1 0-30,0-3 25,0-1-29,2-2 34,0-11-23,-4 19 46,4-19-2,2 14 16,-2-14-31,0 0 13,0 0-29,0 0 12,0 0-23,0 0 16,0 0-17,2-14-4,0 2-5,0-1 1,3-4 5,-3-1-34,0-2 41,2-3-8,-2-2-3,-2 1 1,4 0 1,-2 0 17,0 1-27,2 4 5,-4-1-3,2 3 16,0 2-18,0 1 17,-2 2-23,0 1 20,0 11-21,5-19 17,-5 19-29,2-15 20,-2 15-17,4-11 17,-4 11-16,0 0 24,0 0-21,20-2 28,-20 2-21,17 10 20,-7-2-13,-1 1 4,1 1 1,0 3 4,3 1-1,-3 1 7,2 2-6,3 2 1,-3 0 2,3 0-4,-3 2-1,1-2 16,1 1-14,1 0 9,-3-3-17,0 0 3,-1-3-82,1 0-11,-2-1-79,-1-2-6,-3-2-56,2-1 1,-8-8-18,15 14-63,-15-14-319,0 0-142</inkml:trace>
          <inkml:trace contextRef="#ctx0" brushRef="#br0" timeOffset="168.506">1526 104 165,'-21'-4'360,"21"4"-112,0 0-31,-19-4-59,19 4 9,0 0-33,0 0 7,0 0-54,0 0-13,23-8-14,-23 8-11,33-4-10,-10 2-6,4-2-8,4 1-5,4 0-76,0 0-32,2-1-73,2 0-19,-3 0-290,-1 0 49</inkml:trace>
          <inkml:trace contextRef="#ctx0" brushRef="#br0" timeOffset="454.4936">2123 34 208,'0'0'281,"0"0"-42,0 0-57,0 0-8,0 0-46,0 0-4,-23 2-38,23-2 6,0 0-35,0 0 22,0 0-38,0 0 26,2 11-32,-2-11 25,0 0-37,0 0 29,13 6-21,-13-6 44,0 0-13,0 0 16,0 0-6,0 0 2,27-1 14,-27 1 8,0 0-3,12-8-11,-12 8 0,0 0-4,0 0-10,-2-14-2,2 14 9,0 0-13,-10-11-14,10 11-9,-13-7-11,13 7-5,-18-6-4,18 6-11,-17-5-20,17 5-56,0 0-49,-21-6-53,21 6-48,0 0-48,-16-5-34,16 5-89,0 0-152,0 0-52</inkml:trace>
          <inkml:trace contextRef="#ctx0" brushRef="#br1" timeOffset="-52588.2598">203 35 119,'-13'-7'447,"13"7"-121,-18-11-63,18 11-50,-19-8-46,19 8-31,-19-6-1,19 6-45,-20-4-18,20 4-11,-23 2-8,23-2-10,-25 8 5,13 0-2,-1 1-7,3 1-4,0 5-5,1-1-8,3 2 1,0 0 34,6 1-50,0 1 38,0 1-44,4-1 29,2-1-35,5 1 40,1-1-36,0-2 24,5 0-34,0-2 34,1-2-39,3-1 43,2-1-38,-3-2 41,1-4-44,-21-3 44,39 6-40,-39-6 39,37-1-9,-37 1 50,33-7-63,-33 7 47,23-13-39,-15 4 3,1 0 12,-7-2 13,-2-1-5,0 0-5,-6 0-10,-1-4-3,-1 3-3,-4-1 6,-3 0-8,1 0-7,-3 2 1,1 0-45,-1 2 48,3-1-40,-3 2 38,7 0-34,-3 2 16,3-1-64,10 8-23,-16-11-51,16 11-70,-11-11-59,11 11-78,0 0-225,2-14-92</inkml:trace>
          <inkml:trace contextRef="#ctx0" brushRef="#br1" timeOffset="-52410.8676">442 34 218,'0'0'391,"0"0"-124,0 0-58,13 8-39,-13-8-50,0 0-18,0 0-11,29-1-29,-29 1-16,31-2-15,-31 2-8,43-6-25,-20 4-33,4 0-40,0 0-36,-1 0-31,-1 1-62,2-2-164,-2 3 176</inkml:trace>
          <inkml:trace contextRef="#ctx0" brushRef="#br1" timeOffset="-52232.7285">657 193 56,'-14'7'412,"14"-7"-63,-21 9-75,21-9 5,-14 8-70,14-8 3,0 0-67,-15 7 13,15-7-67,0 0 22,0 0-57,0 0 29,27-2-51,-27 2 32,41-7-49,-12 1-17,2 1 14,9-1-42,1-2-55,2 2-16,5-1-80,0-2-29,7-1-57,5 1-269,-2-2-39</inkml:trace>
          <inkml:trace contextRef="#ctx0" brushRef="#br0" timeOffset="1121.1723">2530-183 411,'0'0'356,"0"0"-69,0 0 5,-2-10-83,2 10-4,0 0-71,0 0 0,0 0-57,0 0 28,0 0-49,0 0 65,0 0-45,0 0-7,-2 15-13,2-15-1,6 19 14,0-8 1,-1 0-13,-1 1-12,0 2-8,-4-1-3,6 2-11,-2 0-1,0 0 8,-2 1-13,2-2-8,-1-1-2,-1 0-4,2-1 27,0 0-30,0-3 24,-4-9-28,4 18 29,-4-18-34,4 14 38,-4-14-2,2 11 64,-2-11-23,0 0 14,0 0-29,0 0 0,0 0-23,0 0-9,0 0 4,0 0-8,-6-18-5,2 8 0,-2-2-5,0-5 1,-3 1-7,3-5 16,-2-1-20,2-1 19,-3 0-19,3-1 15,2 2-21,-2 2 18,2 1-18,2 2 16,-2-1-16,4 2 12,-3 3-23,3 1 16,0 0-15,0 12 12,7-20-15,-7 20 27,12-15-24,-12 15 21,19-11-21,-19 11 19,22-6-20,-22 6 18,0 0-21,38 1 21,-38-1-24,27 10 23,-13-4-31,-4 2 24,3 2-17,-5-1 26,2 2-23,-3 1 1,-3 0 2,0 0-16,0 1 4,0-1-5,-4 1 4,0-1 3,0-12 6,2 20 3,-2-20 11,0 15 1,0-15 2,0 14 4,0-14 2,0 0 0,0 16-6,0-16 1,0 0-6,0 0-1,8 9-4,-8-9 9,0 0 4,0 0-9,0 0 3,31 1 0,-31-1 3,0 0-1,31-1 3,-31 1 4,27 2 0,-27-2-6,27 5-2,-27-5 2,29 8 6,-29-8-2,25 11 9,-25-11-31,16 14 35,-9-3-1,-7-11-8,2 19 8,-4-8-4,-2 0-3,-5-1 9,1 1-5,-2-1 2,-1 0 2,-1 0 5,-3-2 0,1 0-3,-1 0 42,1-3-28,14-5 19,-31 9-34,31-9 1,-29 5-5,29-5-23,-27 2-46,27-2-44,-23-3-54,23 3-11,-18-6-68,18 6-37,-15-8-100,15 8-175,-8-10-63</inkml:trace>
          <inkml:trace contextRef="#ctx0" brushRef="#br0" timeOffset="1422.2256">3256-79 402,'0'0'294,"0"0"-63,0 0-28,0 0-30,0 0-38,0 0-27,0 12-21,0-12-21,0 0-6,0 0-15,0 0-6,0 0-6,10 10-3,-10-10 2,0 0 13,0 0 18,0 0 5,0 0 26,19 4 5,-19-4-4,0 0-10,0 0-15,0 0-3,0 0 2,14-7 26,-14 7-11,0 0-6,0 0-21,0-11-9,0 11-11,0 0-9,-12-11-4,12 11-7,0 0-1,-17-9-2,17 9-7,0 0-7,-18-6-40,18 6-48,0 0-49,-19-6-50,19 6-31,0 0-80,0 0-48,-12-7-243,12 7-105</inkml:trace>
          <inkml:trace contextRef="#ctx0" brushRef="#br0" timeOffset="1846.7013">3727-241 67,'0'0'347,"0"0"-69,0 0-36,0 0-30,0 0-35,0 0-60,0 0 9,0 0-47,2-11 9,-2 11-47,0 0 19,0 0-36,0 0 21,0 0-37,0 0 34,0 0-37,0 0 26,0 0-27,17 5 32,-17-5-27,0 0 42,0 0-17,0 0 38,0 0-24,0 0 16,0 0-34,26-2 46,-26 2-51,0 0 64,13-11-29,-13 11 16,8-10-35,-8 10 31,2-12-23,-2 12 19,-4-12-36,4 12 35,-8-13-40,8 13 21,-21-13-35,21 13 23,-25-10-28,25 10 20,-31-7-30,31 7 26,-35-2-29,35 2 28,-41 4-35,20 1 31,3 1-29,-5 2 33,4 1-28,3 2 27,-1 1-25,5 1-5,4 1 8,1 0 0,3-1-2,4 0 7,2 0 0,4 2 4,5-1-3,3 0-3,3-2 3,1-1 0,5-1 1,2-1 0,2-1 2,4-1-21,0-2-29,0-2-52,2-1-36,-2-1-47,-2-1-19,0 0-52,-4-1-25,1-2-99,-1-1-173,-4-2-54</inkml:trace>
        </inkml:traceGroup>
      </inkml:traceGroup>
    </inkml:traceGroup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1:28.899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5892D75B-3749-4FE6-BF33-9A1A7CC52A29}" emma:medium="tactile" emma:mode="ink">
          <msink:context xmlns:msink="http://schemas.microsoft.com/ink/2010/main" type="writingRegion" rotatedBoundingBox="20498,4433 24551,3960 24600,4382 20547,4855"/>
        </emma:interpretation>
      </emma:emma>
    </inkml:annotationXML>
    <inkml:traceGroup>
      <inkml:annotationXML>
        <emma:emma xmlns:emma="http://www.w3.org/2003/04/emma" version="1.0">
          <emma:interpretation id="{1C2ADC84-6509-4630-BCAD-F6965DEED99B}" emma:medium="tactile" emma:mode="ink">
            <msink:context xmlns:msink="http://schemas.microsoft.com/ink/2010/main" type="paragraph" rotatedBoundingBox="20498,4433 24551,3960 24600,4382 20547,48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F3CC1A7-8A6C-4B83-BAD4-FAA8FFE6DB50}" emma:medium="tactile" emma:mode="ink">
              <msink:context xmlns:msink="http://schemas.microsoft.com/ink/2010/main" type="line" rotatedBoundingBox="20498,4433 24551,3960 24600,4382 20547,4855"/>
            </emma:interpretation>
          </emma:emma>
        </inkml:annotationXML>
        <inkml:traceGroup>
          <inkml:annotationXML>
            <emma:emma xmlns:emma="http://www.w3.org/2003/04/emma" version="1.0">
              <emma:interpretation id="{977A3663-26A4-4005-81B8-6698A26C63A6}" emma:medium="tactile" emma:mode="ink">
                <msink:context xmlns:msink="http://schemas.microsoft.com/ink/2010/main" type="inkWord" rotatedBoundingBox="20498,4433 24551,3960 24600,4382 20547,4855"/>
              </emma:interpretation>
              <emma:one-of disjunction-type="recognition" id="oneOf0">
                <emma:interpretation id="interp0" emma:lang="en-US" emma:confidence="1">
                  <emma:literal>0=A+B+C</emma:literal>
                </emma:interpretation>
                <emma:interpretation id="interp1" emma:lang="en-US" emma:confidence="0">
                  <emma:literal>6=A+B+C</emma:literal>
                </emma:interpretation>
                <emma:interpretation id="interp2" emma:lang="en-US" emma:confidence="0">
                  <emma:literal>0=A+B+c</emma:literal>
                </emma:interpretation>
                <emma:interpretation id="interp3" emma:lang="en-US" emma:confidence="0">
                  <emma:literal>0=A+B+</emma:literal>
                </emma:interpretation>
                <emma:interpretation id="interp4" emma:lang="en-US" emma:confidence="0">
                  <emma:literal>6=A+B+c</emma:literal>
                </emma:interpretation>
              </emma:one-of>
            </emma:emma>
          </inkml:annotationXML>
          <inkml:trace contextRef="#ctx0" brushRef="#br0">771-1792 27,'0'0'469,"0"0"-136,-10-11-79,10 11-52,0 0-37,0 0-24,10-13-4,-10 13-12,19-5-5,-19 5-20,39-6-22,-16 2 5,8 1-34,2 0-6,6 0-7,7-1-26,3 0-33,1 1-83,2-1-55,-3 0-59,1 0-362,-1-1-97</inkml:trace>
          <inkml:trace contextRef="#ctx0" brushRef="#br0" timeOffset="417.3368">1706-2069 260,'0'0'402,"-19"-8"-93,19 8 5,-16-7-70,16 7-16,-11-8-37,11 8-41,0 0-36,-12-7-22,12 7-21,0 0-16,0 0-2,0 0-7,0 0-1,0 0-10,4 15-6,-4-15-1,8 15-8,-4-4-2,0 0-3,-1 3-1,1-1-2,4 2-5,-4 0 6,0 0-55,0 1-47,3-2-43,-3 0-33,0-1-49,2-1-37,2-1-82,1-3-151,-1 2 30</inkml:trace>
          <inkml:trace contextRef="#ctx0" brushRef="#br0" timeOffset="-192.0667">879-2059 296,'0'0'261,"0"0"-57,0 0-4,0 0-37,0 0 11,0 0-44,-4-11 4,4 11-1,0 0-5,0 0-6,0 0-15,0 0-10,0 0-20,0 0-18,0 0-18,0 0-10,-4-10-11,4 10-4,0 0-1,0 0-6,-7 11 11,7-11 13,-6 17 1,0-5 27,2 2-30,-4 3-5,-1 3-8,-1 1-20,0 0 20,-3 2-18,3 1 27,-3-1-29,1-2 0,4 0 0,-3-1 25,3-2-27,2 0 21,-2-4-28,4 0 26,-1-2-24,-1-2 27,2 0-17,4-10 45,-8 17-25,8-17 64,-4 14-42,4-14 37,0 0-42,-4 11 28,4-11-48,0 0 32,0 0-29,0 0-19,8-10 30,-8 10-35,12-17 32,-6 6-38,3-3 33,-1-1-8,-2-2-3,7 1-4,-5-5-3,2-1 3,3-1-1,-3 1-5,2 0-2,-1 1 2,-3-2-6,4 3 3,-1-1-3,-3 1 2,2 3 4,-1 2 0,-5-1 30,6 2 4,-4 5-10,-4-2 0,7 1-12,-9 10-5,8-16-3,-8 16-10,6-12-1,-6 12-3,0 0 6,12-10-5,-12 10 0,0 0 4,15 4 1,-15-4 0,12 14 3,-3-5-1,-3 1 3,2 3 1,-4 2-1,6 0-2,-5 3 2,3-2 4,2 2-4,-4 0-29,1 0 38,1 0-36,0 1 39,-2-1-34,3 0 3,1-2-19,-2 0-47,1-1-27,-3 0-28,2-2-23,-4-1-36,0-1-13,0-2-60,-4-9-22,11 16-327,-11-16-130</inkml:trace>
          <inkml:trace contextRef="#ctx0" brushRef="#br0" timeOffset="209.6588">1468-1962 407,'0'0'395,"-23"-4"-103,23 4-48,0 0-42,0 0-30,0 0-27,-18-5-18,18 5-24,0 0-13,0 0-17,18-5-12,-18 5-13,31-5-9,-8 2 0,4-1-16,8-1-51,-2 1-19,2 0-73,2 0-49,-6 0-44,5 0-36,-3 0-263,-4 1-9</inkml:trace>
          <inkml:trace contextRef="#ctx0" brushRef="#br1" timeOffset="-62226.5893">-328-1908 244,'-19'-7'352,"19"7"-96,0 0-59,0 0-35,-27 2-41,27-2-28,-23 8-17,23-8-10,-22 13-10,13-2 6,-5 0-6,2 0-3,1 3-20,3 0 0,0 1-10,3 1 10,3 0-19,2-1 6,2 0-8,3 0 10,7 0-18,-2 0 16,7-3-19,2 1 3,3-3-2,1-1 2,4 0 1,4-4 0,-4-1 1,0 0-4,-1-3 12,1-1 28,-27 0 10,46-2 17,-23-1-14,-3 0 8,-1-2-23,-5-2 23,-1 1-28,-13 6 22,14-15-35,-14 15 20,8-17-27,-8 17 20,-8-18-11,0 10 15,-2-2-29,-3 1 24,-1 0-27,-3 0 29,-1 0-43,-1 2 40,0 0-45,-1 2 24,1 1-35,0-1-11,1 1-55,18 4-27,-35-5-37,35 5-36,-35-2-41,35 2-23,-23 0-288,23 0-47</inkml:trace>
          <inkml:trace contextRef="#ctx0" brushRef="#br1" timeOffset="-62022.0027">71-1825 223,'0'0'297,"0"0"-46,0 0-24,0 0-25,0 0-42,8-10-28,-8 10-21,0 0-27,18-5-18,-18 5-13,27-4-12,-27 4-8,40-5-1,-18 3-12,3-1-2,2 1-19,0-1-34,2 1-35,-4 0-50,6 0-34,-9 1-44,5-2-236,-4 2 97</inkml:trace>
          <inkml:trace contextRef="#ctx0" brushRef="#br1" timeOffset="-61846.671">143-1748 300,'0'0'340,"-15"4"-87,15-4-28,0 0-59,-16 6-13,16-6-29,0 0-7,0 0-26,0 0-9,0 0-24,0 0-4,31 1-19,-31-1-3,35-3 20,-8 0-56,0 2-64,4-2-54,2 1-71,2-1-117,2 0-127,-6 2 90</inkml:trace>
          <inkml:trace contextRef="#ctx0" brushRef="#br0" timeOffset="1049.3121">2038-2118 43,'0'0'393,"-4"-11"-91,4 11-97,0 0-13,-2-12-50,2 12 2,0 0-34,0 0 43,0 0-57,0 0 16,6 11-52,-6-11 28,13 15-12,-7-5-8,-2 0-8,4 4-9,1-1-9,-3 1-4,2 2-1,-4-1-3,0 0-9,1 0 3,-3-1-10,0-1-5,0-1-1,-2 0-1,2 0 4,-2-12-9,2 19-1,-2-19 0,4 17 2,-4-17-4,0 13 23,0-13 51,0 0 2,4 15-37,-4-15 35,0 0-7,0 0-18,0 0-11,0 0-11,0 0-6,0 0-2,0-20-9,0 20 1,-4-22-6,0 8-6,4-4 1,-2-1-4,0-1 1,2 0 0,0-1-4,4-3-4,0 0-1,2 2-2,3 0-2,-1 2 1,6 0 1,-5 4 0,3 2-8,0 1 5,1 2 2,-1 2-1,1 1-1,-1 2 2,-12 6 11,25-8-6,-25 8-7,25-2 2,-25 2-12,18 5-6,-18-5-10,19 11 0,-19-11 8,10 17 1,-10-17 2,4 20-9,-4-7 5,-4-2-2,-2 2 4,-2 0 12,-1 1-2,-1-1 1,-2-1 6,-3 0 2,7-3 6,-2 0 5,-3-1-3,5-1 4,8-7-4,-15 12 0,15-12 0,-10 9-5,10-9 4,0 0-4,0 0-1,0 0 4,0 0-2,0 0-2,6 9 5,-6-9 2,0 0-8,27-1 9,-27 1-3,25 3 3,-25-3-1,25 3 0,-25-3 6,31 8-9,-31-8 5,27 9-2,-27-9 3,22 12-2,-22-12 2,15 15 8,-15-15-7,2 15 5,-2-15-1,-4 17 16,4-17-18,-13 19 4,5-10 3,-6-1-6,5 0 1,-3 0-1,0 0 0,-1-2-2,1 0-4,12-6-8,-23 11-38,23-11-66,-23 8-62,23-8-66,-18 3-103,18-3-140,0 0 24</inkml:trace>
          <inkml:trace contextRef="#ctx0" brushRef="#br0" timeOffset="1245.5163">2442-2013 316,'6'-13'316,"-6"13"-100,0 0-19,0 0-34,14-7 37,-14 7-37,21-3-15,-21 3-25,39-4-13,-16 2-24,4-1-10,4 0-17,2-1-8,2-1-16,-2 1-8,2 0-27,2-1-54,3-1-56,-1 1-31,-6 0-57,-2-1-24,-4 3-268,-2-1 20</inkml:trace>
          <inkml:trace contextRef="#ctx0" brushRef="#br0" timeOffset="1441.8986">2814-2139 319,'0'0'359,"-21"-4"-88,21 4-55,0 0-51,0 0-17,0 0-3,0 0-21,-17 4 19,17-4 35,0 0-24,0 15-33,0-15-27,5 13-18,-5-13-14,2 18-8,-2-18-13,4 22 1,-2-10-13,2-1 17,2 0-32,-4 0-31,2 2-23,0-3-51,1 1-57,-3 0-55,-2-11-65,8 20-64,-8-20-200,8 14-37</inkml:trace>
          <inkml:trace contextRef="#ctx0" brushRef="#br0" timeOffset="1847.8241">3423-2180 31,'0'0'375,"0"0"-110,2-12-21,-2 12-47,0 0 1,0 0-58,0 0 15,0 0-64,-4-10 12,4 10-54,0 0 21,0 0-43,0 0 21,0 0-32,0 0 20,0 0-33,0 0 31,7-10-18,-7 10 14,0 0 3,0 0 24,12-7 11,-12 7-2,0 0-15,19-8-6,-19 8-7,12-12 5,-12 12-13,10-11-13,-10 11-1,9-15 4,-9 15 8,4-15-6,-4 15-22,-2-14 26,2 14-29,-9-15 19,9 15-19,-16-13 26,16 13-20,-29-8 54,8 4-44,21 4 37,-45-1-37,20 4 33,-6 0 1,2 3-17,-2 1-10,4 2-9,-2 3-1,6-1 1,-1 3-3,7 0-1,5-1 4,1 3-5,5-4-3,2 3 0,8-2 9,2 2-2,7-1 2,3-1-5,5-1 4,8 1-8,4-4 6,2 2-6,6-5-33,1 1-30,-7-2-43,0-2-23,2 1-22,-2-2-6,-8-1-47,0 0-21,-27-1-41,46 0-308,-46 0-87</inkml:trace>
        </inkml:traceGroup>
      </inkml:traceGroup>
    </inkml:traceGroup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0:44.714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37459CB0-556B-4A59-A493-EC6E761F73A0}" emma:medium="tactile" emma:mode="ink">
          <msink:context xmlns:msink="http://schemas.microsoft.com/ink/2010/main" type="writingRegion" rotatedBoundingBox="3955,13489 6052,13402 6068,13787 3971,13874"/>
        </emma:interpretation>
      </emma:emma>
    </inkml:annotationXML>
    <inkml:traceGroup>
      <inkml:annotationXML>
        <emma:emma xmlns:emma="http://www.w3.org/2003/04/emma" version="1.0">
          <emma:interpretation id="{CFC18D17-BF3D-4B6C-B1F5-2CD38619E7B2}" emma:medium="tactile" emma:mode="ink">
            <msink:context xmlns:msink="http://schemas.microsoft.com/ink/2010/main" type="paragraph" rotatedBoundingBox="3955,13489 6052,13402 6068,13787 3971,138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EBC31C-7753-4B52-8E67-FFA9F886CE97}" emma:medium="tactile" emma:mode="ink">
              <msink:context xmlns:msink="http://schemas.microsoft.com/ink/2010/main" type="line" rotatedBoundingBox="3955,13489 6052,13402 6068,13787 3971,13874"/>
            </emma:interpretation>
          </emma:emma>
        </inkml:annotationXML>
        <inkml:traceGroup>
          <inkml:annotationXML>
            <emma:emma xmlns:emma="http://www.w3.org/2003/04/emma" version="1.0">
              <emma:interpretation id="{D7D4DC19-210F-453C-ABAF-A66C607AE62C}" emma:medium="tactile" emma:mode="ink">
                <msink:context xmlns:msink="http://schemas.microsoft.com/ink/2010/main" type="inkWord" rotatedBoundingBox="3955,13489 6052,13402 6068,13787 3971,13874"/>
              </emma:interpretation>
              <emma:one-of disjunction-type="recognition" id="oneOf0">
                <emma:interpretation id="interp0" emma:lang="en-US" emma:confidence="1">
                  <emma:literal>NAND</emma:literal>
                </emma:interpretation>
                <emma:interpretation id="interp1" emma:lang="en-US" emma:confidence="0">
                  <emma:literal>NAND.</emma:literal>
                </emma:interpretation>
                <emma:interpretation id="interp2" emma:lang="en-US" emma:confidence="0">
                  <emma:literal>NANd</emma:literal>
                </emma:interpretation>
                <emma:interpretation id="interp3" emma:lang="en-US" emma:confidence="0">
                  <emma:literal>NAnD</emma:literal>
                </emma:interpretation>
                <emma:interpretation id="interp4" emma:lang="en-US" emma:confidence="0">
                  <emma:literal>NAN</emma:literal>
                </emma:interpretation>
              </emma:one-of>
            </emma:emma>
          </inkml:annotationXML>
          <inkml:trace contextRef="#ctx0" brushRef="#br0">75 57 150,'-4'-11'498,"4"11"-145,0 0-27,-8-12-85,8 12-19,0 0-55,-4-11-20,4 11-47,0 0-6,0 0-35,0 0-2,0 0-26,0 0 10,0 0-20,-19 7 18,19-7-10,-4 13 6,4-13-13,-4 19-6,4-19-1,-2 22 0,2-22-6,-2 23 2,2-23 10,0 21-5,0-21-1,-2 21 4,2-21-5,0 17-2,0-17-2,0 14 1,0-14-2,0 13 5,0-13 24,0 0 16,0 14 10,0-14-7,0 0-9,0 0-7,0 0-14,0 0-6,0 0 4,0 0-6,0 0-27,-7-16 23,7 16-17,-6-19 19,6 19-1,-4-21 22,2 10-31,0-2 22,0 1-26,2-1 20,-2 2-10,2 11 14,0-23-26,0 23 21,0-18-29,0 18 20,2-16-27,-2 16 20,2-13-25,-2 13 18,2-10-25,-2 10 25,0 0-16,8-12 23,-8 12-17,0 0 18,0 0-19,27 1 24,-27-1-26,17 8 29,-17-8-24,22 12 21,-9-4-20,-3 1 20,0 0-21,7 2 17,-7 0 4,5-1-2,-3 2-3,3-1-3,-3 0 2,3 0-2,-5-2-1,2 0 2,-12-9-1,19 14-2,-19-14 5,19 12 33,-19-12 25,10 10 31,-10-10 7,12 6-7,-12-6-19,0 0-14,0 0-12,0 0-11,23-5-6,-23 5-5,4-10 0,-4 10-10,4-13 2,-4 13-10,2-16-3,-2 16-6,2-21-18,-2 21-41,0-22-51,0 22 1,2-20-35,-2 20-1,0-18-27,0 18-35,0-15-5,0 15-54,5-13 10,-5 13-42,4-10 17,-4 10-15,8-9-232,-8 9-27</inkml:trace>
          <inkml:trace contextRef="#ctx0" brushRef="#br0" timeOffset="427.1852">505-47 90,'0'0'369,"0"0"-46,13-9-77,-13 9-3,0 0-80,0 0-8,0 0-61,0 0 8,0 0-36,0 0 15,0 0-22,18 5 53,-18-5-32,4 12 3,-4-12-35,4 14 10,-4-14 2,5 20-5,-5-20-8,2 22-4,0-9-6,-2-2-4,2 3-2,-2-1-7,2-1-5,-2 1-5,2-1 4,-2-12-11,0 22 2,0-22-7,4 17 3,-4-17 0,0 14 4,0-14 10,2 11-3,-2-11 0,0 0-4,4 10-4,-4-10 4,0 0-3,0 0 1,9-9-5,-9 9 2,2-15-1,-2 15 0,2-21 0,-2 10-5,2-1 2,0-3-3,-2-1 13,2 1-6,2-1 2,-2 0 5,2 1-8,0-1-1,0 4 7,1 0-2,-3 2-9,-2 10-2,6-19 1,-6 19-10,8-13-5,-8 13 5,6-11 3,-6 11 9,0 0 14,0 0 7,0 0-8,25 0 5,-25 0-5,13 8 12,-13-8 0,16 13-6,-16-13-4,17 16-3,-9-7 2,2 0-5,-2 2 1,3-1-1,-1 3 0,-4-4-1,7 5-7,-3-2-48,0-2-64,-1 1-72,-1-1-45,-2 0 4,2-1-58,-8-9-16,13 16-290,-13-16-99</inkml:trace>
          <inkml:trace contextRef="#ctx0" brushRef="#br0" timeOffset="590.4435">633 104 271,'0'0'412,"0"0"-136,-22-6-22,22 6-88,0 0-7,0 0-67,-15-5 14,15 5-48,0 0 16,0 0-42,0 0 24,29-3-35,-29 3 16,29-1-73,-29 1-27,39-2-83,-39 2-13,42-2-82,-18 0-192,-24 2 98</inkml:trace>
          <inkml:trace contextRef="#ctx0" brushRef="#br0" timeOffset="1166.1207">1189-24 112,'-6'-14'367,"6"14"-102,0 0-1,-10-11-46,10 11-4,0 0-51,-10-8-15,10 8-57,0 0 7,0 0-49,0 0 16,0 0-40,0 0 21,0 0-32,0 0 25,0 0-6,0 12 36,0-12-29,4 12 11,-4-12-22,8 16 12,-8-16-8,6 19 4,-6-19-12,6 20-5,-4-9-1,-2-11-6,5 20-1,-5-20-2,6 19 4,-6-19-7,2 16-2,-2-16 3,2 12 5,-2-12 7,2 12 7,-2-12 4,0 0-6,0 0 4,-4 10-5,4-10 2,0 0-9,0 0-2,0 0-1,-13-11-3,13 11 3,-10-17-8,10 17 0,-8-18 3,2 7-4,1 0-9,1 0 6,0 1-10,2-1 12,2 11-3,-4-19 3,4 19-6,-4-15-2,4 15-3,-2-12-3,2 12-4,0 0 2,2-15 4,-2 15 8,0 0-4,10-7-7,-10 7 10,0 0-2,0 0 1,29 3 0,-29-3 5,19 7-6,-19-7-4,22 9 6,-22-9-2,27 11 2,-12-4-2,-3 0 7,3 0-7,1 0 2,-1 1 8,1-1 24,1 0-8,-3 0 3,3 0-11,-3 0-3,1-1 3,-1-1-4,-14-5 3,27 10 8,-27-10 28,23 7 23,-23-7 28,18 5-3,-18-5-15,0 0-15,27 1 2,-27-1 19,0 0-19,19-10-10,-19 10-7,8-11-4,-8 11-1,6-14-18,-6 14 0,0-19-6,0 19-2,0-21-7,-4 8-4,2 1 0,-2 0-3,2 0-4,-2 1 0,0 0-8,0 0-49,4 11-25,-9-18-31,9 18-30,-6-14-45,6 14-54,-6-12-42,6 12 9,0 0-51,-2-12-5,2 12-331,0 0-165</inkml:trace>
          <inkml:trace contextRef="#ctx0" brushRef="#br0" timeOffset="1698.7555">1739-149 342,'0'0'326,"0"0"-113,0 0-7,0 0-52,0 0 25,15 4-64,-15-4 36,6 11-28,-6-11 16,8 14-32,-8-14 0,8 18-39,-3-8 9,-1 2-31,2-1 16,-2 1-1,-2 2 7,2-1-15,0 0-8,1 0-6,-1 0-10,0 0-4,-2-1-6,2 0-2,0-1-5,-4-11 2,4 20-6,-4-20 4,4 16 7,-4-16 2,5 11 13,-5-11-1,0 0-5,0 0-4,0 12-1,0-12 7,0 0 3,0 0-6,-7-9-6,7 9-4,-6-13-5,6 13-14,-8-21 11,2 7 1,-3-1-5,3-1 3,0 0-4,0-1 3,-5 0-4,7 1-12,-2 0 9,0 2-13,4 1 14,-2 1 5,4 12-5,-4-21-6,4 21-6,-5-17-1,5 17-2,5-14 4,-5 14 1,4-11 3,-4 11 1,14-8-1,-14 8 4,19-5-4,-19 5 5,27-1-1,-27 1 8,29 4-7,-29-4-2,37 9-1,-17-5 1,-1 1 5,4 4-1,-5 0-5,5 1 3,-4 1 2,-3 2-6,1 1 11,-3 1 0,-1-1 4,-3 3-4,0-1-3,-3 0 4,-1 2-1,-2-1 0,-4-1 0,0-1 4,0 1-9,-4 0 5,-2-2 4,-1 0-3,-3-2 1,0 0-1,-3 0 3,-3-2-7,-3-1 1,-2-1-1,-1 0 1,-3-2-17,-2-1-22,0-1-29,0-1-44,0 0-43,1-1-44,-1-1 32,-2-2-112,4 0-43,2-2-270,0 0-99</inkml:trace>
        </inkml:traceGroup>
      </inkml:traceGroup>
    </inkml:traceGroup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9:54.313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3B37736C-3610-4462-8AF8-00D3D362DBED}" emma:medium="tactile" emma:mode="ink">
          <msink:context xmlns:msink="http://schemas.microsoft.com/ink/2010/main" type="inkDrawing" rotatedBoundingBox="19977,7367 22780,6502 22946,7040 20143,7905" semanticType="callout" shapeName="Other">
            <msink:sourceLink direction="to" ref="{978C3392-81AE-464C-9CFF-96252CDAD6AA}"/>
            <msink:sourceLink direction="from" ref="{D77D3771-D46E-4C8B-B811-84BAC3634587}"/>
          </msink:context>
        </emma:interpretation>
      </emma:emma>
    </inkml:annotationXML>
    <inkml:trace contextRef="#ctx0" brushRef="#br0">-898 1324 261,'0'0'233,"0"0"-38,0 0-4,-27-2-37,27 2-3,0 0 0,0 0-33,0 0 6,0 0-27,0 0-4,0 0-18,0 0-8,0 0-16,0 0-4,0 0-17,0 0 2,0 0-14,0 0 5,0 0-3,0 0-3,0 0-7,0 0 6,0 0 3,27-4 2,-27 4 4,27-2-9,-27 2 2,39-3-2,-12 1-1,0 1-4,6-2 4,-2 2-4,8-1 3,-1 0-1,-3-1 11,2 1-9,2 1 3,-4-2-14,3 2 19,-3 0-22,-4 0 9,-4-1-11,-1 1 13,-26 1-11,46-1 9,-46 1-10,37-1 10,-37 1-8,31-2 13,-31 2-8,27-1 16,-27 1-17,0 0 24,31-1-23,-31 1 20,0 0-14,27-1 28,-27 1-30,0 0 34,0 0-34,27-2 30,-27 2-38,0 0 44,0 0-40,27-4 50,-27 4-41,0 0 44,0 0-38,0 0 32,18-4-42,-18 4 32,0 0-29,0 0 23,17-9-45,-17 9 41,0 0-41,6-9 45,-6 9-37,0 0 24,4-12-29,-4 12 51,0 0-7,0-17-2,0 17 4,-4-13-1,4 13 11,-4-14-12,4 14-6,-11-18-9,7 7-1,-4 1-8,2-1-4,-7 0 3,5-2 7,-2-2-4,-3 3-1,3-4-1,-2 1-7,1-1-1,-1 0 1,0 0-3,1-1-3,3 3 1,0-1 4,-7 1-33,11 0 38,-6 1-36,1 1 37,5 1-28,-4 1 37,8 10-35,-10-19 33,10 19-36,-9-16 34,9 16-36,-4-13 35,4 13-31,-4-13 30,4 13-35,-6-11 43,6 11-47,-4-12 38,4 12-34,0 0 37,0-13-40,0 13 39,0 0-37,-4-11 33,4 11-31,0 0 36,0 0-38,-4-11 30,4 11-29,0 0 34,0 0-35,0 0 35,0-12-34,0 12 31,0 0-33,0 0 34,0 0-37,0 0 38,0 0-36,4-11 35,-4 11-32,0 0 35,0 0-40,0 0 38,14-7-35,-14 7 38,0 0-38,23-7 36,-23 7-33,21-6 38,-21 6-39,37-7 33,-14 3-28,8-2 28,0 3-35,4-2 37,10-1-41,-4 0 41,9 1-36,2-1 37,4 0-28,6 0-4,6 0 5,4-1 1,9-1 5,3 0-1,7 0 2,-6 0 1,4 1 28,-2-1-36,-3 0 34,1 0-39,-12 2 36,-5-1-32,-2 1 26,-2 1-29,-10 0 29,-7 1-31,-1 0 32,-7 0-34,-6 1 36,-2 1-35,-4-1 35,-4 2-32,-23 1 33,43-3-34,-43 3 34,33-3-40,-33 3 41,27-3-40,-27 3 35,27-1-33,-27 1 38,20-2-32,-20 2 32,0 0-38,29-4 36,-29 4-40,0 0 38,27-3-36,-27 3 32,0 0-30,0 0 35,23-2-34,-23 2 34,0 0-31,0 0 30,0 0-32,23-3 37,-23 3-37,0 0 34,0 0-34,0 0 39,0 0-39,0 0 38,0 0-41,0 0 33,0 0-32,0 0 36,0 0-37,20-2 34,-20 2-32,0 0 29,0 0-43,0 0 7,0 0-66,0 0 0,0 0-73,0 0-18,0 0-31,0 0-55,0 0-59,0 0-437,0 0-277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37:44.622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30AF13ED-030A-4F58-9011-BFF9E117CD91}" emma:medium="tactile" emma:mode="ink">
          <msink:context xmlns:msink="http://schemas.microsoft.com/ink/2010/main" type="inkDrawing" rotatedBoundingBox="15786,3162 17655,3009 17655,3016 15787,3170" shapeName="Other"/>
        </emma:interpretation>
      </emma:emma>
    </inkml:annotationXML>
    <inkml:trace contextRef="#ctx0" brushRef="#br0">0 161 180,'0'0'274,"0"0"-62,0 0-14,0 0-2,18-6 8,-18 6-20,50-4-8,-13-1-24,15 2-20,14-2-16,6-1-6,19-1-1,2-1-8,2 0-26,0 0 23,5 0-27,-3-1-39,0 1 23,0 0-10,-4 1-4,-2-1-23,-4 1 9,-13 2-8,-5-1-4,-3 1-3,-10 1 16,-5 0-19,-5 0-4,-9 2 3,-2-1 3,-8 1 0,-4-1-25,-23 3-37,35-4-50,-35 4-48,18-4-35,-18 4-70,0 0-51,0 0-279,0 0-97</inkml:trace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9:57.605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11EAB1C4-8175-4172-B6D0-88ADC86171DB}" emma:medium="tactile" emma:mode="ink">
          <msink:context xmlns:msink="http://schemas.microsoft.com/ink/2010/main" type="inkDrawing" rotatedBoundingBox="23036,7814 24205,7726 24206,7733 23037,7821" shapeName="Other">
            <msink:destinationLink direction="with" ref="{6E2E37EE-E187-475C-9E80-BFBDEF867279}"/>
          </msink:context>
        </emma:interpretation>
      </emma:emma>
    </inkml:annotationXML>
    <inkml:trace contextRef="#ctx0" brushRef="#br0">2047 1425 76,'0'0'308,"0"0"-76,0 0-43,0 0-2,0 0-45,-18 4 10,18-4-35,0 0 8,0 0-20,0 0-1,0 0-13,0 0-9,0 0-11,0 0-7,0 0 0,0 0-3,0 0 5,0 0-2,22 2 26,-22-2-38,31-2 23,-31 2-27,46-4 3,-13 2-9,-2-1-5,6 0-5,0-1-5,0 1-2,5 0-3,-7-1-4,8 1 6,3-1-10,-1 0-2,1 0 6,-5 1-9,-2 0 0,3 0-3,-7-1 3,6 2-6,-6 0 8,2-1-9,-4 2 1,-4-1 2,-2 0 4,0 2-3,-2-6 0,-25 6 13,41-1-3,-41 1 10,31-2 15,-31 2-3,29-1 0,-29 1-1,0 0-3,31-3-6,-31 3 0,0 0-9,23-2-3,-23 2 4,0 0-6,0 0 27,0 0-44,25-1 1,-25 1-4,0 0 3,0 0-1,0 0-3,0 0 0,0 0 3,0 0 1,22-2 0,-22 2 0,0 0 7,0 0 27,0 0-39,0 0 4,0 0 0,0 0 0,0 0 3,0 0 4,0 0 32,0 0-43,0 0 0,0 0 0,0 0 4,0 0-1,0 0-1,25 0 1,-25 0 2,0 0-3,0 0 2,0 0 8,0 0 1,0 0 27,0 0-40,0 0-1,0 0 1,0 0 4,0 0 4,0 0-3,0 0-1,0 0-5,0 0-28,0 0-30,0 0-28,0 0-27,0 0-20,0 0-25,0 0-58,0 0-20,0 0-133,0 0-200,0 0-91</inkml:trace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9:37.073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1C7F7E5E-A4AC-4939-BE7C-AF8286DC48B9}" emma:medium="tactile" emma:mode="ink">
          <msink:context xmlns:msink="http://schemas.microsoft.com/ink/2010/main" type="inkDrawing" rotatedBoundingBox="16978,7421 18322,7357 18323,7376 16979,7441" shapeName="Other"/>
        </emma:interpretation>
      </emma:emma>
    </inkml:annotationXML>
    <inkml:trace contextRef="#ctx0" brushRef="#br0">-3915 1048 260,'0'0'309,"-25"-5"-64,25 5-28,0 0-16,-31-2-37,31 2-9,0 0-23,-31-2-21,31 2-25,0 0-17,0 0-14,-27-2-6,27 2-11,0 0 0,0 0-17,0 0-3,0 0-2,0 0 2,0 0-6,0 0 3,0 0 40,0 0-28,35-3-4,-10 2-1,4-1-3,4 0-3,7 1 0,-1-2-1,10 1-6,1-1-2,2 1-3,-1-1 1,3 1 0,2-1-3,-2 0 8,-1 0-7,1 1 0,-4-1-1,-1 2 4,-7-1-3,1 1-6,-8-2 6,2 2-2,-10 0 0,4-1 1,-4 2-1,-4-2 3,-23 2-3,43-1 0,-43 1-1,33-2-3,-33 2 3,31-1 22,-31 1-25,27-1 3,-27 1-3,27-1-1,-27 1 1,0 0 4,31-1-2,-31 1 0,0 0 6,27 0-8,-27 0 0,0 0 2,0 0-2,31-1 0,-31 1-1,0 0-2,0 0-20,0 0-14,29 1-16,-29-1-11,0 0-29,0 0-26,0 0-34,0 0-32,0 0-80,27 1-191,-27-1 59</inkml:trace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9:56.706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6E2E37EE-E187-475C-9E80-BFBDEF867279}" emma:medium="tactile" emma:mode="ink">
          <msink:context xmlns:msink="http://schemas.microsoft.com/ink/2010/main" type="inkDrawing" rotatedBoundingBox="20990,7618 24806,7920 24771,8355 20955,8053" semanticType="callout" shapeName="Other">
            <msink:sourceLink direction="with" ref="{11EAB1C4-8175-4172-B6D0-88ADC86171DB}"/>
            <msink:sourceLink direction="with" ref="{D77D3771-D46E-4C8B-B811-84BAC3634587}"/>
          </msink:context>
        </emma:interpretation>
      </emma:emma>
    </inkml:annotationXML>
    <inkml:trace contextRef="#ctx0" brushRef="#br0">-1 1297 128,'0'0'256,"0"0"-55,0 0-23,-16-4-14,16 4-16,0 0-8,0 0-11,0 0-16,0 0-6,0 0-9,0 0-9,0 0-12,0 0-9,0 0-6,0 0-6,0 0-2,0 0-8,0 0-9,0 0-9,0 0-4,-5-9-7,5 9 0,0 0-5,0 0 0,0 0-2,0 0-3,0 0 13,0 0-7,5 13 2,-5-13-7,0 0 21,4 13-20,-4-13 36,4 12-15,-4-12-4,4 14-3,-4-14 16,4 18-23,-4-18 19,6 18-25,-6-18 72,4 21-48,-4-9 30,0-12-48,0 22 32,0-22-37,0 23 27,0-23-41,5 22 38,-5-22-46,0 21 40,0-21-40,8 18 45,-8-18-49,0 14 44,0-14-9,4 15-1,-4-15 4,4 12-3,-4-12 3,0 0 1,4 15 7,-4-15 2,0 0 3,2 11 4,-2-11-6,0 0-6,0 0-3,9 12-5,-9-12-4,0 0-2,0 0-3,0 0-2,14 6 0,-14-6-2,0 0-1,31 0-3,-31 0 4,35-3-4,-12 1-3,0 0 4,8-1-40,6-1 43,2 1-33,7-2 39,1 1-33,1 0 33,3-1-34,1 0 36,2 1-37,4-3 40,4 2-37,4-2 40,-6 1-41,6 0 38,-2-1-38,-10 2 38,-1 0-40,1 0 44,2 1-41,0-2 41,-3 1-41,-1 1 39,2-1-35,-3 0 40,1 1-41,-2 1 37,-1-2-42,-5 1 40,-3 0-36,-6 1 39,2-1-36,-2 2 9,-4-1 35,-8 1-40,4 0 12,-4-1 18,-23 3 10,37-3 5,-37 3 11,31-3 6,-31 3-7,25-4-8,-25 4-5,20-3 0,-20 3-8,0 0-8,21-4-2,-21 4-2,0 0-4,0 0 3,23-5-8,-23 5-1,0 0 1,0 0-4,0 0 1,0 0-2,18-5 7,-18 5-5,0 0-2,0 0 1,0 0 1,0 0 0,0 0-2,0 0 0,0 0 5,0 0-3,0 0-3,0 0 3,0 0-2,17-4 4,-17 4-2,0 0 1,0 0 0,0 0-2,0 0 1,0 0 2,0 0 8,0 0-9,0 0-3,0 0-1,0 0 2,0 0 1,0 0 3,0 0-5,0 0 2,0 0-1,0 0-1,0 0 4,0 0-3,0 0 5,0 0-7,0 0 3,0 0-1,0 0-2,0 0 2,0 0 0,0 0-1,0 0 2,0 0-3,0 0 3,0 0 0,0 0-3,0 0 4,0 0-1,0 0 29,0 0-37,0 0 2,0 0 1,0 0 2,0 0 2,0 0-1,0 0 2,0 0-2,0 0 2,0 0-3,0 0 6,0 0-3,0 0 0,0 0 0,0 0 0,0 0 1,0 0 0,0 0-1,0 0 1,0 0-1,0 0-1,0 0-1,0 0 3,0 0-2,0 0 1,0 0 0,0 0 0,0 0-3,0 0 3,0 0 0,0 0 3,0 0-3,0 0 30,0 0-38,0 0 1,0 0-1,0 0 4,0 0 1,0 0 2,0 0 32,0 0-40,0 0 2,0 0-3,0 0 6,0 0-1,0 0 1,0 0-1,0 0 0,0 0 1,0 0-1,0 0 4,0 0-1,0 0-6,0 0 1,0 0-1,0 0 3,0 0-2,0 0-1,0 0 5,0 0 29,0 0-40,0 0 3,0 0 2,0 0 3,0 0 1,0 0-3,0 0 3,0 0 2,0 0 0,0 0 0,0 0 1,0 0 2,0 0-1,0 0-2,0 0 0,0 0 3,0 0 2,0 0 0,0 0-1,0 0-2,0 0 1,0 0 2,0 0-4,0 0 6,0 0-2,0 0-2,0 0-1,0 0 2,0 0 2,0 0 1,0 0-6,0 0 9,0 0 27,0 0-43,0 0 1,0 0 6,0 0 0,0 0-1,0 0-1,-14-5 1,14 5 0,0 0 14,0 0-16,0 0 1,0 0 2,0 0-3,0 0 1,0 0 3,0 0-3,0 0 0,0 0-2,0 0 2,0 0 0,0 0 1,0 0-1,0 0 30,-21 3-32,21-3 27,0 0-35,0 0 35,-6 9-39,6-9 39,0 0-35,-4 14 33,4-14-28,-5 11 31,5-11-39,-8 15 37,8-15-41,-4 19 44,4-19-8,-6 21-1,2-10 7,2 0-12,-3 0 0,3 1-4,-2-1 4,4 0-5,-4 2 8,4-2-7,0 1 3,0-12 0,0 23-2,0-23 3,0 20-4,0-20 3,0 20-5,0-20 1,0 17-1,0-17 2,4 16-2,-4-16-1,4 14 3,-4-14-3,2 13-1,-2-13 0,5 12 2,-5-12-3,2 11 3,-2-11-3,0 0 1,2 15-2,-2-15 1,0 0 1,4 13-2,-4-13 5,0 0-4,2 11 1,-2-11-2,0 0 5,0 0-6,2 14 2,-2-14 4,0 0-4,0 0 1,4 11-1,-4-11 2,0 0-3,0 0 3,0 0 2,0 0-5,4 11 3,-4-11-3,0 0 2,0 0-2,0 0 3,0 0-3,0 0 0,0 0 0,0 0 3,0 0-2,4 11 0,-4-11 4,0 0-5,0 0 1,0 0-1,0 0 3,0 0-2,0 0 0,0 0 1,0 0 1,0 0-1,0 0-1,0 0 4,0 0-6,0 0 4,0 0-3,0 0-3,0 0 4,0 0 2,0 0-3,11 9 3,-11-9 9,0 0 6,0 0 2,31-2-4,-31 2 4,31-2 3,-31 2-5,37-3 2,-12 1-4,0 0-3,3 0-1,3 0-1,3-1-3,3 0 1,-2-1-3,6 0 0,3 0-1,1-1-32,3 1 38,-1 0-2,3 0-32,-3-2 37,3 3-4,-5-2-2,5 2 0,0-1-2,-3 0 0,1 1 3,-9-1-5,2 1 2,1 0-3,-3 0 2,2 0-4,-4 1 4,3-2-3,-1 1 3,-2 0-2,0 2 0,0-2 1,-1 0 2,-3 1 6,2-1-4,-6 0 2,-2 1-1,-1 0 0,-3 0-2,-23 2 3,42-4 5,-42 4-2,33-3 3,-33 3 6,26-4-31,-26 4 36,23-2-38,-23 2 36,0 0-40,27-4 38,-27 4-43,0 0 17,21-6-79,-21 6 3,0 0-41,0 0-39,16-8-48,-16 8-45,0 0-22,0 0-17,0 0-17,-4-10-7,4 10-68,0 0-204,-21-8-102</inkml:trace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9:37.559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A8B7704C-32D1-4FD7-9D7C-2DD281C5DF90}" emma:medium="tactile" emma:mode="ink">
          <msink:context xmlns:msink="http://schemas.microsoft.com/ink/2010/main" type="inkDrawing" rotatedBoundingBox="16842,7953 18184,7870 18184,7879 16843,7962" shapeName="Other"/>
        </emma:interpretation>
      </emma:emma>
    </inkml:annotationXML>
    <inkml:trace contextRef="#ctx0" brushRef="#br0">-4165 1571 272,'0'0'245,"0"0"-46,0 0-25,0 0-12,0 0 6,0 0-13,0 0-21,29 2-6,-29-2 6,39-3-18,-10 1-14,6-1-19,4-1 23,11 1-31,4-2-1,2 1-15,-1 0 24,9 0-40,-4 0 22,-4 0-39,4 0 30,-2 0-33,0 3 22,-9-2-20,5 0 42,-2 1-51,-5-1 36,-7 1-46,-3-1 36,0 1-45,-8 1 42,-2-1-46,-2 1 43,-25 1-43,43-2 43,-43 2-40,33-2 46,-33 2-40,31-2 35,-31 2-41,21-1 39,-21 1-45,0 0 40,29-2-48,-29 2 13,0 0-86,22-5-28,-22 5-37,0 0-51,0 0-36,23-6-69,-23 6-319,0 0-143</inkml:trace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9:40.639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E2F2F96F-BEBA-4DAD-B43C-47A2F2485586}" emma:medium="tactile" emma:mode="ink">
          <msink:context xmlns:msink="http://schemas.microsoft.com/ink/2010/main" type="inkDrawing" rotatedBoundingBox="17589,8694 20201,9314 20114,9677 17503,9056" semanticType="callout" shapeName="Other">
            <msink:sourceLink direction="with" ref="{08B58524-DA41-42F4-AE4E-13988823DF51}"/>
            <msink:sourceLink direction="with" ref="{DCAC0979-0DF1-4383-9E7A-1992A97D5AB5}"/>
          </msink:context>
        </emma:interpretation>
      </emma:emma>
    </inkml:annotationXML>
    <inkml:trace contextRef="#ctx0" brushRef="#br0">-3467 2539 300,'0'0'275,"0"0"-70,0 0-6,0 0-50,0 0-4,-4-11-50,4 11 7,0 0-39,0 0 11,0 0-36,0 0 34,0 0-50,21-4 23,-21 4-30,0 0 22,0 0-31,27 0 30,-27 0-18,0 0 34,31 2-27,-31-2 21,29 2-28,-29-2 34,39 3-32,-39-3 32,45 4-38,-18-2 33,0 0-42,4 1 35,0 0-33,6-1 15,-1 1-3,1-1-3,-2 0-2,0 1 0,0 0-1,2 0 1,-4-1 4,0 1-2,5-1-8,-7 1 2,0 0 2,2 0 1,-6 0-1,4-1 7,0 1 10,-9 0-26,5 0 1,4 1 1,-2-1-2,2 0 1,0 1 6,0-1-10,0 1 5,0 0-4,-2 0 1,2 0 1,0-1 0,0 2-3,0-3 3,-4 3-2,2-1-1,2 0 0,-4 0 2,4 1-6,-4-2 5,4 2 0,-5 0 0,1 0-1,0 0-1,0-2 3,0 2 4,-4-1-7,-1-1-1,1 1 3,0 0-2,0 1 3,-3-1 26,3 0-23,0 0-8,-5 1-2,5-2 5,-6 2 0,5-1-2,-3 0 9,0 0-2,-3 0-6,3 0 3,-19-4 0,31 7 0,-31-7-2,33 8 0,-33-8 8,31 8-12,-31-8 4,31 7 0,-31-7-11,27 7 10,-27-7-10,31 8 15,-31-8-14,22 7 16,-22-7-14,27 5 14,-27-5-19,23 7 21,-23-7-16,23 8 16,-23-8-14,22 7 14,-22-7-14,23 8 16,-23-8-15,21 8 13,-21-8-16,22 7 19,-22-7-23,23 8 20,-23-8-23,19 7 32,-19-7-23,23 10 14,-23-10-14,20 7 16,-20-7-17,19 9 17,-19-9-18,23 10 16,-23-10-16,14 8 16,-14-8-17,17 8 19,-17-8-15,14 8 16,-14-8-17,12 9 12,-12-9-15,15 9 19,-15-9-22,8 8 31,-8-8-28,0 0 16,15 9-15,-15-9 18,0 0-18,16 10 19,-16-10-21,0 0 17,6 8-18,-6-8 20,0 0-17,13 8 18,-13-8-19,0 0 27,8 8-26,-8-8 16,0 0-17,6 10 20,-6-10-22,0 0 20,4 10-14,-4-10 17,0 0-19,9 11 17,-9-11-1,0 0 1,8 10-6,-8-10-1,0 0 0,6 11 0,-6-11 1,0 0 1,8 9 2,-8-9 1,0 0-7,4 11-1,-4-11 3,0 0 0,5 11 1,-5-11 2,0 0 4,0 0-9,6 14 0,-6-14 0,0 0 3,-2 11 1,2-11 10,0 0-9,-4 12-5,4-12-1,0 0-1,-5 11 23,5-11-25,0 0 0,-8 12 8,8-12-7,0 0-1,-4 9 3,4-9 0,0 0 1,0 0-3,-6 11 14,6-11-14,0 0 2,0 0-3,-8 9 1,8-9 5,0 0-4,0 0 2,-9 11-2,9-11-4,0 0 6,0 0-1,-8 12-2,8-12 7,0 0-7,0 0 0,-6 9 1,6-9 0,0 0-1,0 0 3,0 0 1,-4 10-4,4-10 26,0 0-34,0 0 8,0 0-2,0 0 16,0 0-12,-4 12-2,4-12-1,0 0-1,0 0 3,0 0-3,0 0 3,0 12 4,0-12 3,0 0-6,0 0-4,0 0 2,0 13 3,0-13-4,0 0 6,0 0-5,0 0 3,0 10-4,0-10 2,0 0 6,0 0-5,0 0 0,0 0 0,4 13 0,-4-13 1,0 0 2,0 0 1,0 0 3,0 0-6,0 0-1,0 0 3,0 0-2,0 0 0,-4 10 5,4-10 1,0 0-7,0 0 0,0 0-7,0 0-53,0 0-40,0 0-25,0 0-37,0 0-7,0 0-31,0 0 5,0 0-22,0 0-4,0 0-209,0 0 100</inkml:trace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9:40.770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08B58524-DA41-42F4-AE4E-13988823DF51}" emma:medium="tactile" emma:mode="ink">
          <msink:context xmlns:msink="http://schemas.microsoft.com/ink/2010/main" type="inkDrawing" rotatedBoundingBox="20096,9652 20111,9652 20111,9667 20096,9667" shapeName="Other">
            <msink:destinationLink direction="with" ref="{E2F2F96F-BEBA-4DAD-B43C-47A2F2485586}"/>
          </msink:context>
        </emma:interpretation>
      </emma:emma>
    </inkml:annotationXML>
    <inkml:trace contextRef="#ctx0" brushRef="#br0">-912 3264 126,'0'0'232,"0"0"-87,0 0-14,0 0-49,0 0-15,0 0-55,0 0-36,0 0-91,0 0-94,0 0 65</inkml:trace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9:59.151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3E5D30DE-BB2C-4FBD-B1CB-38443BAD6069}" emma:medium="tactile" emma:mode="ink">
          <msink:context xmlns:msink="http://schemas.microsoft.com/ink/2010/main" type="inkDrawing" rotatedBoundingBox="20252,9820 22932,9661 22933,9677 20253,9837" semanticType="underline" shapeName="Other"/>
        </emma:interpretation>
      </emma:emma>
    </inkml:annotationXML>
    <inkml:trace contextRef="#ctx0" brushRef="#br0">-718 3447 80,'0'0'172,"0"0"-11,0 0-31,0 0 5,0 0-29,0 0 11,0 0-30,-23-2 10,23 2-23,0 0 16,0 0-22,0 0 18,0 0-14,0 0 21,0 0-23,0 0 29,0 0-28,0 0 35,0 0-34,0 0 39,0 0-42,0 0-2,-14-5-1,14 5-9,0 0-6,0 0-10,0 0-10,0 0-5,0 0-4,0 0-5,18-3 5,-18 3 23,27-2 8,-27 2-3,46-3-2,-11 0 0,4 2 9,13-3-6,14 0 15,6-1-27,13-1 15,10 0-25,4 0 19,5-1-29,3 1 1,5-1-4,22-1 0,-16 0-3,-2 1 2,22-1-4,-24 1 22,-1 0-26,-1 1 15,-5-1-28,-9 2 29,-8 0-28,-13 0 22,-5 3-13,-14-1 6,-4 1-24,-9 0 28,-5 1-25,-5-1 23,-6 0-20,-3 1 26,-3 0-22,-23 1 22,42-2-24,-42 2 19,28-2-22,-28 2 18,0 0-26,29-1 1,-29 1-64,0 0 2,0 0-78,0 0-11,0 0-54,25 1-1,-25-1-30,0 0-29,0 0-57,0 0-155,0 0 14</inkml:trace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9:38.903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DCAC0979-0DF1-4383-9E7A-1992A97D5AB5}" emma:medium="tactile" emma:mode="ink">
          <msink:context xmlns:msink="http://schemas.microsoft.com/ink/2010/main" type="inkDrawing" rotatedBoundingBox="16652,9616 18527,9519 18529,9539 16653,9636" shapeName="Other">
            <msink:destinationLink direction="with" ref="{E2F2F96F-BEBA-4DAD-B43C-47A2F2485586}"/>
          </msink:context>
        </emma:interpretation>
      </emma:emma>
    </inkml:annotationXML>
    <inkml:trace contextRef="#ctx0" brushRef="#br0">-4324 3227 35,'0'0'298,"-19"7"-100,19-7-3,0 0-24,0 0 14,0 0-28,-12 6 1,12-6-40,0 0 3,0 0-40,0 0 21,0 0-38,0 0 35,0 0-28,0 0 10,16 6-2,-16-6-6,0 0-1,35-1 10,-35 1-29,38-1 3,-14-1-3,5 0-12,7 0-1,-1 0-3,10-2 0,7 0-3,-1 0-10,7 0-1,11-1-4,-5 0 0,2 1-2,2 0-6,-10 1 10,-5-1-11,3 0-2,-2 1 0,-4 1-4,-7 0 6,-2 0-6,-1-1 12,-3 2-10,2 0-2,-12-2-1,0 2 6,0 0-4,-5 0 4,-22 1 0,42-1-4,-42 1 5,35-2-2,-35 2-2,31-2 5,-31 2-5,27 0 1,-27 0-1,27-1 1,-27 1-7,26-1 1,-26 1 1,23-1 1,-23 1-4,27 0 5,-27 0-1,27-2-3,-27 2 9,27-1-8,-27 1 1,27 0 2,-27 0-1,22-1 1,-22 1 0,27-1 5,-27 1-4,0 0-4,27-1 4,-27 1-2,0 0 0,0 0 1,31-1 2,-31 1 3,0 0-8,0 0 3,25-1 2,-25 1 3,0 0 4,0 0-4,29-1-2,-29 1-3,0 0 2,0 0-1,27 0-2,-27 0 5,0 0-3,27-1-1,-27 1-1,0 0-2,0 0 1,29 0-2,-29 0 3,0 0 3,0 0-1,0 0-2,26-1 3,-26 1-2,0 0 7,0 0-4,0 0 0,0 0 2,0 0-3,0 0 0,0 0-3,27-1 3,-27 1-5,0 0-2,0 0-1,0 0-2,0 0-6,0 0-63,0 0-45,0 0-58,0 0-69,0 0-53,0 0-101,0 0-240,0 0-148</inkml:trace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0:33.206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E128EA93-0FC5-4EA8-B0E9-4D1AE8117BFE}" emma:medium="tactile" emma:mode="ink">
          <msink:context xmlns:msink="http://schemas.microsoft.com/ink/2010/main" type="writingRegion" rotatedBoundingBox="22137,11878 25303,11451 25368,11935 22202,12361">
            <msink:destinationLink direction="with" ref="{9A2C8A45-8C3B-47C1-B3DD-681421E7A534}"/>
          </msink:context>
        </emma:interpretation>
      </emma:emma>
    </inkml:annotationXML>
    <inkml:traceGroup>
      <inkml:annotationXML>
        <emma:emma xmlns:emma="http://www.w3.org/2003/04/emma" version="1.0">
          <emma:interpretation id="{0F8F8949-93F8-4A3C-877A-E52124082E42}" emma:medium="tactile" emma:mode="ink">
            <msink:context xmlns:msink="http://schemas.microsoft.com/ink/2010/main" type="paragraph" rotatedBoundingBox="22137,11878 25303,11451 25368,11935 22202,123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30A920-B48C-4B83-8E33-607FA61505EE}" emma:medium="tactile" emma:mode="ink">
              <msink:context xmlns:msink="http://schemas.microsoft.com/ink/2010/main" type="line" rotatedBoundingBox="22137,11878 25303,11451 25368,11935 22202,12361"/>
            </emma:interpretation>
          </emma:emma>
        </inkml:annotationXML>
        <inkml:traceGroup>
          <inkml:annotationXML>
            <emma:emma xmlns:emma="http://www.w3.org/2003/04/emma" version="1.0">
              <emma:interpretation id="{64CD5E9C-4FB3-4750-BF02-7E0AFBF7CF8F}" emma:medium="tactile" emma:mode="ink">
                <msink:context xmlns:msink="http://schemas.microsoft.com/ink/2010/main" type="inkWord" rotatedBoundingBox="22148,11959 23104,11831 23152,12190 22196,12319"/>
              </emma:interpretation>
              <emma:one-of disjunction-type="recognition" id="oneOf0">
                <emma:interpretation id="interp0" emma:lang="en-US" emma:confidence="1">
                  <emma:literal>0=</emma:literal>
                </emma:interpretation>
                <emma:interpretation id="interp1" emma:lang="en-US" emma:confidence="0">
                  <emma:literal>O=</emma:literal>
                </emma:interpretation>
                <emma:interpretation id="interp2" emma:lang="en-US" emma:confidence="0">
                  <emma:literal>0-=</emma:literal>
                </emma:interpretation>
                <emma:interpretation id="interp3" emma:lang="en-US" emma:confidence="0">
                  <emma:literal>G=</emma:literal>
                </emma:interpretation>
                <emma:interpretation id="interp4" emma:lang="en-US" emma:confidence="0">
                  <emma:literal>=</emma:literal>
                </emma:interpretation>
              </emma:one-of>
            </emma:emma>
          </inkml:annotationXML>
          <inkml:trace contextRef="#ctx0" brushRef="#br0">1979 5751 112,'0'0'361,"-19"5"-82,19-5-29,0 0-28,-22 4-32,22-4-32,0 0-28,0 0-26,0 0-18,0 0-13,0 0-22,0 0-10,0 0-9,0 0-18,37-2-45,-37 2-40,39-5-43,-16 3-50,0 0-23,-1-1-36,5 0-193,0-1 120</inkml:trace>
          <inkml:trace contextRef="#ctx0" brushRef="#br0" timeOffset="-175.6835">1851 5622 261,'0'0'323,"0"0"-51,0 0-25,0 0-21,0 0-27,0 0-25,0 0-31,-13 6-26,13-6-22,0 0-23,0 0-17,0 0-10,0 0-7,23 0-11,-23 0 2,29-1-9,-29 1-48,39-3-43,-39 3-51,50-2-38,-25 1-29,2-1-24,0 1-276,-3 0 19</inkml:trace>
          <inkml:trace contextRef="#ctx0" brushRef="#br0" timeOffset="-370.8612">1417 5571 250,'0'0'307,"0"0"-38,-17-11-43,17 11-13,-14-7-23,14 7-38,-19-5 2,19 5-55,-20-2 18,20 2-60,-29 2 23,29-2-42,-31 9 44,14-1-36,1 2 37,-5 1-44,7 3 30,-3 1-39,3 3 31,1 2-46,7-4 29,-2 2-39,8 1 5,0-1-8,4 1-2,2-2 1,2 0 0,11 1 3,-3-2-1,3-1 8,4-1-6,2-3-3,-1 0 2,1-2-1,2-2 5,0-2-4,-2-1 9,-1-1-9,1-2 0,-25-1 4,48-3 33,-30 1-41,1-4 29,0 1-38,-7-3 36,4-1-41,-5-3 39,-5-1-37,0 1 37,-2-2-43,-4 0 41,0 1-44,-4-3 43,0 3-41,-4-1 41,0-1-35,1 2 29,-5 0-40,4 2 40,-3 1-46,3 0 12,-2 3-64,10 7 6,-17-14-32,17 14-46,-8-9-33,8 9-18,0 0-19,-8-12-40,8 12-202,0 0 52</inkml:trace>
        </inkml:traceGroup>
        <inkml:traceGroup>
          <inkml:annotationXML>
            <emma:emma xmlns:emma="http://www.w3.org/2003/04/emma" version="1.0">
              <emma:interpretation id="{20A51CFC-4F7B-4DD4-8378-CDC5AB2BC38A}" emma:medium="tactile" emma:mode="ink">
                <msink:context xmlns:msink="http://schemas.microsoft.com/ink/2010/main" type="inkWord" rotatedBoundingBox="23441,11702 25303,11451 25368,11935 23506,12186"/>
              </emma:interpretation>
              <emma:one-of disjunction-type="recognition" id="oneOf1">
                <emma:interpretation id="interp5" emma:lang="en-US" emma:confidence="1">
                  <emma:literal>A+BF</emma:literal>
                </emma:interpretation>
                <emma:interpretation id="interp6" emma:lang="en-US" emma:confidence="0">
                  <emma:literal>A+BE</emma:literal>
                </emma:interpretation>
                <emma:interpretation id="interp7" emma:lang="en-US" emma:confidence="0">
                  <emma:literal>A+BK</emma:literal>
                </emma:interpretation>
                <emma:interpretation id="interp8" emma:lang="en-US" emma:confidence="0">
                  <emma:literal>A+BC</emma:literal>
                </emma:interpretation>
                <emma:interpretation id="interp9" emma:lang="en-US" emma:confidence="0">
                  <emma:literal>A+B</emma:literal>
                </emma:interpretation>
              </emma:one-of>
            </emma:emma>
          </inkml:annotationXML>
          <inkml:trace contextRef="#ctx0" brushRef="#br1" timeOffset="79312.6207">2495 5348 102,'0'0'324,"0"0"-80,0 0-12,0 0-44,0 0 8,6-8-49,-6 8 6,0 0-50,0 0 7,0 0-45,0 0 6,0 0-41,0 0 22,0 0-37,0 0 22,0 0-31,0 0 64,0 16-38,0-16 31,0 18-12,-4-7-10,4 3 2,-2 0-13,0 3-5,0-1 8,0 3 21,0-2-10,-2 1-1,4 0-5,0-1-14,-4-1-1,4 1 0,0-3-3,0 0-32,0-2 38,0 1-36,0-13 37,4 20-33,-4-20 45,0 16-18,0-16 54,0 14 11,0-14-13,0 0-12,0 10-7,0-10-10,0 0-13,0 0-4,0 0-7,8-9-13,-8 9 10,4-15-5,-4 15-4,4-22 1,-2 8-5,3-3-22,-5 0 18,4-2-15,0 1 28,-2-2-26,2 1 22,0-2-15,0 1-4,0 1 2,-4 0 1,9 1 0,-5 1 4,2 2-1,-2 0 2,-4 3 1,4 0-4,-4 12-4,11-19-7,-11 19 6,6-14 3,-6 14-4,6-11 2,-6 11 2,0 0-2,19-7-6,-19 7 11,0 0 2,22 7 6,-22-7 22,17 12-34,-11-3 28,5 2-26,-5 1 27,2 0-20,0 3 10,3 0-22,-5 3 24,2-2-25,-2 2 26,0 0-25,1-1 25,1 1-23,0 0 28,3-2-33,-3 0 28,0-1-60,0-1 2,1-1-65,-3-1 11,2-2-51,-2 0 4,-6-10-15,11 17-17,-11-17-41,10 10-30,-10-10-53,0 0-188,8 9 19</inkml:trace>
          <inkml:trace contextRef="#ctx0" brushRef="#br1" timeOffset="79493.18">2592 5596 200,'0'0'336,"0"0"-63,0 0-40,-22-4-45,22 4-45,0 0-24,0 0-20,0 0-23,0 0-6,0 0-16,10-10-12,-10 10-12,25-3-5,-25 3-5,35-4-23,-12 0-36,-1 2-36,5-2-63,0 1-37,6-1-30,0 0-200,-2 0 138</inkml:trace>
          <inkml:trace contextRef="#ctx0" brushRef="#br1" timeOffset="79692.1448">3093 5462 179,'0'0'303,"-23"-2"-59,23 2-45,0 0-33,0 0-30,0 0-28,0 0-18,0 0-19,0 0-13,0 0-13,0 0-6,25-5-10,-25 5-8,35-4 3,-12 3-17,4-1-45,-3-2-32,3 1-40,-2-1-47,0 3-33,0-3-176,-3 1 179</inkml:trace>
          <inkml:trace contextRef="#ctx0" brushRef="#br1" timeOffset="79934.7377">3206 5376 364,'0'0'279,"0"0"-51,-16-3-54,16 3-8,0 0-62,0 0 3,0 0-35,0 0 14,-23 1-11,23-1 20,0 0 15,-6 14-49,6-14 24,-4 13-13,4-13-19,0 17 3,0-17 0,-4 20-6,4-20 1,0 23-19,0-11-14,0 0 1,-2 0-4,2 0-3,0 1-1,0-13-4,2 22-28,-2-22-60,0 21-44,0-21-38,4 20-37,-4-20-44,10 14-22,-10-14-164,10 11 103</inkml:trace>
          <inkml:trace contextRef="#ctx0" brushRef="#br1" timeOffset="80953.0312">3527 5341 233,'-6'-9'296,"6"9"-56,0 0 16,-13-10-39,13 10 1,0 0-52,0 0 3,-8-10-58,8 10 13,0 0-54,0 0 11,0 0-46,0 0 25,-6-9-43,6 9 23,0 0-38,0 0 35,0 0-43,0 0 34,0 0-35,0 0 34,0 0-29,0 0 52,0 0-17,0 0 9,0 0 12,-11-9 6,11 9 5,0 0 1,0 0-3,0 0 0,0 0-2,0 0-7,0 0-3,0 0 3,0 0-20,0 0-7,0 0-6,0 0-6,0 0-6,0 0 3,0 0-10,0 0 3,0 0-7,0 0 0,0 0 0,0 0-2,0 0 6,0 0-5,0 0-1,0 0 2,0 0 0,0 0-2,0 0 3,0 0 5,0 0-3,0 0-2,0 0-2,0 0 5,0 0-5,0 0 3,0 0 0,0 0 4,0 0-6,0 0-3,0 0 3,0 0-4,0 0 9,0 0-6,0 0 25,0 0-26,0 0 23,-8 11-28,8-11 24,0 0-24,-2 17 20,2-17-29,-2 16 33,2-16-30,0 21 29,0-21-28,-4 23 28,4-11-6,0 1 1,0-1-3,0 2 0,0-1 2,0 0-5,0 0 0,0 0-4,4-1 5,-4 0-1,4 0-6,-2-2 6,-2-10 0,4 19-2,-4-19 2,2 15-1,-2-15 1,5 13 0,-5-13-1,2 10 8,-2-10-4,0 0 5,4 13-2,-4-13 0,0 0-2,0 0-2,0 0 1,0 0-8,0 0 4,0 0-2,0 0-2,-6-13 4,6 13-2,-5-14 0,5 14-4,-4-21-15,0 9 26,2-1-27,0-2 28,-2-1-22,0 1 22,0-2-29,1 0 19,-1-1-28,2 1 6,0 1 5,2 0 4,0 2 1,0 0-4,0 1 4,0 0-1,4 1-2,-2 2-1,-2 10 1,9-18-1,-9 18-16,8-17 6,-8 17 5,10-10 1,-10 10 5,17-10 0,-17 10 8,18-4-10,-18 4 10,21-2-3,-21 2 3,25 2 0,-25-2 2,25 4-12,-25-4-3,27 8-7,-27-8 1,26 10 3,-26-10 31,25 13-36,-16-6 35,3 1-37,-2-1 31,-10-7-49,13 16 28,-13-16-31,6 16 38,-6-16-28,0 16 39,0-16-2,-8 18 0,8-18-1,-15 16 0,7-8 3,-2-1-4,-1 0 1,11-7 1,-23 12 2,23-12 3,-20 11-2,20-11 5,-19 7-2,19-7-4,-14 6 0,14-6-2,0 0-2,-17 7-6,17-7 1,0 0 2,0 0-6,0 0-11,0 0-5,0 0-3,31 0 1,-31 0 8,27-4 8,-27 4-3,33-1 6,-33 1 1,35-2 3,-35 2 5,40 2 1,-20 1 4,1-1-6,-2 3 5,-1-1-1,-1 2 18,-1 0-18,-3 2 3,-1 0 5,-4 0-4,1 1 1,-9-9 5,4 19 12,-4-19 10,-4 20 0,-5-10 0,1-1-11,-2 1 2,-3-1-3,1-1-6,-3 1 1,-3-1 9,5-1-12,-3-1-4,1-1-1,15-5-4,-29 8-26,29-8-47,-24 3-28,24-3-24,0 0-51,-29-3-15,29 3-35,-13-8-225,13 8 73</inkml:trace>
          <inkml:trace contextRef="#ctx0" brushRef="#br1" timeOffset="81204.1586">3977 5401 191,'-20'-3'291,"20"3"-48,0 0-26,0 0-17,-19-5-28,19 5-30,0 0-26,0 0-12,0 0-35,0 0-15,0 0-11,10-10-30,-10 10 22,23-5-27,-23 5 19,29-4-31,-29 4 24,37-4-27,-37 4 14,42-6-50,-22 4 1,1 0-55,-21 2-17,41-4-34,-41 4-14,36-3-69,-36 3-117,31-4 193</inkml:trace>
          <inkml:trace contextRef="#ctx0" brushRef="#br1" timeOffset="81435.0776">4029 5325 82,'-23'-4'302,"23"4"-101,0 0-24,0 0-37,0 0 24,-22 5-19,22-5 5,0 0-18,-7 11 13,7-11-42,0 0 26,0 18-34,0-18 11,0 15-48,0-15 31,2 19-23,-2-19-17,3 21-7,-3-21 10,4 20-60,-4-20 34,2 23-1,0-12-9,-2-11-8,2 21-50,-2-21-36,4 22-41,-4-22-46,4 16-26,-4-16-25,4 14-17,-4-14-224,11 7 65</inkml:trace>
          <inkml:trace contextRef="#ctx0" brushRef="#br1" timeOffset="81822.8151">4321 5296 28,'0'0'247,"0"0"-60,0 0-13,2-13-37,-2 13-3,0 0-29,0 0 8,0 0-33,0-14 5,0 14-29,0 0-5,0 0-11,0 0-5,-2-13-5,2 13 10,0 0-24,-3-12 14,3 12-22,0 0 10,-6-14-16,6 14 16,-8-10-9,8 10 23,-8-10-24,8 10 22,-15-10-21,15 10 33,-14-9-25,14 9 22,-15-6-31,15 6 24,-22-5-23,22 5 29,-25 1-15,25-1 30,-29 5-25,10 0 6,5 0 4,-3 3 6,1 2 27,-1 0-39,3 2 22,-1 1-34,5 1 32,0-1-38,3 1 29,1 0-36,4 0 35,2-1-41,2-1 28,4 0-31,3 0 31,3-1-38,5-1 52,1-1-49,3-3 3,4 1-91,-3-3-14,5-3-59,0 2-47,-2-3-46,4 0-272,0-1-36</inkml:trace>
        </inkml:traceGroup>
      </inkml:traceGroup>
    </inkml:traceGroup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9:42.025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47910939-53E5-42C3-825C-DA9710A325D9}" emma:medium="tactile" emma:mode="ink">
          <msink:context xmlns:msink="http://schemas.microsoft.com/ink/2010/main" type="inkDrawing" rotatedBoundingBox="16650,11936 18510,11802 18511,11816 16651,11950" shapeName="Other"/>
        </emma:interpretation>
      </emma:emma>
    </inkml:annotationXML>
    <inkml:trace contextRef="#ctx0" brushRef="#br0">-4332 5561 148,'0'0'289,"0"0"-56,0 0-28,-25 1-18,25-1-24,0 0-25,0 0-35,0 0-15,0 0-23,0 0 9,0 0-7,27-5-4,-5 2-7,5 0-12,8 1-2,9-4-6,7 1-6,3 0-4,10 0 5,6-1 0,1 1-6,3-1-2,-2 1-2,5-1-1,-7 0-4,5 1-1,-5 1 4,-4 0-36,-6-1 34,-6 2-32,-1 0 35,-3 1-33,-11-1 38,3 2-34,-9-2 37,2 0-31,-4 2 41,-4 0-29,-5-1 38,5 1-38,-4-1 36,-23 2-35,41-2 25,-41 2-37,44-3 32,-44 3-38,39-3 37,-39 3-43,41-5 43,-41 5-42,42-3 35,-42 3-34,35-3 35,-35 3-38,31-3 37,-31 3-33,22-2 30,-22 2-37,23-1 36,-23 1-34,0 0 36,23-4-31,-23 4 33,0 0-41,0 0 38,27-2-38,-27 2 40,0 0-37,0 0 40,0 0-36,0 0 31,27-2-37,-27 2 34,0 0-37,0 0 35,0 0-67,0 0-15,0 0-72,0 0-30,0 0-44,-19 7-42,19-7-277,0 0-38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37:51.683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7B689C03-98A6-4748-8C06-CEB1A45BBC49}" emma:medium="tactile" emma:mode="ink">
          <msink:context xmlns:msink="http://schemas.microsoft.com/ink/2010/main" type="inkDrawing" rotatedBoundingBox="16280,6207 19127,5983 19129,6005 16282,6229" shapeName="Other"/>
        </emma:interpretation>
      </emma:emma>
    </inkml:annotationXML>
    <inkml:trace contextRef="#ctx0" brushRef="#br0">0 212 279,'0'0'276,"0"0"-62,0 0 6,0 0-27,29 1-1,-29-1-12,51-2-22,-15-1-7,13-1-26,7 1-23,14-4-7,19 0-14,4 0 10,8-2-34,9 0 11,20-2-35,3 1 31,3-1-41,-2 0 18,1-1-18,-24 3 8,3 0-27,-7 0 24,1 1-30,-5-1 30,-3 1-36,-7 1 25,-2-1-27,-19 3 25,-6 0-27,-10 0 24,-7 2-20,1 0 22,-11-1-28,-8 2 29,2-1-23,-8 2 27,2-2-32,-27 3 28,41-2-24,-41 2 23,31-2-26,-31 2 22,27-1-26,-27 1 34,23-3-36,-23 3 26,0 0-24,31-1 22,-31 1-26,0 0 17,0 0-26,29 1 8,-29-1-20,0 0 4,0 0-4,21 4-8,-21-4-10,0 0-18,0 0-29,0 0-34,18 7-30,-18-7-36,0 0-34,0 0-243,0 0 32</inkml:trace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0:00.437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9A2C8A45-8C3B-47C1-B3DD-681421E7A534}" emma:medium="tactile" emma:mode="ink">
          <msink:context xmlns:msink="http://schemas.microsoft.com/ink/2010/main" type="inkDrawing" rotatedBoundingBox="20786,12563 23978,12387 23979,12398 20786,12573" semanticType="underline" shapeName="Other">
            <msink:sourceLink direction="with" ref="{E128EA93-0FC5-4EA8-B0E9-4D1AE8117BFE}"/>
          </msink:context>
        </emma:interpretation>
      </emma:emma>
    </inkml:annotationXML>
    <inkml:trace contextRef="#ctx0" brushRef="#br0">-168 6174 160,'0'0'252,"0"0"-43,0 0-27,0 0-17,0 0-5,0 0-20,0 0-10,0 0-5,0 0-3,-31 0-9,31 0 5,0 0-10,0 0-13,0 0-4,0 0-7,0 0-13,0 0-47,0 0 32,0 0-11,-23 1-7,23-1-40,0 0 39,0 0-5,0 0-27,23 1 57,-23-1-21,35 0 14,-8 0-39,8-1 46,6 1-18,9-3 21,8 2-40,14-3 31,0-1-21,5 2 25,12-3-31,6 1 22,-2-1-22,2 0 20,4 0-25,4-1 18,5 0-30,-5 0 20,9 1-26,-3-1 8,1 0-6,-1 0 18,-5 1-25,3 1 21,-4 0-17,-3 0 13,1 0-18,-8 0 0,-4 2 0,-9-2 0,-3 0 3,-7 3 1,-2-2-4,-10 2 3,-4 0-3,-2 0 0,-9 0 0,-6-1 3,-4 3 1,-4-3 2,-2 2 3,-4 0 0,-23 1-2,39-2 2,-39 2 2,29-3-5,-29 3-1,23-3 0,-23 3-3,0 0-4,25-3 2,-25 3 0,0 0-3,0 0-11,0 0-47,14-5-42,-14 5-42,0 0-41,0 0-33,0 0-11,0 0-51,0 0-58,0 0-274,0 0-125</inkml:trace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9:42.527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47DACF96-13E7-488D-BD9E-72C0093A100C}" emma:medium="tactile" emma:mode="ink">
          <msink:context xmlns:msink="http://schemas.microsoft.com/ink/2010/main" type="inkDrawing" rotatedBoundingBox="17034,12478 18787,12345 18788,12357 17035,12490" shapeName="Other"/>
        </emma:interpretation>
      </emma:emma>
    </inkml:annotationXML>
    <inkml:trace contextRef="#ctx0" brushRef="#br0">-3973 6100 61,'0'0'302,"0"0"-96,0 0 1,0 0-41,29 0 12,-29 0-40,31-3 1,-31 3-31,46-5 10,-15 2-31,8 0 23,-2-1-44,11 0 29,5-1-15,-1 0 0,14-1-43,2 0 40,3 0-25,1 0-18,-2-1-2,2 1 2,1 1-1,-1 0-14,-6-1 0,2 2-4,-12-1 0,-2 2 0,0 0 0,-1 0-6,-3-1 0,-7 3-6,-5-2 1,1 1 1,-6 0 5,2 0-5,-8 1-1,-4-1-1,-23 2 0,43-2 24,-43 2-27,33-3 2,-33 3 5,31-1-10,-31 1-1,23-1-18,-23 1-29,0 0-32,27-2-25,-27 2-7,0 0-62,0 0-24,27-2-53,-27 2-251,0 0 0</inkml:trace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9:43.097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B4E6EF8D-3FF4-4FB0-AC8D-1EB62B311FE1}" emma:medium="tactile" emma:mode="ink">
          <msink:context xmlns:msink="http://schemas.microsoft.com/ink/2010/main" type="inkDrawing" rotatedBoundingBox="16907,13032 18830,12906 18831,12934 16909,13060" shapeName="Other"/>
        </emma:interpretation>
      </emma:emma>
    </inkml:annotationXML>
    <inkml:trace contextRef="#ctx0" brushRef="#br0">-4084 6643 78,'-11'7'325,"11"-7"-90,0 0-36,0 0-16,-4 11-1,4-11-9,0 0-37,0 0 40,23 6-50,-23-6 23,29 0-42,-29 0 20,43-3-48,-16 2 27,6-1-43,2-1 29,5 0-45,9 1 33,1-2-51,3 1 39,5-2-7,-2 1-16,10 0 1,2 0-13,-1-1-2,1 2-3,0-2 0,2 0-1,-6 1 2,2 0 3,-8-1-6,0 3-26,-2-1 27,-2 0-31,-1-1 31,-3 0-21,0 0 30,-5 0-23,3 2 22,-11-1-1,2 0-2,-2-1-10,-2 2-15,-4-2 12,-8 3-5,4-1-5,-4 0-1,-23 2 0,37-3-1,-37 3 1,31-2 3,-31 2-10,27-3 4,-27 3-3,0 0-5,31-3-35,-31 3-31,0 0-39,23-3-78,-23 3-7,0 0-44,0 0-46,16-4-77,-16 4-268,0 0-139</inkml:trace>
  </inkml:traceGroup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0:55.273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A0F292F9-A46B-4C05-B395-59FC39541589}" emma:medium="tactile" emma:mode="ink">
          <msink:context xmlns:msink="http://schemas.microsoft.com/ink/2010/main" type="writingRegion" rotatedBoundingBox="19276,10728 20691,10627 20719,11010 19303,11110"/>
        </emma:interpretation>
      </emma:emma>
    </inkml:annotationXML>
    <inkml:traceGroup>
      <inkml:annotationXML>
        <emma:emma xmlns:emma="http://www.w3.org/2003/04/emma" version="1.0">
          <emma:interpretation id="{B44205EA-EC97-4F0F-B830-9602695C5A68}" emma:medium="tactile" emma:mode="ink">
            <msink:context xmlns:msink="http://schemas.microsoft.com/ink/2010/main" type="paragraph" rotatedBoundingBox="19276,10728 20691,10627 20719,11010 19303,111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B360CF6-6E89-474F-9315-3F53F4092046}" emma:medium="tactile" emma:mode="ink">
              <msink:context xmlns:msink="http://schemas.microsoft.com/ink/2010/main" type="line" rotatedBoundingBox="19276,10728 20691,10627 20718,11010 19303,11110"/>
            </emma:interpretation>
          </emma:emma>
        </inkml:annotationXML>
        <inkml:traceGroup>
          <inkml:annotationXML>
            <emma:emma xmlns:emma="http://www.w3.org/2003/04/emma" version="1.0">
              <emma:interpretation id="{D99F2976-D71D-409D-A95A-A07852F6A3DF}" emma:medium="tactile" emma:mode="ink">
                <msink:context xmlns:msink="http://schemas.microsoft.com/ink/2010/main" type="inkWord" rotatedBoundingBox="19276,10728 20691,10627 20718,11010 19303,11110"/>
              </emma:interpretation>
              <emma:one-of disjunction-type="recognition" id="oneOf0">
                <emma:interpretation id="interp0" emma:lang="en-US" emma:confidence="1">
                  <emma:literal>NOR</emma:literal>
                </emma:interpretation>
                <emma:interpretation id="interp1" emma:lang="en-US" emma:confidence="0">
                  <emma:literal>NOr</emma:literal>
                </emma:interpretation>
                <emma:interpretation id="interp2" emma:lang="en-US" emma:confidence="0">
                  <emma:literal>NoR</emma:literal>
                </emma:interpretation>
                <emma:interpretation id="interp3" emma:lang="en-US" emma:confidence="0">
                  <emma:literal>nOR</emma:literal>
                </emma:interpretation>
                <emma:interpretation id="interp4" emma:lang="en-US" emma:confidence="0">
                  <emma:literal>Nor</emma:literal>
                </emma:interpretation>
              </emma:one-of>
            </emma:emma>
          </inkml:annotationXML>
          <inkml:trace contextRef="#ctx0" brushRef="#br0">82 143 111,'0'0'461,"-14"-7"-84,14 7-29,-17-8-62,17 8-16,-14-9-18,14 9-12,-10-7-43,10 7-42,0 0-31,-13-9-26,13 9-28,0 0-20,0 0-12,-14-7-6,14 7-5,0 0-5,0 0-3,0 0-3,0 0-2,2 12-4,-2-12-4,4 11 3,-4-11-1,4 14-4,-4-14 1,4 17 0,-4-17-3,0 21 3,0-21-2,0 23 28,0-23-28,-4 23 21,4-11-27,-4 0 29,4-2-32,0-10 23,0 20-11,0-20 7,-4 16-8,4-16 56,-2 12 8,2-12 34,0 0-15,0 14 5,0-14-25,0 0-1,0 0-21,0 0-14,0 0-5,0-15-2,0 15-7,2-22-1,2 10 1,-4-1-8,4-1-30,-4-3 34,0 0-9,4 0 4,-4 0-4,4-1-1,-4 1-3,5 2-1,-5 2 2,4-1-4,-4 3-2,0 0 7,0 11-7,2-18 2,-2 18-6,4-15 2,-4 15-7,0-13 0,0 13 7,0 0-5,8-10 2,-8 10 1,0 0 6,0 0-2,23 4 0,-23-4 2,18 10 6,-5-3-6,1 2 3,-1 2 2,1-1-4,-1 2 6,1 2-4,3-3 0,-7 2-4,6 0 7,-5 0-4,1-1 0,3-1 9,-3 0-14,-2-1 14,-1-2-10,-1 0 8,-8-8-6,19 13 2,-19-13 9,14 9-5,-14-9 1,17 5 0,-17-5 0,0 0-2,0 0 1,26-5 3,-26 5 1,7-10 6,-7 10 45,8-16-7,-8 16-43,4-20 34,-8 9-14,4-2-5,-4 2-7,-2-1-5,1-2-3,-3 1-2,4 2 1,-4-1-7,2 2-6,-3 0 1,5 1-5,4 9-27,-10-16-39,10 16-43,-8-12-19,8 12-56,-5-10-24,5 10-34,0 0 19,9-11-41,-9 11 11,0 0-17,22-4 3,-22 4-17,0 0-20,36 0-180,-36 0 20</inkml:trace>
          <inkml:trace contextRef="#ctx0" brushRef="#br0" timeOffset="365.558">680-16 381,'0'0'298,"0"0"-16,12-11-34,-12 11 17,0 0-68,4-10 19,-4 10-49,0 0-10,0 0-25,-4-11-32,4 11-16,0 0-25,0 0-13,0 0-8,0 0-4,0 0-4,-18 10-5,18-10 5,-9 13-9,9-13-2,-4 20-1,0-9-33,0 1 38,4 0-38,0 1 30,-4 0 0,8 0-8,-4 0 2,4 0-5,0-1 8,5 1-6,-5-2-2,6-1 1,-2 1-2,7-3 8,-7 1-6,6-3 3,-14-6 5,27 11-2,-27-11 14,27 5 7,-27-5 10,27-2 7,-27 2 5,31-7-2,-31 7-15,19-11 44,-19 11-44,16-15 60,-16 15 7,11-19-16,-11 19-23,0-21-12,-7 10-7,3 0 11,0 0-9,-4 1-14,-3 0 0,-1 0-12,4 1-4,-3 2-7,-1-2-1,12 9-6,-23-11-5,23 11-10,-18-11-72,18 11-48,-13-9-40,13 9-23,0 0-19,-18-6-27,18 6 14,0 0-33,0 0-4,0 0-25,0 0-37,0 0-195,0 0-22</inkml:trace>
          <inkml:trace contextRef="#ctx0" brushRef="#br0" timeOffset="963.5246">963-37 385,'17'-7'350,"-17"7"-60,0 0 14,14-11-70,-14 11-29,0 0-25,8-8-26,-8 8-32,0 0-29,0 0-23,0 0-11,15-6-19,-15 6-3,0 0-7,12 8 5,-12-8 24,8 11 8,-8-11-21,7 14 0,-7-14-40,8 20 46,-4-9-29,0 1 52,-4 1-49,0 0 34,0 0-22,0 2 1,4-1-10,-4-1-4,0 1-3,0-1-9,2-1-2,-2-12-3,0 22-1,0-22 2,0 18 0,0-18 21,5 14 36,-5-14 1,0 0 5,0 13 3,0-13-10,0 0-12,0 0 4,0 0 0,12-9-44,-12 9 28,4-14-33,-4 14 31,0-21-38,0 21 28,0-24-6,0 11-3,-4 0-2,4-2-8,0 3-3,0-3-3,0 1 2,0 1-6,0 0-1,0 1-1,0 12 1,4-22-7,-4 22-1,6-20 2,-6 20-5,9-16-1,-9 16 5,18-14 1,-18 14 0,23-11-1,-23 11 0,21-9 0,-21 9-1,26-4 2,-26 4 0,23-1 0,-23 1 5,23 4 0,-23-4-2,23 8 1,-23-8 5,14 13-4,-14-13-2,8 16 8,-8-16-7,5 17 2,-5-17-3,0 17 1,0-17-1,0 17-33,0-17 33,-5 17-35,5-17 39,-4 14-28,4-14 38,-6 12-30,6-12 36,-8 9-37,8-9 35,0 0-30,-15 10 39,15-10-38,0 0 34,-20 6-31,20-6 37,0 0-4,0 0 37,-27 2-29,27-2 25,0 0-39,0 0 22,0 0-46,-19 2 29,19-2-36,0 0 27,0 0-28,0 0 38,0 0-37,0 14 33,0-14-31,13 11 34,-13-11-4,14 15-5,-2-7 5,-5 1-9,5 0 1,3 2-3,-3 1-46,2 0-31,-1 1-51,5 0-65,-3-1-75,6 1-48,-3 0-58,1 0-75,-3 0-274,3 1-225</inkml:trace>
        </inkml:traceGroup>
      </inkml:traceGroup>
    </inkml:traceGroup>
  </inkml:traceGroup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0:57.211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C761AFD8-2085-402E-A93B-14AF5DFAEA56}" emma:medium="tactile" emma:mode="ink">
          <msink:context xmlns:msink="http://schemas.microsoft.com/ink/2010/main" type="writingRegion" rotatedBoundingBox="19975,13233 21613,13069 21644,13374 20006,13537"/>
        </emma:interpretation>
      </emma:emma>
    </inkml:annotationXML>
    <inkml:traceGroup>
      <inkml:annotationXML>
        <emma:emma xmlns:emma="http://www.w3.org/2003/04/emma" version="1.0">
          <emma:interpretation id="{14F23F43-6AA5-49F6-85A9-86E1B0298782}" emma:medium="tactile" emma:mode="ink">
            <msink:context xmlns:msink="http://schemas.microsoft.com/ink/2010/main" type="paragraph" rotatedBoundingBox="19975,13233 21613,13069 21644,13374 20006,135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4429AA6-8117-4171-BC4E-3DDBEE360AC1}" emma:medium="tactile" emma:mode="ink">
              <msink:context xmlns:msink="http://schemas.microsoft.com/ink/2010/main" type="line" rotatedBoundingBox="19975,13233 21613,13069 21644,13374 20006,13537"/>
            </emma:interpretation>
          </emma:emma>
        </inkml:annotationXML>
        <inkml:traceGroup>
          <inkml:annotationXML>
            <emma:emma xmlns:emma="http://www.w3.org/2003/04/emma" version="1.0">
              <emma:interpretation id="{FEC9BC3B-CAA6-439A-AEAF-C4474388B19A}" emma:medium="tactile" emma:mode="ink">
                <msink:context xmlns:msink="http://schemas.microsoft.com/ink/2010/main" type="inkWord" rotatedBoundingBox="19975,13233 21613,13069 21644,13374 20006,13537"/>
              </emma:interpretation>
              <emma:one-of disjunction-type="recognition" id="oneOf0">
                <emma:interpretation id="interp0" emma:lang="en-US" emma:confidence="0.5">
                  <emma:literal>Nor</emma:literal>
                </emma:interpretation>
                <emma:interpretation id="interp1" emma:lang="en-US" emma:confidence="0">
                  <emma:literal>NOr</emma:literal>
                </emma:interpretation>
                <emma:interpretation id="interp2" emma:lang="en-US" emma:confidence="0">
                  <emma:literal>nor</emma:literal>
                </emma:interpretation>
                <emma:interpretation id="interp3" emma:lang="en-US" emma:confidence="0">
                  <emma:literal>nOr</emma:literal>
                </emma:interpretation>
                <emma:interpretation id="interp4" emma:lang="en-US" emma:confidence="0">
                  <emma:literal>NoR</emma:literal>
                </emma:interpretation>
              </emma:one-of>
            </emma:emma>
          </inkml:annotationXML>
          <inkml:trace contextRef="#ctx0" brushRef="#br0">14 35 370,'0'0'348,"0"0"-52,0 0-16,0 0-41,-4-8-26,4 8-31,0 0-28,0 0-64,0 0 28,0 0-13,0 0-36,-11 9 55,11-9-21,4 15-4,-4-15-9,11 20-12,-11-8-19,4 1-9,-4 2-5,4 1-3,0 0 16,-4 1-4,8 1-6,-6-2-12,-2-2-1,0 0-7,0 0-5,0-1-6,0-1 1,0-12-3,0 20-11,0-20 23,0 15 38,0-15 10,-2 12-9,2-12-15,0 0-9,0 0-8,0 0-9,0 0-6,0 0-6,0 0 0,-16-16-5,16 5-2,-4-2-1,4-2 2,-4-2 0,2-2-4,-3 1-1,5-3-10,-4 1 8,4 0-6,0 0 10,4 4-14,-4-2 11,0 5-15,5-1 12,-3 3-15,-2 0 15,0 11-16,8-17 15,-8 17-12,4-12 11,-4 12-8,0 0 15,19-6-10,-19 6 11,0 0-15,20 6 15,-20-6 1,23 10-4,-13-4 1,3 4 0,1-2 0,-1 4 2,1-1-3,3 2-3,-3-1 4,-6 2 3,7-1-4,-3 1 1,-1-1 1,-3-1-1,2 1-2,-6-4 0,5 0 5,-9-9 1,12 16 2,-12-16 6,10 10 13,-10-10 23,0 0 3,9 12 0,-9-12-9,0 0-12,0 0-7,0 0-4,8-14-10,-8 14 4,2-15-3,-2 15-11,4-23 7,-4 23-4,0-22 4,0 22-8,0-22 4,0 22-6,0-20 10,0 20-11,0-16-12,0 16-72,0-14-30,0 14-70,0 0-18,0-18-89,0 18-14,0 0-16,4-12-12,-4 12-43,13-8-260,-13 8-148</inkml:trace>
          <inkml:trace contextRef="#ctx0" brushRef="#br0" timeOffset="357.9958">776-64 307,'0'0'350,"0"0"-57,-16-5-51,16 5 0,0 0-66,0 0 1,-29 2-68,29-2 17,-21 7-34,21-7 31,-22 16-51,11-8 19,-1 5-34,2 0 42,-3 0-27,5 1-10,-2 1-10,1 0-13,5-1-2,0-1-10,4 1-5,0-2-4,0 1-3,4-1-5,0-1 3,5-1 1,1 0-5,-2-2 0,0-1 2,7 0-2,-15-7 1,27 8 1,-27-8 4,27 2-2,-27-2 6,31-3 17,-31 3 32,26-6 4,-26 6 2,23-11 2,-15 4-12,-8 7-4,15-18-8,-15 18 0,4-20-8,-4 20-21,-4-21 14,0 9-24,-2 1 12,-3 1-20,1-1 12,0 2-21,-3-1 17,3 2-18,8 8 11,-14-15-32,14 15-37,-17-12-75,17 12-40,-10-8-6,10 8-63,0 0 3,0 0-16,-8-8-17,8 8-12,0 0-294,0 0-98</inkml:trace>
          <inkml:trace contextRef="#ctx0" brushRef="#br0" timeOffset="913.6199">1002-64 131,'0'0'412,"0"0"-67,8-7-61,-8 7-17,0 0-88,0 0-8,0 0-68,15-7 15,-15 7-43,0 0 29,0 0-27,12 9 55,-12-9-64,8 9 26,-8-9-44,11 17 43,-11-17-2,8 20-10,-4-8-2,0 0-1,-2 2-5,-2 0-14,4 0-7,-4 0-13,0 1-14,0-1 5,0-1-8,0-1-2,0-12-3,0 22-1,0-22-3,-4 17 1,4-17 24,0 14 25,0-14-5,0 0-10,0 13-12,0-13-7,0 0-4,0 0-5,0 0-3,4-13-2,-4 13-3,4-17-4,-4 17-1,5-22 5,-5 10-19,4-2 15,-4 0-15,4-1 15,0-1-17,-2 0 14,2 0-13,0 1 12,0 3-18,5 0 16,-3 1-13,-2 0 10,4 2 0,1 0 1,1 0-1,-10 9-3,19-14 1,-19 14-1,16-13-1,-16 13-12,19-8 20,-19 8-2,22-8 2,-22 8-6,21-7 3,-21 7-6,19-3-15,-19 3 15,0 0-5,31-3-16,-31 3 23,0 0-15,18 4 6,-18-4-1,0 0 22,4 13-17,-4-13 18,-4 11-18,4-11 18,-12 15-21,12-15 23,-15 15-5,15-15-3,-14 14-3,14-14 1,-12 11-2,12-11 3,-13 11-1,13-11-2,-6 9 0,6-9 0,0 0 1,-4 11-5,4-11 2,0 0 3,0 0-3,6 11 2,-6-11-1,0 0 0,17 10-2,-17-10 13,14 7-15,-14-7 4,25 11 2,-25-11-1,23 9 2,-23-9-1,26 12 0,-11-7 1,3-1 0,3 3 1,2-1-20,2-1-75,0 2-42,1-1-81,1-1-37,2 1-38,-2-1-55,0-2-374,0 1-226</inkml:trace>
        </inkml:traceGroup>
      </inkml:traceGroup>
    </inkml:traceGroup>
  </inkml:traceGroup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1:01.187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D96194BE-D79F-462D-8157-DFF96E88AD52}" emma:medium="tactile" emma:mode="ink">
          <msink:context xmlns:msink="http://schemas.microsoft.com/ink/2010/main" type="inkDrawing" rotatedBoundingBox="5303,3891 6595,3791 6596,3803 5304,3903" shapeName="Other"/>
        </emma:interpretation>
      </emma:emma>
    </inkml:annotationXML>
    <inkml:trace contextRef="#ctx0" brushRef="#br0">57 97 307,'0'0'368,"0"0"-51,-31 1-38,31-1-48,0 0-43,0 0-35,-27 1-36,27-1-19,0 0-23,0 0-2,25-4-1,-4 2 28,14-2-39,13 2 32,5-4-14,11-1-7,2 1-11,7-1-11,1 1-9,1 1-5,-3-2-10,2 2-3,-3 1-3,-3-2-4,-10 2 1,-2 1-9,-7 0 0,1 0-35,-13 1 43,0 0-2,-8 0-3,-2 0 7,-27 2 2,46-2-7,-46 2 2,33-3-3,-33 3-5,27-2-2,-27 2-6,0 0-37,24-1-61,-24 1-43,0 0-45,0 0-45,0 0-69,0 0-359,0 0-172</inkml:trace>
  </inkml:traceGroup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1:11.911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DDDBB8F1-B51D-42D6-86E6-2D26FEBA306B}" emma:medium="tactile" emma:mode="ink">
          <msink:context xmlns:msink="http://schemas.microsoft.com/ink/2010/main" type="inkDrawing" rotatedBoundingBox="5919,5803 6990,5742 6990,5754 5920,5814" shapeName="Other"/>
        </emma:interpretation>
      </emma:emma>
    </inkml:annotationXML>
    <inkml:trace contextRef="#ctx0" brushRef="#br0">116 51 83,'0'0'270,"0"0"-49,-33 1-46,33-1 4,-25 2-38,25-2 22,0 0-34,-33 1 30,33-1-50,0 0 11,-25 2-49,25-2 12,0 0-47,0 0 21,0 0-24,0 0 6,0 0-35,0 0 30,0 0-30,0 0 32,27-2-37,-27 2 35,50-3-39,-17 2 3,2-2-1,2 0 3,5 1 1,-1-2-1,4 0 1,3 1-1,-3-1 2,-3 1-3,1 0 2,-1 1 0,-1 0 18,-2 0-22,0 0 1,-1 0-1,-1 0 1,-2 1 0,-6 0-1,0 0 1,-2-1 4,-27 2 1,45 0-1,-45 0 4,37-1-4,-37 1 0,31-1 6,-31 1-6,25-1 0,-25 1 1,0 0 2,33-1-7,-33 1 5,0 0 6,0 0-6,31 0-6,-31 0-17,0 0-29,0 0-34,0 0-36,25-1-25,-25 1-57,0 0-70,0 0-152,0 0 111</inkml:trace>
  </inkml:traceGroup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0:37.449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54EFB8E5-E1EE-4CE0-80A1-C033113785A4}" emma:medium="tactile" emma:mode="ink">
          <msink:context xmlns:msink="http://schemas.microsoft.com/ink/2010/main" type="writingRegion" rotatedBoundingBox="2495,5663 4292,5483 4334,5905 2537,6084"/>
        </emma:interpretation>
      </emma:emma>
    </inkml:annotationXML>
    <inkml:traceGroup>
      <inkml:annotationXML>
        <emma:emma xmlns:emma="http://www.w3.org/2003/04/emma" version="1.0">
          <emma:interpretation id="{EDDAFB16-6CE2-448C-A511-5E8A321312B3}" emma:medium="tactile" emma:mode="ink">
            <msink:context xmlns:msink="http://schemas.microsoft.com/ink/2010/main" type="paragraph" rotatedBoundingBox="2495,5663 4292,5483 4334,5905 2537,60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B3C4D80-0B87-48C0-91A9-4CB66A3660DB}" emma:medium="tactile" emma:mode="ink">
              <msink:context xmlns:msink="http://schemas.microsoft.com/ink/2010/main" type="line" rotatedBoundingBox="2495,5663 4292,5483 4334,5905 2537,6084"/>
            </emma:interpretation>
          </emma:emma>
        </inkml:annotationXML>
        <inkml:traceGroup>
          <inkml:annotationXML>
            <emma:emma xmlns:emma="http://www.w3.org/2003/04/emma" version="1.0">
              <emma:interpretation id="{55D51495-E896-439E-A4DB-644A52DCD427}" emma:medium="tactile" emma:mode="ink">
                <msink:context xmlns:msink="http://schemas.microsoft.com/ink/2010/main" type="inkWord" rotatedBoundingBox="2495,5663 4292,5483 4334,5905 2537,6084"/>
              </emma:interpretation>
              <emma:one-of disjunction-type="recognition" id="oneOf0">
                <emma:interpretation id="interp0" emma:lang="en-US" emma:confidence="1">
                  <emma:literal>NAND</emma:literal>
                </emma:interpretation>
                <emma:interpretation id="interp1" emma:lang="en-US" emma:confidence="0">
                  <emma:literal>NANd</emma:literal>
                </emma:interpretation>
                <emma:interpretation id="interp2" emma:lang="en-US" emma:confidence="0">
                  <emma:literal>NAnD</emma:literal>
                </emma:interpretation>
                <emma:interpretation id="interp3" emma:lang="en-US" emma:confidence="0">
                  <emma:literal>WAND</emma:literal>
                </emma:interpretation>
                <emma:interpretation id="interp4" emma:lang="en-US" emma:confidence="0">
                  <emma:literal>NaND</emma:literal>
                </emma:interpretation>
              </emma:one-of>
            </emma:emma>
          </inkml:annotationXML>
          <inkml:trace contextRef="#ctx0" brushRef="#br0">-1503 1569 270,'0'0'374,"0"0"-75,0 0-29,0 0-24,0 0-29,0 0-17,2-11-13,-2 11-13,0 0-15,0 0-27,0 0-16,0 0-17,0 0-24,0 0-11,0 0-18,0 0-7,9-8-14,-9 8-11,0 0 2,0 0-6,0 0 6,0 0 12,10 13 3,-10-13 4,8 16-5,-6-6-3,0 2 0,0 2 0,0 2-5,0-1 0,-2 3-2,0-1-5,0 1 5,0 0-9,3 0 3,-3-2-7,0-2 4,0-1-3,2-1 0,-2-12-2,0 22 5,0-22 1,0 16 17,0-16 40,0 13 4,0-13-7,0 0-12,2 12-5,-2-12-11,0 0-4,0 0-1,0 0-16,0 0-3,0 0-2,-2-16-2,2 16-7,-2-17 3,2 17-5,0-23 1,2 12-1,-2-2-2,4-1 0,-4 0 1,4-1 2,0 0 0,-2 3-2,0-1 0,0-1 1,2 2-1,-2 1 5,0 0 2,-2 11-7,5-20-1,-5 20 0,4-16 1,-4 16-4,2-13-2,-2 13 0,4-11-2,-4 11-3,0 0-2,4-13 1,-4 13-1,0 0 7,0 0-1,15-7 3,-15 7-2,0 0 5,16 6-2,-16-6-1,17 9 6,-17-9-5,20 15 4,-9-6-4,1 0 7,3 2-2,-3 1 0,2-1-2,-1 2-1,-1-2 0,1 1 2,1-2-1,-4 0 1,3 0 2,-3-1-4,0 0 2,1-1-1,-11-8 4,18 14-4,-18-14 2,15 13 3,-15-13-3,14 9 3,-14-9 3,11 9 22,-11-9 40,0 0 16,12 7-8,-12-7 2,0 0 8,0 0-23,0 0-13,19-10-4,-19 10-2,4-13 8,-4 13-5,2-15-12,-2 15-10,2-22 0,-4 9-3,2 2-45,-2-1 38,2-2-43,-2 1 41,0 0-39,2 1 40,0 0-52,-2 1-6,0 0-72,2 11-4,-5-20-83,5 20 0,-2-17-84,2 17-28,-2-11-36,2 11 16,0 0 8,4-13-29,-4 13-297,0 0-158</inkml:trace>
          <inkml:trace contextRef="#ctx0" brushRef="#br0" timeOffset="442.6815">-903 1535 160,'0'0'428,"22"-3"-76,-22 3-48,0 0-53,0 0-39,0 0-50,0 0-18,0 0-28,0 0 10,0 0-44,19 6 5,-19-6-40,0 0 18,-2 16-39,2-16 33,-4 18-31,0-7 15,0 0-2,-1 1-8,1 3-1,-2-1-5,0 1-12,0-1 0,-1 2-7,3-4-1,-2 0 1,2-1-3,0 0 7,4-11-10,-6 18 3,6-18 1,-4 14-4,4-14 9,-5 12-3,5-12 1,0 0 2,0 0 3,-2 13 8,2-13 7,0 0 4,0 0-10,9-11 3,-9 11-6,8-16-1,-2 6-5,-2-1-1,2-4-4,-1 1 0,1-1 1,0-1-2,-2 1-43,2-2 51,-2 2-46,1 1 46,1 0-28,-2 3 64,0 0-40,-4 11 30,6-18-44,-6 18 31,6-14-46,-6 14 27,7-13-49,-7 13 47,0 0-31,10-9 39,-10 9-35,0 0 44,0 0-43,27 5 43,-27-5-5,16 11-2,-16-11 2,15 16-2,-7-7 14,2 4-7,-3-2-1,-1 2-5,0 0-3,0 1 4,0 0-10,1-1 0,-3-2-3,4 2 1,-4-1-27,2-1-45,3 0-45,-5-1-61,2 1-23,-2-2-42,-4-9-32,8 17-40,-8-17-70,7 13-172,-7-13-61</inkml:trace>
          <inkml:trace contextRef="#ctx0" brushRef="#br0" timeOffset="2346.7725">-891 1728 127,'0'0'252,"0"0"-57,0 0-12,0 0-38,0 0-16,0 0-9,0 0-22,0 0-10,0 0-11,0 0-8,-19 8-10,19-8-3,-8 11 13,8-11-8,-8 12-1,8-12 4,-6 16 2,6-16-11,-9 19-1,9-19 1,-8 19-10,8-19-2,-6 18-7,6-18 0,-4 16-15,4-16-2,-6 16-5,6-16 1,-4 13-11,4-13 5,-5 10 4,5-10-12,0 0 3,-4 14-1,4-14 12,0 0-15,-4 11-4,4-11-7,0 0-39,0 0-41,0 0-43,0 0-37,0 0-8,0 0-8,0 0-38,0 0-190,0 0 123</inkml:trace>
          <inkml:trace contextRef="#ctx0" brushRef="#br0" timeOffset="621.554">-872 1781 252,'0'0'373,"0"0"-96,-19-5-53,19 5-50,0 0-34,0 0-18,0 0 9,0 0-8,0 0-21,0 0-24,0 0-13,23-6-6,-23 6-16,25-2-12,-25 2-18,35-4-59,-15 1-53,3 0-51,-2-1-46,2 1-41,1-3-229,-5 2 54</inkml:trace>
          <inkml:trace contextRef="#ctx0" brushRef="#br0" timeOffset="2754.3497">-742 1726 186,'0'0'219,"6"-11"-63,-6 11-31,0 0-28,0 0-19,0 0-15,8-8-9,-8 8-12,0 0-7,0 0-4,0 0-6,0 0-1,0 0 2,0 0-8,0 0-3,9-8-2,-9 8 6,0 0 3,0 0 8,0 0 6,0 0 4,0 0 11,0 0 5,0 0 9,0 0 4,0 0 9,0 0-2,0 0-5,0 0 1,0 0-16,0 0 0,0 0-26,0 0-1,0 0 29,0 0 2,0 0-1,0 0 19,0 0-5,12 8-11,-12-8-8,0 0-34,10 14 25,-10-14-23,9 12 42,-9-12-22,8 13 34,-8-13-54,12 15 41,-12-15-57,13 16 39,-13-16-47,10 16 46,-10-16-53,12 17 41,-12-17-38,11 15 32,-11-15-43,8 14 47,-8-14-52,10 12 4,-10-12-56,9 12-19,-9-12-32,4 9-41,-4-9-45,0 0-66,6 13-360,-6-13-149</inkml:trace>
          <inkml:trace contextRef="#ctx0" brushRef="#br0" timeOffset="1227.6326">-560 1656 111,'0'0'415,"-8"-11"-91,8 11-15,-9-10-26,9 10-49,-10-11 6,10 11-54,-10-9 37,10 9-73,-9-9 21,9 9-67,0 0 12,-8-11-66,8 11 21,0 0-53,0 0 28,0 0-45,0 0 40,0 0-29,0 0 23,0 0-11,0 0-5,0 0-3,15 11 1,-15-11-7,10 14-3,-10-14 2,8 19 0,-8-19-6,10 18-2,-10-18 0,9 19 1,-9-19 1,8 17-4,-8-17 3,8 15-1,-8-15 1,6 12 5,-6-12 14,9 10 38,-9-10 29,0 0 18,8 10-8,-8-10-24,0 0-9,0 0-3,0 0-10,0 0-10,10-10 1,-10 10 5,4-15-3,-4 15-12,0-16-2,0 16-3,3-23-37,-6 11 35,3 0-42,-4 0 36,4 0-37,-2 1 34,0 0-32,2 11 36,-2-20-35,2 20 30,-2-16-39,2 16 33,-2-12-39,2 12 27,0 0-36,0-15 31,0 15-26,0 0 42,10-10-34,-10 10 37,0 0-35,0 0 40,33 3-6,-33-3-3,21 8-2,-21-8 1,23 13-1,-11-7-2,1 1 3,-1 3-3,0-1-4,1-1 3,-1 1-1,1 2-2,-1-3 3,0 2-4,-1-3 0,1 1-1,1-2 2,-13-6-5,20 12 8,-20-12 7,17 9 0,-17-9 4,10 6 2,-10-6 0,0 0-5,0 0-3,0 0 7,27-2 57,-27 2 3,8-9-14,-8 9-11,4-12 10,-4 12-51,0-16 34,0 16-42,-4-19 35,2 8-43,-4 0 41,2-1-45,0 1 37,0-1-43,-1 1 42,1 0-45,0 1 40,4 10-40,-8-17 38,8 17-48,-6-14-14,6 14-68,-6-12 0,6 12-83,-5-10 0,5 10-76,0 0-11,-8-10 5,8 10-28,0 0-22,0 0-26,0 0-334,0 0-196</inkml:trace>
          <inkml:trace contextRef="#ctx0" brushRef="#br0" timeOffset="1779.7084">-118 1444 379,'0'0'375,"0"0"-47,0 0-37,0 0-57,0 0-30,-8-9-54,8 9-22,0 0-39,0 0-2,0 0-35,0 0 21,0 0-35,0 0 18,12 12-8,-12-12 28,9 13-44,-9-13 28,12 16-42,-12-16 30,8 20-10,-6-8-2,2-1 1,-1 1-6,1 0-9,0 1-6,-2-2 3,-2 2-6,4-2 2,-4-11-7,6 21 1,-6-21-6,4 16 1,-4-16-1,4 14 2,-4-14 14,3 11 11,-3-11 43,0 0 27,4 12-12,-4-12-14,0 0-17,0 0-6,0 0-6,0 0-3,0 0 3,10-12-12,-10 12-6,0-14-4,0 14-5,0-20 1,-2 9-3,0-1-43,2-2 42,0 0-40,-2 0 41,0 0-37,2 0 33,0 1-35,0 0 36,0 1-32,0 12 33,2-23-37,-2 23 29,2-18-37,-2 18 36,6-14-40,-6 14 40,8-13-43,-8 13 43,13-8-29,-13 8 38,18-8-42,-18 8 43,25-3-36,-25 3 40,29 0-40,-29 0 38,35 3-38,-35-3 37,37 6-39,-18-1 42,-2 1-37,1 1 36,-3 0-36,1 2 39,1 1-5,-3 1-3,-1 1-6,-1 0 5,-2 1 1,-1-2-3,-3 1-3,-2 1 0,0-2-2,-4 2 4,0-2-2,-2 1-3,-2 0 3,0-2-2,-5 1 0,1-1-3,0 0 4,-2-2-2,-5 1-2,3-2 1,-3 0-2,1-1 0,-5-1-32,3 0-19,-3-1-31,-2-1-41,3-1-12,18-2-37,-42 5-34,42-5-35,-39 2-27,39-2-35,-37 3-375,37-3-187</inkml:trace>
        </inkml:traceGroup>
      </inkml:traceGroup>
    </inkml:traceGroup>
  </inkml:traceGroup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0:23.009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19DA262C-40A0-4F0F-A39E-1614B5171153}" emma:medium="tactile" emma:mode="ink">
          <msink:context xmlns:msink="http://schemas.microsoft.com/ink/2010/main" type="writingRegion" rotatedBoundingBox="4273,6117 7101,5812 7152,6287 4324,6591"/>
        </emma:interpretation>
      </emma:emma>
    </inkml:annotationXML>
    <inkml:traceGroup>
      <inkml:annotationXML>
        <emma:emma xmlns:emma="http://www.w3.org/2003/04/emma" version="1.0">
          <emma:interpretation id="{E77F0369-86FC-4CBC-B071-0F68FF6F9BB9}" emma:medium="tactile" emma:mode="ink">
            <msink:context xmlns:msink="http://schemas.microsoft.com/ink/2010/main" type="paragraph" rotatedBoundingBox="4273,6117 7101,5812 7152,6287 4324,65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6F429B0-2A0A-4499-B8B8-C1AF4FE07014}" emma:medium="tactile" emma:mode="ink">
              <msink:context xmlns:msink="http://schemas.microsoft.com/ink/2010/main" type="line" rotatedBoundingBox="4273,6117 7101,5812 7152,6287 4324,6591"/>
            </emma:interpretation>
          </emma:emma>
        </inkml:annotationXML>
        <inkml:traceGroup>
          <inkml:annotationXML>
            <emma:emma xmlns:emma="http://www.w3.org/2003/04/emma" version="1.0">
              <emma:interpretation id="{9279CDD9-4768-463F-9CF3-62FBE437032E}" emma:medium="tactile" emma:mode="ink">
                <msink:context xmlns:msink="http://schemas.microsoft.com/ink/2010/main" type="inkWord" rotatedBoundingBox="4305,6212 4654,6224 4645,6499 4295,6486"/>
              </emma:interpretation>
              <emma:one-of disjunction-type="recognition" id="oneOf0">
                <emma:interpretation id="interp0" emma:lang="en-US" emma:confidence="1">
                  <emma:literal>0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°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424 2137 21,'0'0'385,"-29"1"-111,29-1-70,-21 3-42,21-3-27,-18 8-23,18-8-24,-19 14-10,11-4-9,1 1-3,-1 1 1,4 1-9,-2 2-11,4 0-6,0-1-12,4 1-5,0-2 27,4 3-41,0-2 29,3-1-37,3-1 36,0 0-37,3-4-1,-1 0 0,3-2 7,-1-1-2,5-2 9,-21-3 6,39 3-4,-39-3 21,44-4 3,-24 0 10,-1-1-8,0-1 17,-3-1 21,3-3-36,-5-1 17,-3 0-31,-3-3 25,-2 2-27,-4-1 26,-2 0-27,-2-1-10,-4-1 12,0 0-3,-3 2-3,-5-1 32,1 1-46,3 1 32,-2 1-43,1 3 35,1-2-45,10 10 37,-19-15-42,19 15-2,-16-11-59,16 11-31,-12-8-45,12 8-42,0 0-42,0 0-31,-17-5-304,17 5-87</inkml:trace>
        </inkml:traceGroup>
        <inkml:traceGroup>
          <inkml:annotationXML>
            <emma:emma xmlns:emma="http://www.w3.org/2003/04/emma" version="1.0">
              <emma:interpretation id="{C5A7D587-5B40-44DD-953D-1DC2979B5665}" emma:medium="tactile" emma:mode="ink">
                <msink:context xmlns:msink="http://schemas.microsoft.com/ink/2010/main" type="inkWord" rotatedBoundingBox="4963,6120 5356,6272 5282,6462 4889,6310"/>
              </emma:interpretation>
              <emma:one-of disjunction-type="recognition" id="oneOf1">
                <emma:interpretation id="interp5" emma:lang="en-US" emma:confidence="1">
                  <emma:literal>=</emma:literal>
                </emma:interpretation>
                <emma:interpretation id="interp6" emma:lang="en-US" emma:confidence="0">
                  <emma:literal>:</emma:literal>
                </emma:interpretation>
                <emma:interpretation id="interp7" emma:lang="en-US" emma:confidence="0">
                  <emma:literal>&gt;</emma:literal>
                </emma:interpretation>
                <emma:interpretation id="interp8" emma:lang="en-US" emma:confidence="0">
                  <emma:literal>-</emma:literal>
                </emma:interpretation>
                <emma:interpretation id="interp9" emma:lang="en-US" emma:confidence="0">
                  <emma:literal>=:</emma:literal>
                </emma:interpretation>
              </emma:one-of>
            </emma:emma>
          </inkml:annotationXML>
          <inkml:trace contextRef="#ctx0" brushRef="#br0" timeOffset="375.6751">1106 2258 209,'0'0'308,"-17"6"-55,17-6-27,0 0-23,-14 6-34,14-6-23,0 0 3,0 0-21,0 0-19,0 0-16,0 0-17,0 0-17,31 1-13,-31-1-1,35-6-25,-12 4-49,0-1-50,1 0-56,5 0-50,0-1-104,-2 2-190,0 0 37</inkml:trace>
          <inkml:trace contextRef="#ctx0" brushRef="#br0" timeOffset="196.9743">912 2141 175,'0'0'360,"0"0"-66,0 0-15,0 0-40,0 0-40,0 0-11,22-2-62,-22 2-26,0 0-23,0 0-9,23-3-23,-23 3-2,25-4-10,-25 4-13,37-4-34,-16 1-34,4 0-18,-1 0-52,3 1-23,2-1-37,-4 1-41,4 0-241,-4 1 59</inkml:trace>
        </inkml:traceGroup>
        <inkml:traceGroup>
          <inkml:annotationXML>
            <emma:emma xmlns:emma="http://www.w3.org/2003/04/emma" version="1.0">
              <emma:interpretation id="{1E20AF14-2477-4959-B406-98BFE91E56EB}" emma:medium="tactile" emma:mode="ink">
                <msink:context xmlns:msink="http://schemas.microsoft.com/ink/2010/main" type="inkWord" rotatedBoundingBox="6094,5909 6288,6342 6059,6445 5865,6012"/>
              </emma:interpretation>
              <emma:one-of disjunction-type="recognition" id="oneOf2">
                <emma:interpretation id="interp10" emma:lang="en-US" emma:confidence="1">
                  <emma:literal>NBA</emma:literal>
                </emma:interpretation>
                <emma:interpretation id="interp11" emma:lang="en-US" emma:confidence="0">
                  <emma:literal>BA</emma:literal>
                </emma:interpretation>
                <emma:interpretation id="interp12" emma:lang="en-US" emma:confidence="0">
                  <emma:literal>NB</emma:literal>
                </emma:interpretation>
                <emma:interpretation id="interp13" emma:lang="en-US" emma:confidence="0">
                  <emma:literal>N.BA</emma:literal>
                </emma:interpretation>
                <emma:interpretation id="interp14" emma:lang="en-US" emma:confidence="0">
                  <emma:literal>ABA</emma:literal>
                </emma:interpretation>
              </emma:one-of>
            </emma:emma>
          </inkml:annotationXML>
          <inkml:trace contextRef="#ctx0" brushRef="#br1" timeOffset="41134.6429">2057 1913 175,'0'0'316,"0"0"-74,0 0-11,0 0-44,0 0 3,-4-12-52,4 12-14,0 0-14,0 0-13,0 0-11,0 0-5,0 0-17,-2-11-4,2 11-7,0 0-5,0 0-8,0 0-4,0 0 1,0 0-15,0 0-3,0 0-3,0 0 3,0 0 17,-5-10-19,5 10 10,0 0-1,0 0 3,0 0 0,0 0 3,0 0-2,0 0 4,0 0 8,0 0-13,0 0-4,0 0 1,0 0-2,0 0 1,0 0-7,0 0-2,0 0-1,0 0-3,0 0 3,0 0 7,0 0-16,0 0-1,0 0-1,0 0 4,0 0-5,0 0 5,0 0-7,0 0 11,0 0-14,0 0-1,0 0 1,0 0 0,0 0 3,0 0 3,0 0-8,0 0-1,0 0 6,0 0-4,0 0 0,0 0 8,0 0-3,0 0-6,0 0 2,0 0-3,0 0 5,0 0-3,0 0 2,0 0 6,0 0-9,0 0 4,0 0-2,0 0 3,0 0 3,0 0-3,0 0-1,0 0 0,0 0 2,0 0-3,0 0 1,0 0 2,0 0 3,0 0-5,0 0-4,0 0 4,0 0 0,0 0 1,0 0-2,0 0 6,0 0-7,0 0 0,0 0 2,0 0-1,0 0 5,0 0-6,0 0 3,0 0-4,0 0 5,0 0 0,0 0-4,0 0 9,0 0 1,0 0-10,0 0-1,0 0 2,0 0 1,0 0-1,0 0 4,0 0 3,0 0-3,0 0 7,0 0 10,0 0 5,0 0 3,0 0-1,0 0-2,0 0-6,0 0 3,0 0-4,0 0 0,0 0 1,0 0-4,0 0-4,0 0 1,0 0-5,0 0 0,0 0 0,0 0 2,0 0-2,0 0-6,0 0 1,0 0-1,0 0 1,0 0-2,0 0-1,0 0 4,0 0-1,0 0-4,0 0 2,0 0 0,0 0 3,0 0-4,0 0 0,0 0 2,0 0-4,0 0 6,0 0-3,0 0 6,0 0-3,0 0-5,0 0 1,0 0 2,0 0-3,0 0 2,0 0 0,0 0 3,0 0-4,0 0 2,0 0 0,0 0-1,0 0 4,0 0-3,0 0-1,0 0 3,0 0-3,0 0 0,0 0 3,0 0 1,0 0-4,0 0-4,0 0 2,0 0-4,0 0 1,0 0 0,0 0 1,0 0 4,0 0-4,0 0 4,-4 13-2,4-13 0,-2 14 9,2-14-7,-4 20-1,4-20-35,-2 24 46,-2-12-44,2 2 47,0 1-35,0 1 13,-2-2 28,4 0-42,-5-1 44,3 0-41,0-1 39,2 0-43,-4-1 44,4-11-39,-2 21 42,2-21-42,-2 15 42,2-15-42,-2 13 41,2-13-38,-2 12 39,2-12-37,0 0 38,-2 13-35,2-13 49,0 0 1,0 0 47,-4 14-28,4-14 33,0 0-42,0 0 30,0 0-43,0 0 26,0 0-45,0 0 26,0 0-42,0 0 30,-4-17-28,4 17 23,2-18-33,-2 5 30,2 0-37,0-3 28,0-1-1,0-2-4,2 1-3,-2-1-1,2-1-1,-2 2-2,2 1-2,1 0 3,-1 1-1,-2 4-2,0-3 2,0 3-6,2 1 1,-4 11-2,4-19 4,-4 19-4,4-16 1,-4 16 2,4-15-3,-4 15-2,3-9-1,-3 9 4,0 0-6,4-14 3,-4 14 0,0 0 2,0 0-2,8-11 3,-8 11-2,0 0-1,0 0 9,0 0-5,0 0 2,25 6-2,-25-6 6,8 10-4,-8-10 5,12 14-1,-12-14-2,11 18-1,-5-9 1,0 2 3,-2-2-3,2 2 1,-1 1-2,1-2-31,-2 2 37,2-3-30,-2 3 36,2 0-28,-1-1 35,-1 1-40,2 0 33,-2 0-28,0 1 33,2 0-32,-1 0 32,1-2-33,-2 2 34,0-1-33,2 1 33,-2-2-33,-2 0 32,3 0-33,-5-11 34,6 18-33,-6-18 34,4 15-37,-4-15 39,4 13-33,-4-13 36,4 11-37,-4-11 35,0 0-35,2 13 39,-2-13-38,0 0 37,0 0-37,4 13 34,-4-13-35,0 0 34,0 0-30,0 0 30,2 12-35,-2-12 32,0 0-31,0 0 32,0 0-38,0 0 38,0 0-36,0 0 36,5 10-39,-5-10 37,0 0-36,0 0 38,0 0-37,0 0 33,0 0-32,0 0 35,0 0-34,0 0 23,0 0-73,0 0-5,0 0-79,0 0-4,0 0-49,0 0-21,0 0-22,0 0-5,0 0-8,-7-11-32,7 11-20,0 0-219,0 0-32</inkml:trace>
          <inkml:trace contextRef="#ctx0" brushRef="#br1" timeOffset="42266.4209">2011 2090 61,'0'0'320,"0"0"-73,0 0-37,0 0-25,0 0-14,0 0-25,0 0-11,-22 2-11,22-2-28,0 0-8,0 0-23,0 0-1,0 0-22,0 0 1,0 0-18,0 0 4,0 0-15,0 0 9,0 0-13,0 0-1,0 0 9,16-5-9,-16 5 5,0 0-7,23-1 7,-23 1-5,0 0 3,31-3-4,-31 3-9,0 0 14,31-3-1,-31 3-8,0 0 8,31-2-8,-31 2 3,0 0 12,27-2-23,-27 2 5,0 0 0,0 0-1,25-1 5,-25 1-4,0 0 6,0 0-6,0 0 1,0 0-1,24-1-1,-24 1-17,0 0-38,0 0-25,0 0-40,0 0-33,0 0-34,0 0-23,0 0-250,0 0 60</inkml:trace>
          <inkml:trace contextRef="#ctx0" brushRef="#br1" timeOffset="45503.7495">2702 2117 4,'0'0'344,"0"0"-48,0 0-67,0 0 5,0 0-33,0 0-28,0 0 9,0 0-20,0 0-7,0 0-12,0 0-11,0 0-14,0 0-7,0 0-1,0 0 4,0 0 1,0 0-6,0 0-8,0 0-7,0 0-10,0 0-6,0 0 18,0 0 5,0 0 10,-6-9 1,6 9-3,0 0-10,0 0-4,0 0-5,0 0-4,0 0 5,0 0-4,0 0-7,0 0 0,0 0-10,0 0-4,0 0-9,0 0-7,-15-5-4,15 5-11,0 0-2,0 0-8,0 0 6,0 0-16,0 0-3,0 0-1,0 0 1,0 0-11,0 0-6,0 0-66,0 0-43,0 0-71,0 0-74,0 0-68,0 0-27,-14-8-41,14 8-7,0 0-502,0 0-469</inkml:trace>
          <inkml:trace contextRef="#ctx0" brushRef="#br1" timeOffset="48259.6015">2942 1850 115,'0'0'338,"-7"-11"-79,7 11-39,0 0-18,0 0-23,-6-11-11,6 11-20,0 0-19,0 0-21,0 0-22,-6-11-19,6 11-19,0 0-6,0 0-12,0 0-8,0 0-4,0 0 0,0 0-7,-2 15 2,2-15 0,0 18-4,0-18-2,0 24 8,0-10 32,0 1-18,0 1 5,-2 1-10,0 1 5,2 0-17,0 0 0,-2 2 11,0-2-20,0 1 23,-1-1-23,1 0 8,2-1-10,-2-2 11,0 2-11,2-4 16,-2-1 10,2-12 33,-2 18-25,2-18 57,-2 15-30,2-15 38,-2 13-50,2-13 24,0 0-49,0 0 31,0 0-47,0 0 38,0 0-46,0 0 33,0 0-39,-12-8-2,12 8 1,-5-13 2,5 13-1,-2-21 5,-2 10 32,2-1-47,-2-1 41,2-1-39,-2-1 39,0 0-47,0-1 41,-1 1-41,1 0 40,0-2-3,0 2-5,0 1 1,2 0-5,-2 1-2,2 1-2,0-2-3,2 1-2,0 13 0,2-24-2,0 13 2,-2 11-2,4-21-5,-4 21 4,6-20-3,-6 20 3,6-15-7,-6 15 2,8-13 1,-8 13-5,11-11 7,-11 11-4,10-9 6,-10 9-1,11-7-3,-11 7-1,0 0-1,20-6 0,-20 6-2,0 0 6,0 0 6,31-1-7,-31 1 0,19 4 1,-19-4 2,18 5-1,-18-5-2,21 9-3,-21-9-10,21 10-5,-21-10-6,22 11-20,-22-11 4,21 11 13,-21-11 4,19 12 9,-19-12 24,14 11-44,-14-11 24,13 11 5,-13-11 5,10 11-2,-10-11 3,8 8-1,-8-8-14,6 11 21,-6-11-15,0 0 23,-2 16-23,2-16 23,-8 11-19,8-11 19,-10 11-18,10-11 17,-15 12-20,15-12 24,-16 11-18,16-11 18,-17 10-18,17-10 18,-14 9-22,14-9 25,-13 8-20,13-8 19,0 0-23,-14 9 22,14-9-22,0 0 22,0 0-24,-15 7 34,15-7-38,0 0 18,0 0-16,0 0 19,0 0-19,0 0 20,0 0-17,0 0 20,15-6-24,-15 6 19,0 0-14,0 0 18,23-4-18,-23 4 15,0 0-10,0 0 12,26 2-17,-26-2 18,0 0-19,19 8 25,-19-8-24,10 7 21,-10-7-19,9 9 18,-9-9-17,4 13 17,-4-13-17,4 11 17,-4-11-17,0 0 5,0 17 0,0-17-4,-4 12 7,4-12 2,-4 11 0,4-11 0,-9 10 0,9-10 0,-12 10-3,12-10 30,-14 8-33,14-8 4,-17 9-3,17-9 21,-21 7-27,21-7 24,-20 8-29,20-8-16,-23 5-23,23-5-21,-23 4 3,23-4-42,-25 5 1,25-5-30,-24 4 15,24-4-52,-25 1 6,25-1-312,-25-1 29</inkml:trace>
        </inkml:traceGroup>
      </inkml:traceGroup>
    </inkml:traceGroup>
  </inkml:traceGroup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0:41.753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8A127F4D-53F8-47C7-931F-07ACC57926C8}" emma:medium="tactile" emma:mode="ink">
          <msink:context xmlns:msink="http://schemas.microsoft.com/ink/2010/main" type="writingRegion" rotatedBoundingBox="2821,7857 9638,7181 9709,7898 2892,8574"/>
        </emma:interpretation>
      </emma:emma>
    </inkml:annotationXML>
    <inkml:traceGroup>
      <inkml:annotationXML>
        <emma:emma xmlns:emma="http://www.w3.org/2003/04/emma" version="1.0">
          <emma:interpretation id="{62C29A75-C366-455D-82A7-7696CF85BA36}" emma:medium="tactile" emma:mode="ink">
            <msink:context xmlns:msink="http://schemas.microsoft.com/ink/2010/main" type="paragraph" rotatedBoundingBox="2817,7879 4506,7671 4543,7974 2854,81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873C8F5-8A1E-4EF1-8D99-D230AF77D270}" emma:medium="tactile" emma:mode="ink">
              <msink:context xmlns:msink="http://schemas.microsoft.com/ink/2010/main" type="line" rotatedBoundingBox="2817,7879 4506,7671 4543,7974 2854,8181"/>
            </emma:interpretation>
          </emma:emma>
        </inkml:annotationXML>
        <inkml:traceGroup>
          <inkml:annotationXML>
            <emma:emma xmlns:emma="http://www.w3.org/2003/04/emma" version="1.0">
              <emma:interpretation id="{1A047D27-4158-4C13-8F07-D9EEB2A6C8F9}" emma:medium="tactile" emma:mode="ink">
                <msink:context xmlns:msink="http://schemas.microsoft.com/ink/2010/main" type="inkWord" rotatedBoundingBox="2817,7879 4506,7671 4543,7974 2854,8181"/>
              </emma:interpretation>
              <emma:one-of disjunction-type="recognition" id="oneOf0">
                <emma:interpretation id="interp0" emma:lang="en-US" emma:confidence="1">
                  <emma:literal>NAND</emma:literal>
                </emma:interpretation>
                <emma:interpretation id="interp1" emma:lang="en-US" emma:confidence="0">
                  <emma:literal>NAWD</emma:literal>
                </emma:interpretation>
                <emma:interpretation id="interp2" emma:lang="en-US" emma:confidence="0">
                  <emma:literal>NAnD</emma:literal>
                </emma:interpretation>
                <emma:interpretation id="interp3" emma:lang="en-US" emma:confidence="0">
                  <emma:literal>NAD</emma:literal>
                </emma:interpretation>
                <emma:interpretation id="interp4" emma:lang="en-US" emma:confidence="0">
                  <emma:literal>NaND</emma:literal>
                </emma:interpretation>
              </emma:one-of>
            </emma:emma>
          </inkml:annotationXML>
          <inkml:trace contextRef="#ctx0" brushRef="#br0">-1122 3821 212,'0'0'351,"4"-11"-65,-4 11-90,0 0-11,0 0-76,0 0 2,0 0-40,0 0 34,0 0-12,0 0 24,0 0-45,0 0 13,0 0-33,0 0 57,-2 16-56,2-16 32,-2 17-51,2-17 29,-5 19-43,3-8 34,-2 2-42,4-1 36,-2 0-44,-2 1 38,4-1-38,-4 1 26,4 0-39,-2-1 40,2-12-42,-2 22 48,2-22-45,0 17 42,0-17-7,-2 14 67,2-14-14,0 0 25,0 14-43,0-14 15,0 0-30,0 0 15,0 0-33,0 0 21,0 0-32,2-17 19,-2 17-30,0-22 16,-2 11-21,2-1 20,-2-2-22,2 1-4,0 1 0,0-2 3,-2 1-6,2 1 4,0 12-1,0-21 4,0 21-4,0-18-1,0 18 2,-3-15-10,3 15 7,3-12-6,-3 12 10,0 0-10,2-15-1,-2 15 4,0 0-9,0 0 18,0 0 2,0 0-7,0 0 4,31 6 0,-31-6-2,14 14 2,-6-6 24,-1 0-28,3 3 24,-2-1-28,3 0 25,1 2-26,-2 0 22,1-3-23,-1 1 28,0 0-27,3-2 25,-3 0-25,-10-8 27,19 14-25,-19-14 27,18 11-22,-18-11 21,17 6-17,-17-6 21,0 0-22,27 3 23,-27-3-18,16-4-4,-16 4 1,17-8 8,-17 8-3,14-11 2,-14 11 1,8-16 0,-8 16-3,7-18-3,-7 18-2,0-20 1,0 20 2,0-20-4,0 20 4,-5-19-4,5 19-1,-2-17-3,2 17-4,-6-14-26,6 14-41,-4-14-50,4 14-43,-2-12-37,2 12-42,0 0-25,-4-15-12,4 15-38,0 0-232,4-10-68</inkml:trace>
          <inkml:trace contextRef="#ctx0" brushRef="#br0" timeOffset="579.727">-707 3889 150,'0'0'198,"0"0"-70,0 0-9,25-3-44,-25 3-5,29-2-41,-29 2-24,43-4-60,-20 2-173,0-2 74</inkml:trace>
          <inkml:trace contextRef="#ctx0" brushRef="#br0" timeOffset="433.5294">-664 3714 152,'17'-8'354,"-17"8"-80,0 0-49,0 0-43,0 0-46,14-6-25,-14 6-26,0 0-14,0 0-14,0 0-7,0 0-10,9 14-6,-9-14 2,0 15-8,0-15-6,-4 21-3,4-9 24,-5 1-34,3 1 24,-2 1-33,2 0 28,-2 2-32,2-2 28,-2 1-25,2-3 25,0 0-29,-2-1 23,4-12-32,-2 22 32,2-22-30,-3 17 34,3-17-20,-2 14 59,2-14-9,0 0 34,-2 14-51,2-14 15,0 0-35,0 0 0,0 0 3,11-9-12,-11 9 3,8-15-4,-2 6 1,-4-2-2,2 0 1,0-2 3,3 1-6,-5-1-2,2 1 0,0-1-3,0 1 4,-2-1-5,2 2 15,0 1-14,-4 10 10,5-19-9,-5 19 8,6-14-18,-6 14 9,4-13-7,-4 13-1,0 0 2,6-11 4,-6 11 4,0 0-1,0 0 10,0 0-9,21 4-1,-21-4 4,12 11-1,-12-11 0,15 16 3,-7-7 4,0 1-6,0 1 21,3 2-26,1-1 37,-1 2-40,1-1 39,-2 0-72,3 0-17,-3-2-61,-2 0-13,3-1-37,-5-1-10,-6-9-24,12 14-39,-12-14-194,0 0 94</inkml:trace>
          <inkml:trace contextRef="#ctx0" brushRef="#br0" timeOffset="1127.1718">-300 3751 311,'0'0'266,"0"0"-49,-4-14-33,4 14-16,0 0-26,-2-13-40,2 13-19,0 0-16,0 0-12,0 0-13,0 0-8,0 0-6,8-7-7,-8 7-2,0 0 1,13 10 2,-13-10-5,10 12-1,-10-12 38,6 17-18,-6-17 25,9 21-33,-5-9 28,0-3-38,-2 3 31,2-1-47,-4-11 30,6 22-33,-6-22 30,6 18-34,-6-18 38,9 14-20,-9-14 64,4 12-13,-4-12 18,0 0-3,6 13-12,-6-13-11,0 0-7,0 0-9,0 0-2,0 0-7,0 0-1,14-11-11,-14 11-3,3-14-1,-3 14-2,2-15-6,-2 15-1,2-21 6,-2 21-3,2-20-37,-2 20 34,2-20-28,-2 20 29,2-15-32,-2 15 32,2-13-27,-2 13 25,4-12-32,-4 12 27,0 0-25,8-11 31,-8 11-25,0 0 40,0 0-43,23-4 20,-23 4 13,0 0-3,25 7-4,-25-7 0,19 7-3,-19-7 5,24 11-5,-24-11 1,25 10-2,-25-10 1,25 13 3,-25-13-5,25 11 1,-25-11-1,20 9 2,-20-9 0,19 7 0,-19-7 8,17 8-1,-17-8 34,0 0 21,18 7-2,-18-7 0,0 0-12,0 0-7,29-5-6,-29 5-6,10-8-5,-10 8-4,11-11 3,-11 11-8,6-14-3,-6 14-3,4-17-4,-4 17-36,2-19 43,-2 19-38,0-17 45,0 17-46,-2-16 32,2 16-86,0-14 6,0 14-54,-2-13-36,2 13-47,0 0-37,-2-14-24,2 14-35,0 0-262,0 0-85</inkml:trace>
          <inkml:trace contextRef="#ctx0" brushRef="#br0" timeOffset="1609.8756">250 3614 67,'0'0'377,"0"0"-86,0 0-59,0 0-43,0 0-43,0 0-30,0 0-26,0 0-15,0 0-10,0 0-16,0 0-4,0 0-12,4 10 1,-4-10-4,4 15-8,-4-15 4,7 18-8,-5-7-1,0 0 0,2 1-2,-2 0 4,0 1 32,0-1-12,0 0 7,0 1-37,0-1 32,0-1-40,-2-11 34,4 20-40,-4-20 37,3 15-35,-3-15 69,2 13-10,-2-13 25,0 0 5,4 12-21,-4-12-13,0 0-8,0 0-4,0 0-10,12-10-5,-12 10-2,4-14-26,-4 14 19,2-19-29,-4 8 29,2-2-23,-2 0 21,0 0-34,0 0 38,0 0-32,0 0 26,2 1-1,-2-1-1,2 13-8,-2-21 0,2 21-1,0-18-9,0 18 1,8-17-4,-8 17 4,12-13 9,-12 13-9,19-10 19,-19 10-22,23-7 3,-23 7 0,25-3 2,-25 3 7,26 3-28,-26-3 27,32 8-20,-20-1 23,0 1-18,-1 0 24,-1 1-24,0 1 32,-3 1-35,-1 1 32,0 0-6,-4 2-1,-2-2 0,0 2 1,-2 0-2,-4 2-3,0-2-2,-5 1 2,3-2 0,-4 0-2,-1-1 2,-1-1 9,-3-1-17,1 0-1,-1-3-24,0 0-17,-1 0-42,-1-2 1,1 1-52,-1-1-19,0-1-58,1 1-31,-1-2-312,1 2-73</inkml:trace>
        </inkml:traceGroup>
      </inkml:traceGroup>
    </inkml:traceGroup>
    <inkml:traceGroup>
      <inkml:annotationXML>
        <emma:emma xmlns:emma="http://www.w3.org/2003/04/emma" version="1.0">
          <emma:interpretation id="{E4BF1664-D852-45A6-8CA7-F9E3C3885ED1}" emma:medium="tactile" emma:mode="ink">
            <msink:context xmlns:msink="http://schemas.microsoft.com/ink/2010/main" type="paragraph" rotatedBoundingBox="4460,7917 9660,7402 9709,7898 4509,841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4FAAD93-FBB0-43D3-81C1-1146B0D18119}" emma:medium="tactile" emma:mode="ink">
              <msink:context xmlns:msink="http://schemas.microsoft.com/ink/2010/main" type="line" rotatedBoundingBox="4460,7917 9660,7402 9709,7898 4509,8413"/>
            </emma:interpretation>
          </emma:emma>
        </inkml:annotationXML>
        <inkml:traceGroup>
          <inkml:annotationXML>
            <emma:emma xmlns:emma="http://www.w3.org/2003/04/emma" version="1.0">
              <emma:interpretation id="{8EC3919F-4CC8-402F-87C4-186215070285}" emma:medium="tactile" emma:mode="ink">
                <msink:context xmlns:msink="http://schemas.microsoft.com/ink/2010/main" type="inkWord" rotatedBoundingBox="4478,8097 5337,8012 5364,8276 4504,8362"/>
              </emma:interpretation>
              <emma:one-of disjunction-type="recognition" id="oneOf1">
                <emma:interpretation id="interp5" emma:lang="en-US" emma:confidence="1">
                  <emma:literal>0=</emma:literal>
                </emma:interpretation>
                <emma:interpretation id="interp6" emma:lang="en-US" emma:confidence="0">
                  <emma:literal>O=</emma:literal>
                </emma:interpretation>
                <emma:interpretation id="interp7" emma:lang="en-US" emma:confidence="0">
                  <emma:literal>o=</emma:literal>
                </emma:interpretation>
                <emma:interpretation id="interp8" emma:lang="en-US" emma:confidence="0">
                  <emma:literal>=</emma:literal>
                </emma:interpretation>
                <emma:interpretation id="interp9" emma:lang="en-US" emma:confidence="0">
                  <emma:literal>0-</emma:literal>
                </emma:interpretation>
              </emma:one-of>
            </emma:emma>
          </inkml:annotationXML>
          <inkml:trace contextRef="#ctx0" brushRef="#br1" timeOffset="-17604.6657">728 3977 226,'0'0'387,"0"0"-72,-21-8-71,21 8-16,-23-2-74,23 2 10,-27 1-57,27-1-17,-31 4 15,31-4-52,-33 9 20,17-3-45,1 3 37,-1 2-49,1 0 35,3 2-45,2 0 26,-1 3-33,7-2 3,0-1-2,4 1 7,4-1-10,2 2 3,3-2-1,1 0 7,2 0-5,1-2 1,3 0 11,3-1-11,-1-2 2,1-2 7,0-1 1,-1-1 7,3-1 28,-21-3 3,35 3-1,-35-3-3,29-2 45,-29 2-6,31-8-21,-31 8 14,23-12-8,-23 12-17,10-16-4,-10 16-7,0-20-4,-2 9-8,-2-1-6,-4-1-9,-5-1-1,3 1-3,-3 1-2,-1-2-4,2 1-1,-3 1-14,1 0-38,1 2-39,3-1-36,0 3-31,-1 0-43,11 8-25,-12-12-50,12 12-25,0 0-292,-2-14-103</inkml:trace>
          <inkml:trace contextRef="#ctx0" brushRef="#br1" timeOffset="-17407.7642">1017 4010 286,'0'0'309,"0"0"-72,0 0-38,0 0-32,0 0-28,0 0-22,19 4-12,-19-4-16,0 0-18,29-3 5,-29 3-40,35-4 1,-35 4-9,43-6-16,-20 5-22,4-2-17,-2 1-63,-1 0-16,1 1-51,0 0-34,0-1-230,-25 2 116</inkml:trace>
          <inkml:trace contextRef="#ctx0" brushRef="#br1" timeOffset="-17240.9282">1137 4147 223,'0'0'373,"-23"7"-90,23-7-50,0 0-43,-23 8-41,23-8-29,0 0-16,0 0-24,0 0-15,0 0-13,0 0-10,23 5 5,-23-5-23,33-3-1,-8 1-42,0 0-18,4-1-84,4-1-35,0 1-131,2-1-151,0 1 89</inkml:trace>
        </inkml:traceGroup>
        <inkml:traceGroup>
          <inkml:annotationXML>
            <emma:emma xmlns:emma="http://www.w3.org/2003/04/emma" version="1.0">
              <emma:interpretation id="{9A70A7FA-F5F3-4064-A7FD-1CB411C983B6}" emma:medium="tactile" emma:mode="ink">
                <msink:context xmlns:msink="http://schemas.microsoft.com/ink/2010/main" type="inkWord" rotatedBoundingBox="5806,7886 7170,7751 7209,8139 5844,8274"/>
              </emma:interpretation>
              <emma:one-of disjunction-type="recognition" id="oneOf2">
                <emma:interpretation id="interp10" emma:lang="en-US" emma:confidence="1">
                  <emma:literal>Not</emma:literal>
                </emma:interpretation>
                <emma:interpretation id="interp11" emma:lang="en-US" emma:confidence="0">
                  <emma:literal>NOt</emma:literal>
                </emma:interpretation>
                <emma:interpretation id="interp12" emma:lang="en-US" emma:confidence="0">
                  <emma:literal>not</emma:literal>
                </emma:interpretation>
                <emma:interpretation id="interp13" emma:lang="en-US" emma:confidence="0">
                  <emma:literal>NoT</emma:literal>
                </emma:interpretation>
                <emma:interpretation id="interp14" emma:lang="en-US" emma:confidence="0">
                  <emma:literal>No</emma:literal>
                </emma:interpretation>
              </emma:one-of>
            </emma:emma>
          </inkml:annotationXML>
          <inkml:trace contextRef="#ctx0" brushRef="#br0" timeOffset="32029.9322">1982 3893 87,'0'0'390,"-14"-6"-115,14 6-10,-13-6-52,13 6-22,-14-8 1,14 8-4,-12-7 8,12 7-20,-15-10-4,15 10-25,-10-8-7,10 8-8,-13-6-26,13 6-21,0 0-20,-14-10-17,14 10-11,0 0 3,0 0-20,0 0-7,-15-5 0,15 5-5,0 0-2,-4 10 4,4-10-7,-2 14 5,2-14-5,-2 22 1,2-9-2,0 2 0,0 2 5,0 0-2,0 1-3,0 0 2,0 0-4,0 1 0,2-1-1,0-1 6,-2-1-1,2-2-4,0-1 1,-2-1 0,0-12 1,3 21 4,-3-21 21,2 16 35,-2-16 30,2 13 11,-2-13-11,0 0-18,0 0-12,2 12-13,-2-12-9,0 0 14,0 0 7,0-15-7,0 15-12,-2-17-6,2 17-5,-4-23-10,1 7-2,-1 0-7,-2-2-1,0 0-3,2-1-3,2-3 0,-4-1 2,-1 4-7,5 0 1,-2 1-31,4 1 35,-4 1-33,4 1 34,0 2-36,0 13 36,-2-21-33,2 21 31,2-18-30,-2 18 31,0-14-35,0 14 36,4-12-32,-4 12 36,0 0-31,10-11 33,-10 11-32,0 0 35,0 0-5,31 3-1,-31-3 2,25 11-3,-10-2-4,1 2 3,1 3 0,1 1-6,1 3 2,0 1-3,-1 0 4,3 1-3,-2 0 4,1-1-5,1-1-3,0 0 6,-1-1-1,-1-3-2,-1 0 0,-1-3 3,-3 0-1,-1-3-1,-3 1 3,0-2 3,-10-7 3,17 12 4,-17-12 3,15 10-5,-15-10-3,0 0-4,0 0 1,0 0 1,24-3 12,-24 3 18,7-11-5,-7 11-5,4-17-6,-4 17-4,4-21 1,-2 8-1,-2 0-6,0 0-3,0-2-3,-2-2 0,0 0-2,0-1 5,0 1-37,-5-1 38,3 2-31,0 0 38,0 2-32,-2-1 35,0 4-38,-1-2 41,3 2-43,-2 1 37,6 10-36,-8-17 33,8 17-37,-9-14 3,9 14-91,-6-12-21,6 12-95,0 0-3,-8-12-26,8 12-16,0 0-20,0 0-21,0 0-33,0 0-352,12-7-205</inkml:trace>
          <inkml:trace contextRef="#ctx0" brushRef="#br0" timeOffset="32425.0656">2644 3858 17,'0'0'392,"0"0"-58,0 0-56,0 0-46,0 0-44,-6-10-23,6 10-21,0 0-24,0 0-20,0 0-25,-21-4-16,21 4-13,0 0-8,-14 7-6,14-7-4,-13 13 0,5-4-3,2 2-3,-3-1-4,3 4-3,-2 0-2,4-1-6,0-1 2,2 2-2,-1-2 1,6 1 0,-1-1 17,2 0-25,0-3 5,4 2-3,0-2 0,3 0 7,-1-2 9,3-1 9,-13-6 12,26 7 13,-26-7-1,31 1 3,-31-1 18,36-3 8,-20-2-3,1 1-6,1-4-1,-3 0-8,-1-3-7,-1 0-5,-3-1-4,-2-2-12,-2-1 0,-2 0-3,-4 0-45,-2 0 43,0 0-39,-4 0 80,0 1-41,-4-1 22,-1 3-43,-1 0 30,-3 1-42,3 1 36,-2 0-44,1 3 32,3 1-38,10 6 24,-23-12-105,23 12-10,-19-8-68,19 8-28,-12-7-13,12 7-39,0 0-26,0 0-36,0 0-287,0 0-119</inkml:trace>
          <inkml:trace contextRef="#ctx0" brushRef="#br0" timeOffset="32863.424">2851 3891 366,'0'0'296,"0"0"-73,0 0-48,-15-7-30,15 7-16,0 0 3,0 0-13,0 0-5,15-8-33,-15 8-17,24-3-12,-24 3-8,38-5-11,-16 3-7,9-2-5,-2 0-40,4 0-34,-2 0-50,2 0-37,0 1-75,1-1-254,-3-1 49</inkml:trace>
          <inkml:trace contextRef="#ctx0" brushRef="#br0" timeOffset="32679.6138">2888 3692 316,'0'0'364,"0"0"-59,-4-12-27,4 12-29,0 0-31,0 0-7,-4-12-54,4 12-13,0 0-61,0 0 1,0 0-36,0 0 9,0 0-31,0 0 2,0 0 19,0 0 0,16 10-3,-16-10 28,10 18-42,-3-9 28,-3 4-52,0 0 42,0 2-12,0 1-6,-2 2 4,2-1-10,0 2-13,-4-1 1,5-1-1,-3 1-5,0 0 5,2-1-7,-2-2 1,-2-1-68,4-1-43,0-2-31,-2 0-26,-2-11-20,6 18-16,-6-18-33,9 12-59,-9-12-250,0 0-47</inkml:trace>
        </inkml:traceGroup>
        <inkml:traceGroup>
          <inkml:annotationXML>
            <emma:emma xmlns:emma="http://www.w3.org/2003/04/emma" version="1.0">
              <emma:interpretation id="{95FAD98C-B20C-43B7-A0D3-8EEAE0C48184}" emma:medium="tactile" emma:mode="ink">
                <msink:context xmlns:msink="http://schemas.microsoft.com/ink/2010/main" type="inkWord" rotatedBoundingBox="7711,7595 9660,7402 9709,7898 7760,8091"/>
              </emma:interpretation>
              <emma:one-of disjunction-type="recognition" id="oneOf3">
                <emma:interpretation id="interp15" emma:lang="en-US" emma:confidence="1">
                  <emma:literal>valid</emma:literal>
                </emma:interpretation>
                <emma:interpretation id="interp16" emma:lang="en-US" emma:confidence="0">
                  <emma:literal>valid.</emma:literal>
                </emma:interpretation>
                <emma:interpretation id="interp17" emma:lang="en-US" emma:confidence="0">
                  <emma:literal>Valid</emma:literal>
                </emma:interpretation>
                <emma:interpretation id="interp18" emma:lang="en-US" emma:confidence="0">
                  <emma:literal>valid,</emma:literal>
                </emma:interpretation>
                <emma:interpretation id="interp19" emma:lang="en-US" emma:confidence="0">
                  <emma:literal>Valid.</emma:literal>
                </emma:interpretation>
              </emma:one-of>
            </emma:emma>
          </inkml:annotationXML>
          <inkml:trace contextRef="#ctx0" brushRef="#br0" timeOffset="33357.5087">3756 3718 311,'0'0'408,"-8"-17"-87,8 17-27,-7-15-42,7 15 2,-6-10-65,6 10 5,0 0-73,-6-13-2,6 13-55,0 0 7,0 0-40,0 0 20,0 0-34,0 0 24,0 0-40,0 0 34,27 11-38,-17-3 26,1 2-29,1 2 29,-2 1-31,3 2 30,-1-1-2,1 1-8,-1 0-4,2 1 0,-1-2-4,-3-1 2,5 2 0,-3-2 6,-2-2 17,3-1 10,-3-2 31,0 1 33,-10-9 30,19 13 19,-19-13-14,17 7-24,-17-7-23,0 0-15,22-1-13,-22 1-10,19-10-11,-19 10-35,14-18 29,-5 9-35,-3-3 29,-2 0-37,0-1 33,0 0-38,0 0 37,-4-1-40,2 1 33,3 0-43,-3 2-6,0-1-91,0 1-13,-2 11-75,4-19-14,-4 19-31,6-16-54,-6 16-20,8-13-26,-8 13-314,13-10-179</inkml:trace>
          <inkml:trace contextRef="#ctx0" brushRef="#br0" timeOffset="34252.2509">4492 3689 372,'0'0'342,"0"0"-68,0 0-24,0 0-33,0-13-32,0 13-31,0 0-22,-17-8 8,17 8-40,0 0-24,-24-3-20,24 3-5,-23 3-6,23-3-3,-27 10-22,12-5 5,3 4-17,-2-1 17,1 2-23,3-1 12,-1 4-15,1-1 12,4-1-5,2 2 1,0-1 4,2 0-1,2 0-7,0-12 1,6 21-3,-2-11 4,-4-10 19,12 18-43,-12-18 32,19 13-11,-19-13-1,19 8 4,-19-8-15,22 5 39,-22-5-29,0 0-11,33-1 20,-33 1-20,21-7 22,-21 7-20,19-11 32,-19 11-16,14-16 57,-14 16-50,10-19 26,-10 19-29,5-19 10,-5 19 1,2-17 25,-2 17 21,0-18-14,0 18-12,-2-15-4,2 15-9,-7-13 11,7 13-25,-4-11-7,4 11-14,0 0 4,-2-14-7,2 14 7,0 0-5,0 0 5,0 0-2,0 0-1,0 0 3,0 0 39,0 0-41,19 8 33,-19-8-43,12 13 37,-12-13-42,17 12 46,-17-12-50,20 16 44,-20-16-26,21 12 20,-9-5 2,3-1-6,-15-6 2,27 9-2,-27-9-2,27 9 3,-27-9 1,27 4 7,-27-4-3,26 0 1,-26 0-32,25-6 61,-25 6-34,29-11 42,-16 4-11,-1-3 25,-4 2-44,3-4 27,-5-1-46,0-1 37,-2-2-49,-2-1 37,0 0-35,-4-2 28,0 1-2,-4-2-2,2 2 0,-2 0 6,-3 1 15,-1 1-9,2 2-7,-1 0 2,-1 2-11,2 1-5,2 3-7,6 8 0,-17-15-8,17 15 1,-18-7 1,18 7-3,0 0 0,-23 2 0,23-2 3,-11 11-34,11-11 39,-8 17-32,8-17 37,-2 21-35,2-9 39,4 0-30,0 3 1,3 0 38,3-1-38,-2 2 36,3-1-38,1 0 39,0-1-42,3 0 41,-1 0-36,3-1 35,-1-3-2,3 2-4,0-1 0,-1-3-2,1 1-4,-3-2-1,3-2 0,-5 0 2,-14-5 0,35 8 2,-35-8-33,29 1 38,-29-1-40,29-3 38,-29 3-31,27-8 35,-27 8-37,25-11 37,-25 11-35,21-15 40,-11 7-38,-2 0 32,-1-1-30,-7 9 33,10-18-35,-10 18 37,8-15-37,-8 15 33,4-15-33,-4 15 33,4-13-33,-4 13 35,2-10-42,-2 10 34,0 0-40,5-14 37,-5 14-35,0 0 35,0 0-35,0 0 38,0 0-33,0 0 37,0 0-32,14 7 33,-14-7-35,6 11 38,-6-11-37,4 13 34,-4-13-31,9 15 40,-9-15-40,10 14 36,-10-14-42,14 14-15,-14-14-72,15 12 2,-15-12-77,16 8-16,-16-8-40,19 5-51,-19-5-43,0 0-408,29-1-249</inkml:trace>
          <inkml:trace contextRef="#ctx0" brushRef="#br0" timeOffset="34422.8424">5164 3500 313,'0'0'302,"-13"-8"-47,13 8-8,-12-7-6,12 7-32,0 0-12,-17-9-29,17 9-31,0 0-26,-12-7-28,12 7-20,0 0-30,0 0-60,0 0-54,-10-9-48,10 9-49,0 0-62,0 0-293,0 0-37</inkml:trace>
          <inkml:trace contextRef="#ctx0" brushRef="#br0" timeOffset="34945.2725">5408 3358 257,'0'0'389,"6"-9"-86,-6 9-6,0 0-32,6-14-15,-6 14-5,0 0-25,6-13-44,-6 13-44,0 0-36,8-9-23,-8 9-12,0 0-23,0 0-4,0 0-3,0 0 1,25 8 17,-25-8 7,13 12-5,-7-1-9,2 1 1,-2 1 5,1 1-3,-1 3-10,2-1-38,-4 1 46,2 1-40,-2-1 34,3 2-39,-3-1 39,0 0-40,2-1 31,0 0-41,-2 0 46,1-1-49,1 0 39,-2-1-40,0-3 42,0-1-40,0 0 37,-4-11-40,7 18 41,-7-18-38,4 14 46,-4-14-38,4 12 36,-4-12-32,0 0 35,4 12-40,-4-12 38,0 0-42,0 0 36,0 0-36,0 0 33,0 0-35,0 0 36,-8-11-41,8 11 35,-11-13-49,11 13 22,-12-16-41,12 16 43,-15-16-33,7 8 45,8 8-44,-18-15 44,18 15-45,-19-11 50,19 11-42,-23-8 41,23 8-39,-27-3 44,27 3-44,-26 1 43,26-1-37,-31 8 40,16-1-37,-1 0 42,-1 3-36,0 2 35,3-1-44,0 2 42,1 0-44,3-1 47,1 1-9,3-3-3,2 2 0,4-12 0,0 21 18,0-21 12,8 18 2,-8-18-12,21 15-2,-6-9-2,3-1-10,3-2 6,2 0-5,1-3-2,5 0-10,0-1-53,4-1-13,-2 0-75,4-2-41,-1 1-37,-3-1-60,0 1-28,0-1-421,-7 1-233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37:52.822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31D3C39E-6062-41EB-AE44-0BEA7527A38C}" emma:medium="tactile" emma:mode="ink">
          <msink:context xmlns:msink="http://schemas.microsoft.com/ink/2010/main" type="writingRegion" rotatedBoundingBox="14187,10662 20657,10411 20672,10791 14202,11043"/>
        </emma:interpretation>
      </emma:emma>
    </inkml:annotationXML>
    <inkml:traceGroup>
      <inkml:annotationXML>
        <emma:emma xmlns:emma="http://www.w3.org/2003/04/emma" version="1.0">
          <emma:interpretation id="{6084C895-6745-41A6-835C-2104E79CC2A5}" emma:medium="tactile" emma:mode="ink">
            <msink:context xmlns:msink="http://schemas.microsoft.com/ink/2010/main" type="paragraph" rotatedBoundingBox="14187,10662 20657,10411 20672,10791 14202,110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4FB7870-BFB5-49EE-A218-3F4D079531F0}" emma:medium="tactile" emma:mode="ink">
              <msink:context xmlns:msink="http://schemas.microsoft.com/ink/2010/main" type="line" rotatedBoundingBox="14187,10662 20657,10411 20672,10791 14202,11043"/>
            </emma:interpretation>
          </emma:emma>
        </inkml:annotationXML>
        <inkml:traceGroup>
          <inkml:annotationXML>
            <emma:emma xmlns:emma="http://www.w3.org/2003/04/emma" version="1.0">
              <emma:interpretation id="{C4012A2B-17D0-45B8-A2DB-A3A7D6F5ACC6}" emma:medium="tactile" emma:mode="ink">
                <msink:context xmlns:msink="http://schemas.microsoft.com/ink/2010/main" type="inkWord" rotatedBoundingBox="14190,10740 15093,10705 15105,11008 14202,11043"/>
              </emma:interpretation>
              <emma:one-of disjunction-type="recognition" id="oneOf0">
                <emma:interpretation id="interp0" emma:lang="en-US" emma:confidence="1">
                  <emma:literal>OR</emma:literal>
                </emma:interpretation>
                <emma:interpretation id="interp1" emma:lang="en-US" emma:confidence="0">
                  <emma:literal>Or</emma:literal>
                </emma:interpretation>
                <emma:interpretation id="interp2" emma:lang="en-US" emma:confidence="0">
                  <emma:literal>oR</emma:literal>
                </emma:interpretation>
                <emma:interpretation id="interp3" emma:lang="en-US" emma:confidence="0">
                  <emma:literal>or</emma:literal>
                </emma:interpretation>
                <emma:interpretation id="interp4" emma:lang="en-US" emma:confidence="0">
                  <emma:literal>O</emma:literal>
                </emma:interpretation>
              </emma:one-of>
            </emma:emma>
          </inkml:annotationXML>
          <inkml:trace contextRef="#ctx0" brushRef="#br0">261 17 79,'0'0'364,"-31"-10"-107,31 10-15,-24-4-56,24 4-11,-27-3-57,27 3-2,-29 0-44,29 0 9,-29 3-40,29-3 28,-31 10-42,16-3 0,1 0-7,0 1-2,3 2 2,1 1-6,0 1 3,3-1-6,3 1 21,2 0-30,0-1 25,2 1-32,4 0 29,0-1-25,5-1 19,-1-1-22,0 0 27,5-1-25,-1-1 33,2-2-31,-14-5 39,29 7-38,-29-7 34,29 1-31,-29-1 59,29-2-23,-29 2-4,29-8-4,-29 8-4,23-12 8,-23 12-2,14-15-5,-14 15 6,4-15-2,-4 15 19,0-17-35,0 17-5,-10-18-5,10 18-1,-14-15 0,14 15 4,-19-14-9,19 14-6,-16-11-25,16 11-41,-13-8-42,13 8-32,-12-8-61,12 8-34,0 0-37,-13-8-215,13 8 17</inkml:trace>
          <inkml:trace contextRef="#ctx0" brushRef="#br0" timeOffset="586.5074">543 10 132,'0'0'286,"0"0"-85,0 0-14,0 0-41,0 0-7,0 0-22,12 10-4,-12-10-33,-4 10-15,4-10-7,-6 13-8,6-13-6,-7 19 1,5-9-8,-2 3-5,0-2 28,0 3-35,0 0 21,0 1-35,0 0 23,-1 1-31,3-3 22,-2 0-23,2-2 18,0 2-27,0-4 24,2-9-22,0 18 26,0-18-31,0 16 35,0-16-16,-2 12 68,2-12-28,0 0 25,0 0-46,-2 11 29,2-11-46,0 0 37,0 0-44,0 0 34,-2-15-37,2 15 1,-4-16 9,2 5-8,-2 0-2,1-2 1,1 0 1,0-2 1,-2-1-5,2 1 6,0 1-7,2 0-1,0 1 2,0 0 0,0 1-3,4-1 38,-2 2-42,0-1 28,5 3-41,-3-1 44,4 1-41,-2 0 35,4 2-39,-10 7 40,21-13-44,-21 13 38,27-10-33,-27 10 35,25-6-38,-25 6 33,29-1-30,-29 1-5,25 3 7,-25-3 4,22 5 3,-22-5 2,19 10 3,-19-10 14,10 13-15,-10-13 0,6 15 5,-6-15 0,-2 18-1,2-18-2,-8 19 5,8-19 0,-8 20 2,8-20-3,-13 16 4,13-16-4,-8 13 12,8-13-8,-10 12 0,10-12 3,-8 10 4,8-10 1,0 0 23,-11 11-19,11-11-10,0 0-1,-4 10-7,4-10-3,0 0 1,0 0 4,0 0 0,2 13-4,-2-13 0,0 0 2,17 11 4,-17-11 2,22 8-2,-22-8 7,25 12-9,-8-6 2,-1 0 1,3 0-7,4 2-37,-1 0-21,1 0-70,2 0-47,0-1-67,4-1-275,-2 0-23</inkml:trace>
        </inkml:traceGroup>
        <inkml:traceGroup>
          <inkml:annotationXML>
            <emma:emma xmlns:emma="http://www.w3.org/2003/04/emma" version="1.0">
              <emma:interpretation id="{F8B7376A-0FAF-4101-BBB6-B65068FD90FC}" emma:medium="tactile" emma:mode="ink">
                <msink:context xmlns:msink="http://schemas.microsoft.com/ink/2010/main" type="inkWord" rotatedBoundingBox="16237,10583 17266,10543 17279,10871 16250,10911"/>
              </emma:interpretation>
              <emma:one-of disjunction-type="recognition" id="oneOf1">
                <emma:interpretation id="interp5" emma:lang="en-US" emma:confidence="1">
                  <emma:literal>F=</emma:literal>
                </emma:interpretation>
                <emma:interpretation id="interp6" emma:lang="en-US" emma:confidence="0">
                  <emma:literal>F</emma:literal>
                </emma:interpretation>
                <emma:interpretation id="interp7" emma:lang="en-US" emma:confidence="0">
                  <emma:literal>F-</emma:literal>
                </emma:interpretation>
                <emma:interpretation id="interp8" emma:lang="en-US" emma:confidence="0">
                  <emma:literal>FI</emma:literal>
                </emma:interpretation>
                <emma:interpretation id="interp9" emma:lang="en-US" emma:confidence="0">
                  <emma:literal>FF</emma:literal>
                </emma:interpretation>
              </emma:one-of>
            </emma:emma>
          </inkml:annotationXML>
          <inkml:trace contextRef="#ctx0" brushRef="#br0" timeOffset="1098.4976">2141-39 138,'0'0'375,"0"0"-65,-5-13-62,5 13-2,0 0-77,-8-9-1,8 9-71,0 0 6,0 0-52,0 0 21,0 0-45,0 0 24,0 0-41,-10 8 39,10-8-45,-2 14 0,2-14-1,0 19 0,0-19 4,0 23-4,0-10 9,0 0-7,2-1-1,-2 1-3,2 1 0,-2-3 0,4 2 3,-4-1 4,4-1 24,-4-11-37,4 19 30,-4-19-24,4 15 52,-4-15-6,5 12 43,-5-12 13,0 0-6,2 12-13,-2-12-15,0 0 6,0 0 1,0 0-17,0 0-10,-2-12-31,2 12 51,-9-14-8,9 14-14,-8-20-11,2 6-7,-2 0-7,-1-1-2,3-1-5,-2 0-3,-1 0 0,3 0-2,0 0 17,0 3-24,2-1 22,0 2-22,2 0 13,2 12-26,-3-22 20,3 22-26,3-18 19,-3 18-23,4-14 25,-4 14-20,10-13 19,-10 13-20,23-12 24,-23 12-23,27-9 25,-9 5-19,3 0 19,0 1-23,1 1-8,3-1-34,0 1-23,2 0-34,0 0-39,0 0 16,4-1-59,4 1 13,-2 1-44,0-2-25,0 3-23,-2-1-25,0 0-149,-8 0 78</inkml:trace>
          <inkml:trace contextRef="#ctx0" brushRef="#br0" timeOffset="1293.5411">2275-4 141,'0'0'296,"0"0"-85,-17 4-23,17-4-22,0 0 26,0 0-57,0 0-21,0 0-20,0 0-17,17 8-16,-17-8-10,0 0-6,41-1-13,-18-1-26,2 1-45,4-1-27,2-1-60,-2 0-43,4-1-276,4 0 82</inkml:trace>
          <inkml:trace contextRef="#ctx0" brushRef="#br0" timeOffset="1475.8821">2860 3 180,'0'0'257,"0"0"-57,0 0-39,0 0-31,0 0-25,12-6-20,-12 6-18,19-4-5,-19 4-49,27-5-15,-27 5-25,31-7-22,-31 7-23,35-5-28,-35 5-62,33-3-104,-33 3 81</inkml:trace>
          <inkml:trace contextRef="#ctx0" brushRef="#br0" timeOffset="1655.0185">2932 79 197,'-18'7'292,"18"-7"-50,0 0-32,-17 6-21,17-6-26,0 0-29,0 0-16,-14 6-9,14-6-29,0 0-9,0 0-20,0 0-11,0 0-8,37-2-10,-37 2-41,31-5-35,-11 2-42,3 0-36,0-1-40,0 1-24,-3 0-211,3 0 134</inkml:trace>
        </inkml:traceGroup>
        <inkml:traceGroup>
          <inkml:annotationXML>
            <emma:emma xmlns:emma="http://www.w3.org/2003/04/emma" version="1.0">
              <emma:interpretation id="{EFCAF935-A369-46F2-B444-627F2E32AE15}" emma:medium="tactile" emma:mode="ink">
                <msink:context xmlns:msink="http://schemas.microsoft.com/ink/2010/main" type="inkWord" rotatedBoundingBox="17776,10574 20659,10462 20671,10755 17788,10867"/>
              </emma:interpretation>
              <emma:one-of disjunction-type="recognition" id="oneOf2">
                <emma:interpretation id="interp10" emma:lang="en-US" emma:confidence="1">
                  <emma:literal>A+B+C+D</emma:literal>
                </emma:interpretation>
                <emma:interpretation id="interp11" emma:lang="en-US" emma:confidence="0">
                  <emma:literal>A+B+CTD</emma:literal>
                </emma:interpretation>
                <emma:interpretation id="interp12" emma:lang="en-US" emma:confidence="0">
                  <emma:literal>A+BTC+D</emma:literal>
                </emma:interpretation>
                <emma:interpretation id="interp13" emma:lang="en-US" emma:confidence="0">
                  <emma:literal>A+B+e+D</emma:literal>
                </emma:interpretation>
                <emma:interpretation id="interp14" emma:lang="en-US" emma:confidence="0">
                  <emma:literal>ATB+C+D</emma:literal>
                </emma:interpretation>
              </emma:one-of>
            </emma:emma>
          </inkml:annotationXML>
          <inkml:trace contextRef="#ctx0" brushRef="#br0" timeOffset="2140.5311">3672-139 102,'0'0'333,"0"0"-94,-4-13-25,4 13-53,0 0-11,0 0-56,-4-12-6,4 12-39,0 0 15,0 0-34,0 0 11,0 0-26,0 0 22,0 0-29,0 16 19,0-16-9,0 16 20,0-16-7,-6 21 34,2-10-32,0 3-5,-1 0 5,1 1-6,0 1-4,0-2-2,-2 1 3,4-3-6,0 2-1,-2-3 1,-1 0-3,5-11-5,-4 19 6,4-19 22,-6 15 32,6-15 16,-2 11-11,2-11-19,0 0-21,0 0 8,0 0-25,0 0 12,0 0-4,0 0-1,-10-9-12,10 9-2,0-17-1,0 17-1,0-23-6,0 11 1,0-3 0,0-1-2,4 0-8,-4 1-1,2-1 37,2 1-45,4 2 41,-4 1-29,1 1 17,-1 2-41,2 0 39,-6 9-38,16-16 42,-16 16-44,15-9 37,-15 9-40,21-4 40,-21 4-36,0 0 37,33 3-33,-33-3 39,22 10-41,-22-10 43,21 15-38,-11-6 4,-1 2 3,-3 0 2,2 2 8,0 0-4,-1 0 2,1 2 3,0-2 1,-4 2-8,4-1 1,3 1-33,-7-4-50,4 0-43,-4 0-37,3 0-31,1-2-39,-8-9-264,14 12-1</inkml:trace>
          <inkml:trace contextRef="#ctx0" brushRef="#br0" timeOffset="2315.7675">3623 31 220,'-19'-6'310,"19"6"-102,0 0-29,-12-5-33,12 5 13,0 0-52,0 0 3,0 0-40,0 0 7,8-7-36,-8 7 20,27-2-39,-27 2 7,41-4-51,-18 2-16,4 1-46,0 0-36,4-2-35,-5 3-31,10-3-173,-10 2 185</inkml:trace>
          <inkml:trace contextRef="#ctx0" brushRef="#br0" timeOffset="2510.5111">4077-37 32,'0'0'351,"0"0"-75,-18-4-72,18 4 5,0 0-46,0 0-11,0 0-58,-19-5 7,19 5-38,0 0 10,0 0-37,0 0 16,0 0-30,29-4 23,-29 4-34,31-1 8,-31 1-62,44-2-22,-22 0-51,1-1-22,-23 3-46,46-2-35,-24 0-141,-22 2 183</inkml:trace>
          <inkml:trace contextRef="#ctx0" brushRef="#br0" timeOffset="2718.5227">4208-106 263,'0'0'298,"0"0"-48,-15-6-73,15 6-17,0 0-44,0 0 8,0 0-37,0 0 10,0 0-41,-18 5 35,18-5-46,-3 11 20,3-11-34,-4 16 6,4-16-5,-2 18-8,-2-7 3,4 1-10,-4 0-2,4 1-1,-4 0-4,4 0-27,0 0-49,0 0-42,4-1-41,-4 0-47,4-1-276,-4-11 45</inkml:trace>
          <inkml:trace contextRef="#ctx0" brushRef="#br0" timeOffset="3366.5253">4468-129 308,'0'0'319,"0"-11"-103,0 11-30,0 0-53,0 0-2,0 0-50,0 0 13,0 0-32,0 0 6,0 0-30,0 0 47,0 0-38,4 13-13,-4-13-3,4 15-6,-4-15-2,7 17 12,-7-17 3,4 19-6,-4-19-6,4 21-7,-4-21 0,4 20-2,-4-20-1,0 17 9,0-17-8,0 17-8,0-17 2,4 15-1,-4-15 6,0 11 39,0-11 8,0 0 8,0 13-34,0-13 28,0 0-37,0 0 13,0 0-23,0 0 14,0 0-24,-14-6 17,14 6 1,-5-12-11,5 12-2,-4-18-6,0 8 2,0-1-3,0 0-1,4-2 11,0-1-23,0 2 3,0-1 1,0 0-1,4 1 2,0 1-2,0 1-8,3 0 1,1 0 25,0 2-31,2 0 0,-10 8 1,23-12 4,-23 12-6,27-9-4,-27 9-1,29-5-7,-29 5 35,27 0-42,-27 0 37,29 2-35,-29-2 41,20 5-38,-20-5 38,19 10-36,-19-10 38,10 11-35,-10-11-9,5 14 2,-5-14 0,-11 16 7,11-16-2,-12 17 3,12-17 4,-15 15-1,15-15 6,-12 12 4,12-12 8,-10 10 0,10-10 0,-13 8 7,13-8-10,0 0 5,-10 9 0,10-9-7,0 0-6,0 0-1,0 0 1,0 0 3,0 0 1,6 11 1,-6-11 4,0 0 1,23 0-1,-23 0 0,0 0-1,31 4 4,-31-4 0,23 4-5,-23-4 3,22 6 6,-22-6-5,17 7 5,-17-7-1,14 9 1,-14-9 6,9 12-5,-9-12 4,0 11 0,0-11 0,-9 14 2,9-14 1,-14 15-2,14-15-2,-19 13 10,19-13-11,-20 12 5,20-12-3,-19 10 0,19-10 10,-19 6-29,19-6-16,-16 6-55,16-6-39,0 0-39,-23 3-40,23-3-26,0 0-148,0 0 166</inkml:trace>
          <inkml:trace contextRef="#ctx0" brushRef="#br0" timeOffset="3595.5641">4923-61 244,'0'0'285,"4"-11"-62,-4 11-13,0 0-46,0 0-7,0 0-43,0 0 11,0 0-33,0 0 16,21-3-35,-21 3 18,0 0-45,29 2 28,-29-2-45,31-1 29,-31 1-45,39-1 31,-39 1-43,45-3 14,-22 1-47,-23 2 13,44-3-51,-44 3 6,41-4-39,-41 4-14,27-2-32,-27 2-9,27-2-21,-27 2-44,0 0-107,22-3 209</inkml:trace>
          <inkml:trace contextRef="#ctx0" brushRef="#br0" timeOffset="3790.5015">5142-147 4,'0'0'357,"0"0"-75,0 0-88,-19-4 0,19 4-35,0 0 4,0 0-39,0 0 26,-16 6-39,16-6 7,0 0-45,-6 15 24,6-15-50,-5 12-6,5-12-9,-4 17 1,4-17-14,0 16-1,0-16-1,-4 20 1,4-20-11,0 17-31,0-17-33,4 16-50,-4-16-39,4 17-45,-4-17-34,9 13-250,-9-13 43</inkml:trace>
          <inkml:trace contextRef="#ctx0" brushRef="#br0" timeOffset="4180.6732">5469-118 35,'0'0'218,"0"0"-31,0 0-55,10-7-13,-10 7-42,0 0-2,0 0-29,0 0 2,19-5-21,-19 5 10,0 0-10,0 0 22,0 0-15,20-4 17,-20 4-17,0 0 15,0 0-16,23-3 23,-23 3-23,0 0 25,0 0-22,14-6 10,-14 6-25,0 0 27,13-9-26,-13 9 25,0 0-15,0 0 21,0-14-32,0 14 27,0 0-30,-8-11 20,8 11-35,0 0 28,-19-7-33,19 7 23,0 0-29,-31-3 27,31 3-30,-27 2 33,27-2-17,-31 5 21,31-5-28,-31 10 36,17-4-9,-5 3 33,7 0-37,-7 2 39,7 0-30,-3 2 13,3 0-9,1 1-4,3-1-8,0 1-1,4 0 2,2-1-10,-3-1-8,5 1 5,0-13 0,5 22 5,1-12-25,-6-10-30,12 16-29,3-9-50,-15-7-23,27 8-30,-27-8-4,39 3-18,-39-3-7,41 0-16,-41 0-121,44-2 204</inkml:trace>
          <inkml:trace contextRef="#ctx0" brushRef="#br0" timeOffset="4438.4286">5712-52 153,'0'0'337,"-10"-9"-92,10 9-13,0 0-45,0 0 0,-16-7-60,16 7 2,0 0-63,0 0 10,0 0-42,0 0 29,0 0-39,0 0 28,0 0-32,0 0 17,22-2-33,-22 2 29,27 1-30,-27-1-2,31 0 0,-31 0 5,35 0-4,-35 0 1,33 0-1,-33 0 4,36 0-5,-36 0-18,31 0-14,-31 0-31,26 0-24,-26 0-12,27-1-41,-27 1-13,0 0-33,0 0-215,23-1 140</inkml:trace>
          <inkml:trace contextRef="#ctx0" brushRef="#br0" timeOffset="4634.5143">5884-96 85,'0'0'388,"0"0"-111,-14-7-15,14 7-57,0 0 3,0 0-69,-15-8 5,15 8-67,0 0 16,0 0-39,0 0 26,0 0-46,0 0 25,0 0-45,-8 11 3,8-11 6,0 0-5,0 17 0,0-17-4,0 13-3,0-13 1,0 15-2,0-15-6,4 16-28,-4-16-52,0 16-52,0-16-50,8 12-35,-8-12-50,6 11-168,-6-11 99</inkml:trace>
          <inkml:trace contextRef="#ctx0" brushRef="#br0" timeOffset="5190.6411">6184-183 95,'0'0'394,"0"0"-83,4-13-80,-4 13 24,0 0-67,0 0-24,8-12-32,-8 12-30,0 0-23,0 0-17,0 0-1,0 0-15,0 0 0,0 0 17,0 0-11,6 13-7,-6-13-13,5 12 1,-5-12-8,0 14-6,0-14-2,4 16-2,-4-16 20,4 18-28,-4-18 7,0 17-8,0-17 1,0 18 2,0-18-5,0 18-15,0-18 19,0 14-14,0-14 15,-4 15-14,4-15 16,0 0-12,0 16 26,0-16-18,0 0 15,0 0-20,0 12 33,0-12-29,0 0 25,0 0-35,0 0 36,0 0-35,0 0 23,0-13-28,0 13 24,0-15-3,0 15-2,4-18 6,-4 18-11,0-21-5,0 21 3,4-23-1,-4 23 0,0-22-2,0 22 7,0-21-9,0 21 2,0-20-2,0 20 25,0-17-24,0 17-10,6-14 1,-6 14 1,0-14-7,0 14 9,8-10 2,-8 10-3,15-10 2,-15 10 1,12-7 0,-12 7-3,23-4 26,-23 4-29,23-2 2,-23 2 4,27 2-7,-27-2 0,27 6 5,-27-6-2,26 9 5,-26-9 0,27 12 7,-18-4-9,1 0 6,-2 0-4,-8-8 3,17 17 2,-15-8-1,-2-9 9,8 19-7,-8-19 2,4 19 0,-4-19 3,-4 21 0,4-21-1,-8 20 7,2-11-30,-7 2 25,5-2-21,-7 2 24,1 0-27,-3-2 22,-1 1-44,-1-2-7,-2 0-42,-1 0-30,-1-1-13,0 0-49,5-1-35,-5-2-12,2-1-48,-1 0-183,-1-1 68</inkml:trace>
        </inkml:traceGroup>
      </inkml:traceGroup>
    </inkml:traceGroup>
  </inkml:traceGroup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1:20.355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0FD19010-B041-4C14-AE8F-86A0575E41BE}" emma:medium="tactile" emma:mode="ink">
          <msink:context xmlns:msink="http://schemas.microsoft.com/ink/2010/main" type="inkDrawing" rotatedBoundingBox="6420,10514 8814,10383 8816,10406 6421,10537" shapeName="Other"/>
        </emma:interpretation>
      </emma:emma>
    </inkml:annotationXML>
    <inkml:trace contextRef="#ctx0" brushRef="#br0">0 126 327,'0'0'334,"0"0"-85,0 0-42,0 0-40,0 0 4,0 0 0,0 0-16,0 0 38,51-1-50,-16-3 20,15 0-60,14 0 37,8-2-50,21 0 26,7-1-44,5 0 19,9-2-43,20 1 20,5 0-41,-3-2 25,-2 2-34,-20 0-2,0 0-10,-5 3 32,-5-1-41,-7 2 33,-19 1-38,-5 0 31,-11 2-28,-6 0 22,-5-1-29,-7 2 31,-7 0-30,-6 0 30,0-1-24,-31 1 28,48 0-19,-48 0 27,39 0-25,-39 0 21,27-1-23,-27 1 18,0 0-26,29 0 25,-29 0-30,0 0 27,0 0-52,24-2-1,-24 2-72,0 0-16,0 0-73,0 0-13,0 0-42,0 0-55,0 0-361,0 0-176</inkml:trace>
  </inkml:traceGroup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1:31.391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0A5EC8C0-EAD8-4AF5-B15C-44A1600799BF}" emma:medium="tactile" emma:mode="ink">
          <msink:context xmlns:msink="http://schemas.microsoft.com/ink/2010/main" type="inkDrawing" rotatedBoundingBox="21797,4200 24826,3874 24832,3930 21803,4256" shapeName="Other"/>
        </emma:interpretation>
      </emma:emma>
    </inkml:annotationXML>
    <inkml:trace contextRef="#ctx0" brushRef="#br0">-2 334 327,'0'0'372,"0"0"-87,0 0-7,0 0-72,0 0-28,0 0-30,0 0-25,-15-8-20,15 8-14,0 0-20,23-8-11,-7 3 1,9-1-3,8-1-9,13-2-1,14-2 4,24-2-13,9-2-4,25-1-3,12-2-10,7 1 1,1 0-5,9 0-17,-2 1 17,4 0-19,-3 0 17,-5 1-21,-7 2 24,-3 1-23,-22 3 17,-12 0-21,3 0 22,-10 1-22,-5 1 23,-17 2-25,-10 2 27,-6-2-26,-4 1 21,-11 1-19,-4 0 23,0 1-18,-6-1 19,-4 1-24,-3 0 20,-20 2-22,37-3 17,-37 3-19,33-3 21,-33 3-22,27-1 28,-27 1-34,29-1 31,-29 1-20,0 0 17,37 0-33,-37 0-25,0 0-16,38 0-27,-38 0-17,0 0-24,29 1-31,-29-1-29,0 0-33,0 0-285,24 4-8</inkml:trace>
  </inkml:traceGroup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1:40.428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2E2161EB-D509-49BC-B6CC-07FE97DE5B1D}" emma:medium="tactile" emma:mode="ink">
          <msink:context xmlns:msink="http://schemas.microsoft.com/ink/2010/main" type="inkDrawing" rotatedBoundingBox="22149,5987 23783,5812 23786,5846 22153,6022" shapeName="Other"/>
        </emma:interpretation>
      </emma:emma>
    </inkml:annotationXML>
    <inkml:trace contextRef="#ctx0" brushRef="#br0">21 182 265,'0'0'224,"0"0"-36,0 0-27,0 0-12,-23 3-15,23-3-7,0 0-18,0 0-5,0 0-21,0 0-11,0 0-17,0 0-11,0 0-8,0 0-4,0 0-6,0 0-4,17-13 11,2 10 0,12-3-2,4 1-1,10-3 0,15-2-1,2 1 6,19-2 10,-1 1-8,5-2-7,0 2-7,-2 0-2,1 0-3,-3 2-5,-13 0 4,-2 1-10,-2 2 1,-10 0-5,-4 1 3,1 1-7,-11 0 3,-1 0 7,-4 1-10,-2-1 2,-4 2 0,-2-1 0,-2 1 2,-25 1 0,39-3 2,-39 3 3,33-2-2,-33 2 3,29-1 10,-29 1-9,23-2 2,-23 2-4,0 0-3,29-2 2,-29 2-4,0 0 0,0 0-2,27-2 6,-27 2-7,0 0 1,0 0 0,0 0 0,24-1 1,-24 1-2,0 0 4,0 0-5,0 0-2,0 0-1,0 0 3,0 0-2,0 0 1,0 0 4,0 0-6,0 0-3,0 0-21,0 0-14,0 0-20,0 0-19,-24 1-11,24-1-24,0 0-22,0 0-35,-19 4-42,19-4-239,0 0 69</inkml:trace>
  </inkml:traceGroup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0:53.143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42C3D543-6214-4244-8792-FE2937700A3F}" emma:medium="tactile" emma:mode="ink">
          <msink:context xmlns:msink="http://schemas.microsoft.com/ink/2010/main" type="writingRegion" rotatedBoundingBox="19118,8537 20323,8413 20359,8762 19154,8886"/>
        </emma:interpretation>
      </emma:emma>
    </inkml:annotationXML>
    <inkml:traceGroup>
      <inkml:annotationXML>
        <emma:emma xmlns:emma="http://www.w3.org/2003/04/emma" version="1.0">
          <emma:interpretation id="{6065572D-1C90-467D-9666-038A3F24220F}" emma:medium="tactile" emma:mode="ink">
            <msink:context xmlns:msink="http://schemas.microsoft.com/ink/2010/main" type="paragraph" rotatedBoundingBox="19118,8537 20323,8413 20359,8762 19154,88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37BC4C0-0CA8-4AE0-A7C6-31A7F1736792}" emma:medium="tactile" emma:mode="ink">
              <msink:context xmlns:msink="http://schemas.microsoft.com/ink/2010/main" type="line" rotatedBoundingBox="19118,8537 20323,8413 20359,8762 19154,8886"/>
            </emma:interpretation>
          </emma:emma>
        </inkml:annotationXML>
        <inkml:traceGroup>
          <inkml:annotationXML>
            <emma:emma xmlns:emma="http://www.w3.org/2003/04/emma" version="1.0">
              <emma:interpretation id="{978C3392-81AE-464C-9CFF-96252CDAD6AA}" emma:medium="tactile" emma:mode="ink">
                <msink:context xmlns:msink="http://schemas.microsoft.com/ink/2010/main" type="inkWord" rotatedBoundingBox="19118,8537 20323,8413 20359,8762 19154,8886">
                  <msink:destinationLink direction="to" ref="{3B37736C-3610-4462-8AF8-00D3D362DBED}"/>
                </msink:context>
              </emma:interpretation>
              <emma:one-of disjunction-type="recognition" id="oneOf0">
                <emma:interpretation id="interp0" emma:lang="en-US" emma:confidence="1">
                  <emma:literal>NOR</emma:literal>
                </emma:interpretation>
                <emma:interpretation id="interp1" emma:lang="en-US" emma:confidence="0">
                  <emma:literal>nOR</emma:literal>
                </emma:interpretation>
                <emma:interpretation id="interp2" emma:lang="en-US" emma:confidence="0">
                  <emma:literal>NOR.</emma:literal>
                </emma:interpretation>
                <emma:interpretation id="interp3" emma:lang="en-US" emma:confidence="0">
                  <emma:literal>NOR-</emma:literal>
                </emma:interpretation>
                <emma:interpretation id="interp4" emma:lang="en-US" emma:confidence="0">
                  <emma:literal>NORa</emma:literal>
                </emma:interpretation>
              </emma:one-of>
            </emma:emma>
          </inkml:annotationXML>
          <inkml:trace contextRef="#ctx0" brushRef="#br0">-1870 2210 402,'0'0'324,"0"-12"-45,0 12-52,0 0-38,0 0-45,0 0-18,0 0 3,0 0-21,0 0-17,-13 13-19,13-13 40,4 13-26,-4-13 1,4 19-35,1-8 12,-1 1-16,-2 1-8,2-1-3,0 1-6,0 1-1,-4-1 0,4 1-9,0-1-3,-4-1-2,5 0-3,-5-1 3,0-11-1,0 21 3,0-21 0,2 15 52,-2-15 19,4 13 24,-4-13-9,0 0-18,0 13-12,0-13-16,0 0-12,0 0-9,0 0-5,0 0-9,0 0-6,-6-16 0,6 16-4,0-20-1,0 7-4,0-1-35,2-2 38,2 0-34,-4-1 37,0 2-32,0 0 34,4 2-33,-4-1 34,4 2-36,-4 1 38,0-1-38,0 12 34,4-17-35,-4 17 34,0-15-36,0 15 26,0-11-37,0 11 37,0 0-31,4-13 35,-4 13-34,0 0 39,0 0-34,0 0 37,27 5-33,-27-5 32,19 13-34,-9-6 33,2 2 0,1 1-2,1 1-5,-1 0 1,1 1-3,1 0 3,1 0-6,-1-1 0,1 0 0,-1-1 1,-3 0 0,3 0 0,-1-2-1,-2-1 1,-12-7 1,23 12 3,-23-12 11,19 8 31,-19-8 9,20 4 17,-20-4 6,0 0-10,27-2-12,-27 2-6,19-8 6,-19 8 0,14-14-37,-5 5 33,-9 9-26,4-20 24,-4 7-39,0 1 29,0-1-43,-4 0 38,0-3-40,-1 1 25,-1 0-34,-2 1 33,0 0-33,-1 1 30,3 3-36,2-2 35,4 12-38,-12-17 20,12 17-82,-11-15-12,11 15-57,-8-11-63,8 11-51,-4-9-15,4 9-20,0 0-32,0 0-22,0 0-403,0 0-269</inkml:trace>
          <inkml:trace contextRef="#ctx0" brushRef="#br0" timeOffset="374.2164">-1182 2110 348,'0'0'401,"0"0"-21,0 0-53,0 0-8,0-14-82,0 14-6,0 0-87,0 0 4,0 0-73,0 0 15,0 0-52,0 0 21,0 0-39,0 0 28,-19 6-44,11 3 1,-2 2 33,1 3-42,1 0 35,-2 1-35,6 1 29,-5-1-6,1 2-3,6-2-9,2 0 8,0-1-7,0 0-4,2-1 0,2-1 2,5-2-2,-1 0 1,2-2 3,3 0-1,1-2-2,-14-6 0,27 7 2,-27-7 1,31 2 2,-31-2 12,31-4-6,-31 4 2,35-9-26,-25 2 58,3 0-24,-3-3 38,-2 0-46,-3-1 28,-1-1-39,-4-1-1,0-1 29,-4-1-36,-1 1 36,-7 0-38,6 0 33,-7 2 12,5 2 2,2 0-8,-2 1-10,8 9-2,-15-15-26,15 15-48,-12-12-53,12 12-67,-9-10-37,9 10-56,0 0-58,-10-11-7,10 11-25,0 0-220,0 0-87</inkml:trace>
          <inkml:trace contextRef="#ctx0" brushRef="#br0" timeOffset="1002.1532">-953 2113 27,'9'-10'429,"-9"10"-108,0 0-50,0 0-21,0 0-24,4-12-36,-4 12-43,0 0-25,0 0-32,0 0-18,0 0-20,0 0 13,0 0-33,0 0-2,18 4-13,-18-4 1,9 12-8,-9-12 6,8 18-4,-2-7 0,-6 1-8,4 1 16,-4 0-3,0 1 8,-4-2 2,4 2-10,-4 0-4,2 0-3,-2-2 16,0 1-20,4-1-1,-5-2 6,5-10-9,-8 19 3,8-19 10,-4 14 32,4-14 26,-2 12 1,2-12 1,0 0-12,0 0-8,0 0-9,0 0 6,0 0-41,0 0 38,0 0-22,2-19 37,-2 19-44,-2-22 29,2 11-42,-4-2 6,4-1 23,0 0-37,-4-2 28,4 1-43,0 1 44,4-1-11,-4 1-3,4-1-5,-2 2-4,2 2-4,0-1-3,0 1 5,-4 11-6,9-19-3,-9 19 4,10-15-4,-10 15-4,12-12 5,-12 12 1,19-9 2,-19 9 0,19-7-1,-19 7-2,20-3 1,-20 3 7,0 0-39,33 2 40,-33-2-36,23 6 43,-23-6-36,21 9 40,-21-9-39,23 11 47,-23-11-44,14 15 4,-6-6 8,-8-9 2,13 18-1,-13-18 33,2 19-28,-2-19 28,-6 21-41,1-11 40,-3 0-41,0-1 44,-2 0-44,-3-1 41,-1 0-40,1-1 39,-1 0-42,-5-1 42,7-1-38,-7 0 36,19-5-36,-31 8 36,31-8-33,-27 6 49,27-6-33,-22 6 40,22-6-37,-17 5 28,17-5-44,0 0 30,-19 5-45,19-5 40,0 0-46,0 0 43,-14 7-37,14-7 39,0 0-33,0 0 37,14 10-38,-14-10 37,17 4-36,-17-4 35,23 7-34,-23-7 35,33 8-3,-17-3-32,-1 0 33,5 0-38,-5 1 39,4 0-79,-1-1-6,3 1-83,-3-1-43,1 2-45,-2-1-58,1-1-87,-3 2-275,1-1-166</inkml:trace>
        </inkml:traceGroup>
      </inkml:traceGroup>
    </inkml:traceGroup>
  </inkml:traceGroup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0:50.845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78106A12-9CEE-40B3-8289-D1713B35003D}" emma:medium="tactile" emma:mode="ink">
          <msink:context xmlns:msink="http://schemas.microsoft.com/ink/2010/main" type="writingRegion" rotatedBoundingBox="18398,6029 23879,5947 23889,6612 18408,6694"/>
        </emma:interpretation>
      </emma:emma>
    </inkml:annotationXML>
    <inkml:traceGroup>
      <inkml:annotationXML>
        <emma:emma xmlns:emma="http://www.w3.org/2003/04/emma" version="1.0">
          <emma:interpretation id="{FEF9ADD4-53F4-4E54-BD20-AB266A96FCB8}" emma:medium="tactile" emma:mode="ink">
            <msink:context xmlns:msink="http://schemas.microsoft.com/ink/2010/main" type="paragraph" rotatedBoundingBox="18398,6029 23879,5947 23889,6612 18408,66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5DD78DD-C765-4344-98D6-7C83A81573F4}" emma:medium="tactile" emma:mode="ink">
              <msink:context xmlns:msink="http://schemas.microsoft.com/ink/2010/main" type="line" rotatedBoundingBox="18398,6029 23879,5947 23889,6612 18408,6694"/>
            </emma:interpretation>
          </emma:emma>
        </inkml:annotationXML>
        <inkml:traceGroup>
          <inkml:annotationXML>
            <emma:emma xmlns:emma="http://www.w3.org/2003/04/emma" version="1.0">
              <emma:interpretation id="{A9DFD65A-88E8-41F6-A600-09D5702AA5AA}" emma:medium="tactile" emma:mode="ink">
                <msink:context xmlns:msink="http://schemas.microsoft.com/ink/2010/main" type="inkWord" rotatedBoundingBox="18399,6070 19878,6048 19885,6502 18405,6524"/>
              </emma:interpretation>
              <emma:one-of disjunction-type="recognition" id="oneOf0">
                <emma:interpretation id="interp0" emma:lang="en-US" emma:confidence="1">
                  <emma:literal>NOR</emma:literal>
                </emma:interpretation>
                <emma:interpretation id="interp1" emma:lang="en-US" emma:confidence="0">
                  <emma:literal>NOr</emma:literal>
                </emma:interpretation>
                <emma:interpretation id="interp2" emma:lang="en-US" emma:confidence="0">
                  <emma:literal>NO</emma:literal>
                </emma:interpretation>
                <emma:interpretation id="interp3" emma:lang="en-US" emma:confidence="0">
                  <emma:literal>NOP</emma:literal>
                </emma:interpretation>
                <emma:interpretation id="interp4" emma:lang="en-US" emma:confidence="0">
                  <emma:literal>NoR</emma:literal>
                </emma:interpretation>
              </emma:one-of>
            </emma:emma>
          </inkml:annotationXML>
          <inkml:trace contextRef="#ctx0" brushRef="#br0">-2606-119 10,'0'0'432,"0"0"-122,0 0-40,0 0-14,0 0-28,0 0-18,0-13-15,0 13-14,0 0-14,0 0-21,0 0-11,0 0-28,0-12-21,0 12-25,0 0-16,0 0-16,0 0 0,0 0-11,0 0-1,0 0-3,8 8 2,-8-8-3,6 16-4,-2-7 5,5 3 28,-5 2-42,0 1 38,2 1-42,2 0 36,-8 2-42,9-2 38,-5 0-44,0-1 43,-2 0-41,2-2 39,0-1-39,0-1 37,-4-11-37,4 20 38,-4-20-39,5 14 49,-5-14 7,2 13 65,-2-13-37,0 0 18,4 10-43,-4-10 19,0 0-42,0 0 25,0 0-37,4-14 25,-4 14-36,0-18 35,4 6-41,-4-1 33,0-1-31,4-1-1,-4-2 3,4-1 4,-4 2 1,0-1 0,4 0 4,-4 2 11,0 0-9,0 2-3,2 1 11,-2-1-10,0 13-2,3-22 0,-3 22 24,0-15-38,0 15 29,2-15-40,-2 15 26,4-11-31,-4 11 8,0 0 7,8-8-2,-8 8 5,0 0 3,23 5-4,-23-5 12,22 13-2,-9-5 2,1 3-4,-1 1 2,1 2 29,3 0-35,1 3 34,-3 0-38,1-1 31,-1-1-31,-1-1 29,3 0-34,-3-2 35,-1-1-31,-3-1 30,2-1-30,-3-2 37,-9-7-29,14 13 82,-14-13-35,13 8 31,-13-8-44,0 0 30,0 0-43,0 0 27,18-8-27,-18 8 45,6-14-45,-6 14-1,5-20 11,-5 20-16,4-23-2,-4 11-5,0 1 7,0-2-10,-4 1 3,4 1-8,-3-1 4,3 1 0,0 11-1,-4-21-8,4 21-13,-4-17-30,4 17-29,0-16-32,0 16-44,-4-12-52,4 12-26,-4-11-18,4 11-27,0 0 11,0 0-49,0-13-23,0 13-299,0 0-149</inkml:trace>
          <inkml:trace contextRef="#ctx0" brushRef="#br0" timeOffset="358.0523">-1802-225 383,'12'-6'315,"-12"6"-38,0 0-29,0 0-30,0 0-15,0 0-38,0 0-15,0 0-45,0 0-11,0 0-21,0 0-3,-31 5-27,31-5-5,-18 14-7,9-4 2,1 1-5,-2 1 4,1 5-7,-3-3 18,6 2-30,-2 0 19,3-1-28,1 0 20,4-2-21,-4 1 18,4 0-29,4-2 33,0 0-35,1-2 29,3 1-20,2-2 25,-2 0-28,7 0 34,1-3-27,-1-1 44,-15-5-27,31 7 69,-31-7-39,31 1 43,-31-1-44,37-3 45,-37 3-44,31-8 48,-18 2-45,1-1 39,-6-1-33,-2-1 20,-1-2-49,-1 0-1,-4-1-7,-9 0 0,3-4-9,-2 1 5,-2-1 21,-7 2-41,3-2 30,1 2-38,-1 0 34,-3 1-35,3 1 25,5 0-68,-5 4-19,6-2-95,-3 3-43,11 7-32,-12-12-1,12 12-25,0 0-15,-4-10-45,4 10-288,0 0-128</inkml:trace>
          <inkml:trace contextRef="#ctx0" brushRef="#br0" timeOffset="951.3921">-1565-243 358,'0'0'347,"23"-3"-60,-23 3-23,0 0-44,0 0-36,19-6-28,-19 6-41,0 0-18,0 0-29,0 0-8,0 0-17,27 2 4,-27-2-18,16 6-3,-16-6-4,11 10 23,-11-10-18,16 14 8,-16-14 5,10 18-3,-5-7-4,-5-11-9,8 19 0,-8-8 21,0-11-36,4 22 22,-4-22-26,0 21 18,0-21-23,6 20 19,-6-20-23,0 15 27,0-15-34,0 13 30,0-13-23,4 12 63,-4-12-14,0 0 47,0 11-28,0-11 38,0 0-52,0 0 24,0 0-50,0 0 30,9-10-42,-9 10-4,0-15 0,0 15-2,0-22 4,0 9-7,-5-2 32,5-1-42,-4-1 33,0 0-36,4-1 34,-4 1-38,2 1 32,-2-1-36,4 4 38,0 1-7,0 0-8,0 12-3,0-19-3,0 19-8,0-15 0,0 15 2,6-11-36,-6 11 46,17-8-38,-17 8 36,18-5-64,-18 5 21,27-1-32,-27 1 25,27 2-29,-27-2 32,31 4-25,-31-4 28,27 7-13,-27-7 23,18 7-11,-18-7 23,17 11-11,-17-11 23,10 14-19,-10-14 8,0 14 3,0-14 1,-14 16 6,6-6 3,-5-2-1,3 1 8,-9 0-2,7-1 0,-7 0 3,7-1-2,-3-1 4,-1 0-5,16-6 7,-23 9 5,23-9 9,-23 8 4,23-8 5,-14 7 2,14-7-3,-19 5-1,19-5-5,0 0-5,-12 8 13,12-8-24,0 0 4,0 0 14,0 0-3,4 12 1,-4-12 4,14 8-8,-14-8 5,17 8 4,-17-8-7,27 13-5,-13-7 36,-1 2-46,1 0 38,5 1-43,-3 0 36,3 2-44,0-1 38,-1 1-86,3 0-21,-3 0-61,5 1-73,-4-1-63,1 0-115,3-2-243,-4 2-145</inkml:trace>
        </inkml:traceGroup>
        <inkml:traceGroup>
          <inkml:annotationXML>
            <emma:emma xmlns:emma="http://www.w3.org/2003/04/emma" version="1.0">
              <emma:interpretation id="{D77D3771-D46E-4C8B-B811-84BAC3634587}" emma:medium="tactile" emma:mode="ink">
                <msink:context xmlns:msink="http://schemas.microsoft.com/ink/2010/main" type="inkWord" rotatedBoundingBox="20999,5990 23879,5947 23889,6612 21009,6655">
                  <msink:destinationLink direction="from" ref="{3B37736C-3610-4462-8AF8-00D3D362DBED}"/>
                  <msink:destinationLink direction="with" ref="{6E2E37EE-E187-475C-9E80-BFBDEF867279}"/>
                </msink:context>
              </emma:interpretation>
              <emma:one-of disjunction-type="recognition" id="oneOf1">
                <emma:interpretation id="interp5" emma:lang="en-US" emma:confidence="0">
                  <emma:literal>GO-AIB</emma:literal>
                </emma:interpretation>
                <emma:interpretation id="interp6" emma:lang="en-US" emma:confidence="0">
                  <emma:literal>GO-AB</emma:literal>
                </emma:interpretation>
                <emma:interpretation id="interp7" emma:lang="en-US" emma:confidence="0">
                  <emma:literal>GO--AIB</emma:literal>
                </emma:interpretation>
                <emma:interpretation id="interp8" emma:lang="en-US" emma:confidence="0">
                  <emma:literal>GO-AlB</emma:literal>
                </emma:interpretation>
                <emma:interpretation id="interp9" emma:lang="en-US" emma:confidence="0">
                  <emma:literal>O-AIB</emma:literal>
                </emma:interpretation>
              </emma:one-of>
            </emma:emma>
          </inkml:annotationXML>
          <inkml:trace contextRef="#ctx0" brushRef="#br1" timeOffset="-22911.9492">324 22 65,'0'0'455,"-31"-6"-128,31 6-52,-38-6-57,38 6-12,-35-5-16,35 5-34,-31-4-24,31 4-36,-33-2-8,33 2-31,-31 0-2,31 0-26,-31 5 12,31-5-22,-31 11 4,17-2-8,1 1 1,-1 2-6,6 2-3,1 1 10,-1 1-11,8 0-2,0 0 1,8 0-2,-1 0 1,5-1 0,-2 0 18,11-1-22,-2-1 1,-1-1-1,5-2 3,4-1-2,-4-3 5,3 1-2,-3-3 2,2-2-1,-25-2 0,45 1 16,-22-3 4,-4-2 16,-1 0-37,-1-3 24,-3 0-20,3-3 26,-7-2-32,-2 0 35,1 0-35,-9-1 28,0-1-36,-2-1 29,-5-1-36,-1 1 32,0 1-33,-2 2 36,-3-1-40,3 1 29,2 2-29,-5 0-6,3 0-40,2 3-18,8 7-33,-15-13-61,15 13-39,-14-9-31,14 9-52,0 0-202,-13-8 7</inkml:trace>
          <inkml:trace contextRef="#ctx0" brushRef="#br1" timeOffset="-22727.1472">603 24 228,'0'0'291,"0"0"-35,-29 0-26,29 0-15,0 0-33,0 0-24,0 0-33,0 0-28,0 0-14,0 0-19,0 0 2,0 0-24,14-10-13,5 7-5,6-1-64,3 1-21,-1-2-47,8 2-1,-4 0-58,3-1 0,-3 1-286,-5 1 69</inkml:trace>
          <inkml:trace contextRef="#ctx0" brushRef="#br1" timeOffset="-22546.5849">627 142 333,'0'0'265,"-16"6"-54,16-6-27,0 0-13,-8 7-14,8-7-2,0 0-4,0 0-17,0 0-27,16 7-18,-16-7-16,31 0-18,-31 0-12,37-2-8,-14-1-24,2 2-58,0 0-42,2-1-66,-3-1-50,3 2-320,0-2-27</inkml:trace>
          <inkml:trace contextRef="#ctx0" brushRef="#br0" timeOffset="43785.4598">1162-173 97,'0'0'188,"0"0"0,0 0-58,0 0 19,0 0-38,-10-9 29,10 9-25,0 0 22,0 0-32,0 0 19,0 0-17,-17-6 14,17 6-5,0 0 4,0 0-7,0 0 1,-12-7-1,12 7-10,0 0-2,0 0-2,0 0-10,-11-7-18,11 7-22,0 0-12,0 0-8,0 0-9,0 0 7,0 0-13,0 0-9,-4 11 2,4-11 4,0 16-4,0-16 0,4 23-7,-4-9 10,0 2 29,0 2-41,0 0 39,0 2-49,-4 0 41,4-1-44,-4 1 42,0-2-41,2 1 38,-2-3-41,0 1 40,0-1-39,-1-2 43,1-2-43,0-1 40,4-11-41,-2 19 42,2-19-39,-4 16 61,4-16-4,-4 11 30,4-11-49,0 0 28,0 0-47,0 0 34,0 0-36,0 0 27,8-10-41,-2-1 31,3-3-29,-1-2 32,-2 1-31,6-6-2,1 0 0,-3-2 0,0 1 6,3-2 0,-3 1 0,-2 0 29,1 2-33,1-1 33,-2 1-40,-4 5 35,5-1-40,-1 3 44,-4 1-39,-2 3 29,6-2-38,-8 12 36,9-18-38,-9 18 33,6-14-35,-6 14 38,4-9-38,-4 9 37,0 0-34,0 0 42,0 0-41,0 0 40,0 0-33,27 7 2,-27-7 5,12 16 2,-8-5 7,1 1 0,1 2 2,-2 2 31,0 0-37,0 2 29,0 1-37,0-1 38,-1 1-37,1 0 36,0 0-41,-4-1 37,6 0-36,-2 0 37,0-1-37,0-1 39,1 0-37,-1-2 31,0-1-58,2-1-8,-2-1-61,-2-2 2,0 2-41,-2-11-21,9 16-27,-9-16-26,6 14-32,-6-14-24,4 10-290,-4-10-83</inkml:trace>
          <inkml:trace contextRef="#ctx0" brushRef="#br0" timeOffset="43981.5824">1185 104 311,'0'0'313,"-15"-6"-64,15 6-28,0 0-22,-16-6-53,16 6-9,0 0-37,0 0-12,-15-7-27,15 7-3,0 0-20,0 0 3,19-6-16,-19 6-7,23-2-1,-23 2-4,43-6-2,-18 3-30,6-1-56,0 0-39,0 1-37,6-1-42,-6-1-277,0 0 47</inkml:trace>
          <inkml:trace contextRef="#ctx0" brushRef="#br0" timeOffset="45081.6945">1679-154 32,'0'0'240,"0"0"-81,0 0 11,0 0-52,0 0 19,0 0-41,0 0 21,-23 3-39,23-3 16,0 0-40,0 0-1,0 0-8,0 0 17,0 0-27,-27 1 22,27-1-18,0 0 21,0 0-23,0 0 15,0 0-22,0 0 13,-18 3-15,18-3 11,0 0-18,0 0 16,0 0-17,0 0 8,0 0-15,0 0 10,0 0-13,0 0 9,0 0-11,0 0 9,0 0-8,33-1 16,-33 1-9,31-3 7,-31 3-9,45-4-2,-20 2-5,0 0 1,0-1 3,-3 1-3,5 0-6,-2 0 6,0 0-7,-3 0 6,1 1-9,-23 1 3,42-3-1,-42 3 2,31-3-9,-31 3-7,26-2-24,-26 2 5,0 0-29,31-2 2,-31 2-49,0 0 9,0 0-48,23-3 11,-23 3-61,0 0-42,0 0-99,0 0 202</inkml:trace>
          <inkml:trace contextRef="#ctx0" brushRef="#br0" timeOffset="47156.4622">1916-244 218,'0'0'194,"0"0"-40,0 0-16,0 0-13,-12-8-5,12 8-5,0 0-6,0 0-9,0 0-13,0 0-13,-10-7 6,10 7 0,0 0 5,0 0-6,0 0 0,-13-7-1,13 7 4,0 0-10,0 0-7,0 0 7,0 0-16,0 0-3,0 0-25,-10-9 4,10 9-15,0 0 8,0 0-11,0 0 8,0 0-12,0 0 7,0 0-15,0 0 16,-2 14-10,2-14 55,4 11-35,-4-11 7,4 14 28,-4-14-45,4 19 9,0-8-3,1 2-2,-3 0-2,4 2-3,-4 0 30,2 2-40,0 0 43,0-1-48,3 1 38,-3-1-42,-2 0 38,2-1-42,-2 1 38,2-4-44,0 0 38,-4 0-39,0-12 36,6 19-40,-6-19 49,5 16-43,-5-16 35,2 13-38,-2-13 39,2 11-39,-2-11 37,0 0-40,4 13 45,-4-13-47,0 0 44,0 0-40,0 13 36,0-13-79,0 0 8,0 0-49,0 0-14,0 0-38,0 0-25,0 0-31,0 0-37,0 0-26,0 0-279,0 0-59</inkml:trace>
          <inkml:trace contextRef="#ctx0" brushRef="#br0" timeOffset="48105.8772">2367-311 98,'0'0'317,"0"0"-71,0 0-35,0 0-16,0 0-18,0 0-25,0 0-6,0 0-34,0 0-21,0 0-20,0 0-15,0 0-13,0 0-8,0 0 1,0 0 2,0 0 16,0 0 3,0 0 7,8 13-16,-8-13 6,9 17-12,-9-17 18,6 22-27,-4-10 22,2 1-4,-2 2-17,2 0 0,0 1-8,3 0 19,-5-1-36,2 1 33,0-4-39,-2 2 21,2-3-28,0 2 25,0-2-32,-4-11 32,5 19-28,-5-19 28,6 16-27,-6-16 30,2 11-13,-2-11 69,0 0-42,2 14 36,-2-14-43,0 0 26,0 0-42,0 0 28,0 0-36,0 0 30,0 0-46,0 0 3,-2-16 5,2 16-2,-4-18-4,2 7 9,0-1-6,-3-2 5,3-3 33,0 0-43,2-1 38,-4 0-41,4-1 30,0 1-36,0 0 34,0 0-3,0 1 4,0 0-9,4 2-2,-4 2 1,0-2-7,2 4-1,0-1-1,0 1 4,-2 11-5,5-20-4,-5 20 3,6-17 0,-6 17-2,6-13 1,-6 13 2,14-13-2,-14 13-2,13-10 4,-13 10-2,18-8 1,-18 8 2,23-5-1,-23 5 3,27-3-2,-27 3 2,25-2-4,-25 2-35,31 2 49,-31-2-43,29 2 46,-29-2-42,27 5 44,-27-5-39,31 8 41,-31-8-38,22 8 41,-22-8-41,23 11 41,-23-11-40,15 10 37,-15-10-37,10 14 40,-10-14-32,2 14 33,-2-14-41,0 17 39,0-17-35,-6 18-8,0-9 5,-1 1-6,-1-1-7,-2 0 3,-3 0 4,13-9 4,-14 16 10,14-16 3,-17 12-4,17-12 5,-10 12 1,10-12 0,-12 8 5,12-8-4,-11 7 4,11-7 0,0 0-4,-8 8 3,8-8-7,0 0-2,0 0-4,0 0 1,0 0 4,0 0-1,0 0 3,0 0-1,0 0 6,29-3-7,-29 3 11,21-2-6,-21 2-1,22-2 2,-22 2-1,29 0 1,-29 0-6,25 2 12,-25-2-5,27 4-2,-27-4 0,23 7 4,-23-7 1,23 8 2,-23-8 2,16 13-8,-16-13 6,10 12-2,-10-12 0,7 15-5,-7-15 6,-2 16 0,2-16 2,-11 16-2,3-7-2,0 0 2,-3-1-16,-1 0-4,-3 0-19,-1 0-40,-1-2-8,1 1-12,-5-1-48,5-1-9,-5-1-61,0 0-10,3-1-74,18-3-137,-42 2 90</inkml:trace>
        </inkml:traceGroup>
      </inkml:traceGroup>
    </inkml:traceGroup>
  </inkml:traceGroup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1:48.831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C3F73C48-35C6-41FD-8066-43BFD2FDD499}" emma:medium="tactile" emma:mode="ink">
          <msink:context xmlns:msink="http://schemas.microsoft.com/ink/2010/main" type="writingRegion" rotatedBoundingBox="23455,9437 24997,9251 25054,9719 23512,9905"/>
        </emma:interpretation>
      </emma:emma>
    </inkml:annotationXML>
    <inkml:traceGroup>
      <inkml:annotationXML>
        <emma:emma xmlns:emma="http://www.w3.org/2003/04/emma" version="1.0">
          <emma:interpretation id="{82F6E0DA-D149-44CB-ACBB-164E6D50907B}" emma:medium="tactile" emma:mode="ink">
            <msink:context xmlns:msink="http://schemas.microsoft.com/ink/2010/main" type="paragraph" rotatedBoundingBox="23455,9437 24997,9251 25054,9719 23512,99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056226E-810B-4C1E-A534-C1DFF826D5B1}" emma:medium="tactile" emma:mode="ink">
              <msink:context xmlns:msink="http://schemas.microsoft.com/ink/2010/main" type="line" rotatedBoundingBox="23455,9437 24997,9251 25054,9719 23512,9905"/>
            </emma:interpretation>
          </emma:emma>
        </inkml:annotationXML>
        <inkml:traceGroup>
          <inkml:annotationXML>
            <emma:emma xmlns:emma="http://www.w3.org/2003/04/emma" version="1.0">
              <emma:interpretation id="{15739D2F-DFA2-4FB9-AF3C-49D409F5F806}" emma:medium="tactile" emma:mode="ink">
                <msink:context xmlns:msink="http://schemas.microsoft.com/ink/2010/main" type="inkWord" rotatedBoundingBox="23455,9437 24997,9251 25054,9719 23512,9905"/>
              </emma:interpretation>
              <emma:one-of disjunction-type="recognition" id="oneOf0">
                <emma:interpretation id="interp0" emma:lang="en-US" emma:confidence="1">
                  <emma:literal>valid</emma:literal>
                </emma:interpretation>
                <emma:interpretation id="interp1" emma:lang="en-US" emma:confidence="0">
                  <emma:literal>Valid</emma:literal>
                </emma:interpretation>
                <emma:interpretation id="interp2" emma:lang="en-US" emma:confidence="0">
                  <emma:literal>valid.</emma:literal>
                </emma:interpretation>
                <emma:interpretation id="interp3" emma:lang="en-US" emma:confidence="0">
                  <emma:literal>valids</emma:literal>
                </emma:interpretation>
                <emma:interpretation id="interp4" emma:lang="en-US" emma:confidence="0">
                  <emma:literal>valide</emma:literal>
                </emma:interpretation>
              </emma:one-of>
            </emma:emma>
          </inkml:annotationXML>
          <inkml:trace contextRef="#ctx0" brushRef="#br0">0 5 31,'0'0'419,"0"0"-104,0 0-98,0 0-18,0 0-67,0 0-7,0 0-48,0 0 22,0 0-49,11 8 37,-11-8-31,12 12 19,-12-12-39,14 17 26,-9-7-38,5 0 54,-2 2-25,0-1 30,-1 2-48,1-2-6,0 0-2,-4 1-3,7-2 11,-5 1 15,0-2-1,-6-9 7,10 17 18,-10-17 18,11 13 24,-11-13 20,6 11 4,-6-11 0,0 0 3,14 9-10,-14-9-23,0 0-23,0 0-16,19-5-17,-19 5-7,10-11-12,-10 11-8,11-18-4,-3 8-5,-2-2-2,-2 1-4,5 0 2,-5-1-9,2 0 2,-2 1-15,0 0-38,0 0-25,0 1-45,-4 0-54,0 10-30,11-19-50,-11 19-24,8-15-12,-8 15-13,10-13-26,-10 13-297,15-10-133</inkml:trace>
          <inkml:trace contextRef="#ctx0" brushRef="#br0" timeOffset="450.6922">639 5 112,'0'0'353,"0"0"-109,0 0-12,0 0-10,10-7-40,-10 7-24,0 0-28,-18-6-12,18 6-26,0 0-2,-29-3-15,29 3 2,-25 2-26,25-2-6,-33 5-11,33-5-6,-31 9-4,14-3-2,3 3-7,-5-1 1,5 2-6,-3 0-2,9 0-2,-2-1-1,1 1 0,9-10-1,-4 20 2,4-20-2,4 17 3,-4-17 1,13 17-2,-5-10-2,-8-7-2,23 12 4,-23-12-2,29 10 1,-29-10 7,29 5-8,-29-5 0,29 2 1,-29-2-3,27-3 2,-27 3-3,26-6 42,-26 6-35,27-10 18,-27 10 0,19-16 16,-19 16 11,14-16 4,-10 5 11,-4 11 40,9-17-12,-9 17-22,4-16-8,-4 16-13,0-16-3,0 16-3,0-14-7,0 14-7,4-11-7,-4 11-7,0 0-7,4-14-5,-4 14-7,0 0 1,0 0-3,0 0 3,0 0-2,0 0-3,0 0 5,0 0-2,0 0 2,0 0 0,10 13 2,-10-13-3,3 14-2,-3-14 3,6 17 0,-6-17-3,10 17-3,-10-17-38,10 17-37,-10-17-45,17 15-36,-17-15-3,21 13-65,-21-13-13,27 9-79,-27-9-316,26 3-149</inkml:trace>
          <inkml:trace contextRef="#ctx0" brushRef="#br0" timeOffset="719.59">970-183 322,'-4'-13'358,"4"13"-95,0 0-17,-5-13-54,5 13-18,0 0-31,-4-10-19,4 10-13,0 0-15,0 0-20,0 0-9,0 0 32,0 0-2,0 0 9,4 13-45,-4-13 10,5 15-7,-5-15-7,8 20-5,-6-10-13,6 3-2,-4-2-6,0 1-5,1 4-2,-1-1-7,2 0 3,-2 0-10,0-1 1,-2 3-3,2-4-1,-1 0 1,1 0-4,-2 1-10,2-3-58,0 0-51,0 1-21,2-2-71,-6-10-17,9 18-49,-9-18-36,12 13-218,-12-13-32</inkml:trace>
          <inkml:trace contextRef="#ctx0" brushRef="#br0" timeOffset="959.7249">1210-5 134,'0'0'395,"0"0"-113,8-10-21,-8 10-65,0 0-40,0 0-7,0 0 1,0 0-14,0 0-18,0 0-16,0 0 12,0 0 23,0 0-22,0 0-19,-4 10-19,4-10-13,-4 12-13,4-12 5,-5 13-20,5-13-12,-2 14-4,2-14-8,-2 13 0,2-13 0,0 12-12,0-12-19,0 0-46,4 15-31,-4-15-35,0 0 0,0 11-58,0-11-37,0 0-61,0 0-262,0 0-62</inkml:trace>
          <inkml:trace contextRef="#ctx0" brushRef="#br0" timeOffset="1127.2498">1210-211 76,'0'0'386,"-9"-8"-101,9 8-53,0 0-43,-8-11-41,8 11-30,0 0-30,0 0-19,-6-11-27,6 11-44,0 0-47,0 0-46,0 0-53,0 0-276,0 0 110</inkml:trace>
          <inkml:trace contextRef="#ctx0" brushRef="#br0" timeOffset="1662.7384">1420-287 10,'0'0'434,"0"0"-110,0 0-42,7-10-38,-7 10-43,0 0-37,0 0-37,0 0-25,0 0-23,10-8 1,-10 8-18,0 0-4,0 0 0,6 10-5,-6-10 9,8 13-27,-8-13 23,9 17-15,-9-17 30,8 20-31,-2-9 25,0 1-16,1 2 1,-1-1-12,0 2-3,2 0-9,-4 0-1,3 0-4,-3-1-4,2 1-4,-2 0-5,0 0 1,0-3-2,-2 2 0,0-1-3,0-1 5,-2-1-6,0-11-1,0 20 0,0-20-1,5 17 7,-5-17-5,0 13 5,0-13-1,0 11 6,0-11 12,0 0 1,0 12-2,0-12-5,0 0-6,0 0 0,0 0-7,0 0 2,0 0-5,0 0-2,0 0 2,-15-10-3,15 10-5,-6-9 5,6 9-1,-8-12 3,8 12-5,-13-11-3,13 11 1,-10-11 1,10 11-1,-15-9 0,15 9 1,-16-8 1,16 8-9,-15-5-2,15 5 5,0 0 1,-26-3 1,26 3 12,-21 3-11,21-3-4,-27 8 4,13-2-3,-1 1 0,3 1 0,-3 1 2,3 0 9,1 1-11,1-1 2,2 1 1,0 0 1,8-10 5,-7 18-6,7-18 3,0 15 3,0-15 2,11 17 3,-11-17-2,16 14 9,-16-14-5,25 11-2,-25-11-2,29 9 2,-29-9 0,35 6-2,-35-6-2,42 3-52,-42-3-72,41 0-64,-41 0-34,47-3-56,-24 1-92,0-1-257,0 0-138</inkml:trace>
        </inkml:traceGroup>
      </inkml:traceGroup>
    </inkml:traceGroup>
  </inkml:traceGroup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0:31.480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BADEE114-7775-479E-B36D-94E23F3EECD8}" emma:medium="tactile" emma:mode="ink">
          <msink:context xmlns:msink="http://schemas.microsoft.com/ink/2010/main" type="writingRegion" rotatedBoundingBox="21523,8963 23794,8818 23819,9203 21548,9348"/>
        </emma:interpretation>
      </emma:emma>
    </inkml:annotationXML>
    <inkml:traceGroup>
      <inkml:annotationXML>
        <emma:emma xmlns:emma="http://www.w3.org/2003/04/emma" version="1.0">
          <emma:interpretation id="{9AE173E6-974B-47FA-98A9-DC6DBE490420}" emma:medium="tactile" emma:mode="ink">
            <msink:context xmlns:msink="http://schemas.microsoft.com/ink/2010/main" type="paragraph" rotatedBoundingBox="21523,8963 23794,8818 23819,9203 21548,93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CD7926-8DAD-4DD1-AFA8-6CEA95669D0F}" emma:medium="tactile" emma:mode="ink">
              <msink:context xmlns:msink="http://schemas.microsoft.com/ink/2010/main" type="line" rotatedBoundingBox="21523,8963 23794,8818 23819,9203 21548,9348"/>
            </emma:interpretation>
          </emma:emma>
        </inkml:annotationXML>
        <inkml:traceGroup>
          <inkml:annotationXML>
            <emma:emma xmlns:emma="http://www.w3.org/2003/04/emma" version="1.0">
              <emma:interpretation id="{8560684D-C6FD-4626-BE26-A72705BDB49D}" emma:medium="tactile" emma:mode="ink">
                <msink:context xmlns:msink="http://schemas.microsoft.com/ink/2010/main" type="inkWord" rotatedBoundingBox="21551,8985 22465,9059 22440,9366 21526,9292"/>
              </emma:interpretation>
              <emma:one-of disjunction-type="recognition" id="oneOf0">
                <emma:interpretation id="interp0" emma:lang="en-US" emma:confidence="1">
                  <emma:literal>0=</emma:literal>
                </emma:interpretation>
                <emma:interpretation id="interp1" emma:lang="en-US" emma:confidence="0">
                  <emma:literal>O=</emma:literal>
                </emma:interpretation>
                <emma:interpretation id="interp2" emma:lang="en-US" emma:confidence="0">
                  <emma:literal>0</emma:literal>
                </emma:interpretation>
                <emma:interpretation id="interp3" emma:lang="en-US" emma:confidence="0">
                  <emma:literal>o=</emma:literal>
                </emma:interpretation>
                <emma:interpretation id="interp4" emma:lang="en-US" emma:confidence="0">
                  <emma:literal>0:</emma:literal>
                </emma:interpretation>
              </emma:one-of>
            </emma:emma>
          </inkml:annotationXML>
          <inkml:trace contextRef="#ctx0" brushRef="#br0">756 2619 94,'0'0'354,"-19"-6"-80,19 6-77,0 0-5,-33-2-45,33 2 17,-27 5-46,27-5-15,-31 10 4,19-4-17,-3 1-9,1 4-13,-3 0 5,5 2-9,-3 0-11,7 2-9,-2 0-12,6 1-4,-1 0-1,1 0-14,4 1 11,0 0-12,9-2 1,-5 0-5,10-1 5,-1 0-9,1-1 1,7-2-1,-1-2 7,-3 0-9,6-1 12,-5-4-3,3 2 13,-3-2-14,-18-4 27,42 2-29,-42-2 6,35-2 14,-35 2 2,35-6-7,-20 1 20,1-1 14,-6-1 24,3-1-17,-7 0-4,-2-3-44,0 1 39,-4-1-49,0-3 38,-4 2 5,0-3-13,0 0 0,-6 0-13,1 1-3,1-1-4,-6 0-4,3 2 0,-1 0-9,-1 0 5,-1 2-7,4-1-7,-3 3-21,1 1-32,4 0-31,8 8-37,-19-13-33,19 13-18,-15-9-3,15 9 10,0 0-33,0 0-5,-16-4-50,16 4-240,0 0 10</inkml:trace>
          <inkml:trace contextRef="#ctx0" brushRef="#br0" timeOffset="230.1644">1001 2715 367,'0'0'305,"0"0"-75,0 0-29,0 0-18,0 0-15,0 0-9,0 0-30,0 0-25,0 0-22,0 0-15,0 0-14,0 0-11,0 0 2,0 0-14,27 1-4,-27-1-6,31-1-4,-31 1-2,42-2-4,-42 2-3,49-2-13,-22 1-35,0-1-47,0 0-22,0 0-34,4 1-17,-4 0-45,-1 0-60,-3-1-126,-23 2 150</inkml:trace>
          <inkml:trace contextRef="#ctx0" brushRef="#br0" timeOffset="430.11">1086 2853 231,'0'0'357,"-23"8"-98,23-8-37,-16 5-54,16-5-12,0 0-20,0 0-3,0 0-15,0 0-14,0 0-7,12 7-24,-12-7-5,27-1-20,-27 1-3,35-1-14,-35 1-2,42-3-6,-20 2-3,-22 1-5,50-1-3,-23 0-16,0 0-42,0 0-69,-1 1-47,-3-2-48,4 2-103,0-1-158,-4-1 48</inkml:trace>
        </inkml:traceGroup>
        <inkml:traceGroup>
          <inkml:annotationXML>
            <emma:emma xmlns:emma="http://www.w3.org/2003/04/emma" version="1.0">
              <emma:interpretation id="{0F258D94-4472-4DF2-B467-804184224FA6}" emma:medium="tactile" emma:mode="ink">
                <msink:context xmlns:msink="http://schemas.microsoft.com/ink/2010/main" type="inkWord" rotatedBoundingBox="22670,8901 23792,8816 23820,9191 22698,9275"/>
              </emma:interpretation>
              <emma:one-of disjunction-type="recognition" id="oneOf1">
                <emma:interpretation id="interp5" emma:lang="en-US" emma:confidence="1">
                  <emma:literal>Not</emma:literal>
                </emma:interpretation>
                <emma:interpretation id="interp6" emma:lang="en-US" emma:confidence="0">
                  <emma:literal>not</emma:literal>
                </emma:interpretation>
                <emma:interpretation id="interp7" emma:lang="en-US" emma:confidence="0">
                  <emma:literal>Not.</emma:literal>
                </emma:interpretation>
                <emma:interpretation id="interp8" emma:lang="en-US" emma:confidence="0">
                  <emma:literal>NOt</emma:literal>
                </emma:interpretation>
                <emma:interpretation id="interp9" emma:lang="en-US" emma:confidence="0">
                  <emma:literal>NoT</emma:literal>
                </emma:interpretation>
              </emma:one-of>
            </emma:emma>
          </inkml:annotationXML>
          <inkml:trace contextRef="#ctx0" brushRef="#br1" timeOffset="76016.1092">1751 2634 53,'0'0'350,"0"0"-70,0 0-65,-4-10-1,4 10-61,0 0-11,0 0-48,0 0 3,0 0-43,0 0 11,0 0-34,0 0 20,0 0-33,0 0 23,0 0-27,0 0 52,-2 14-22,2-14 29,2 19-35,2-8-3,-4 2 0,4-1 0,-4 1-7,0 1 4,4-1-12,-4 1 1,7-1-4,-5-1 0,0 1-2,0-1 31,0 0-6,0-1 7,-2-11-25,2 19 15,-2-19-25,0 14 31,0-14 4,4 13 53,-4-13-20,0 0 52,0 15-53,0-15 24,0 0-51,0 0 17,0 0-44,0 0 32,0 0-49,0 0 30,-16-9 2,16 9-20,-11-15-3,7 5-5,0-1-4,0-1-2,0-1-1,-2-1-5,1-1 2,-1 0 0,0-1 0,4 1 0,-6 0-2,4 0 19,-1-1-19,3 4-3,-2-1 5,0 2-5,0-1 0,0 1 0,4 11 1,-4-20-1,4 20-2,-4-14-2,4 14-1,-3-13-3,3 13 0,0 0 2,0-15 2,0 15 17,0 0-20,0 0 18,11-9-18,-11 9 20,0 0-23,18 5 24,-18-5-20,23 12 20,-10-4-21,1 3 5,3 1 1,-3 1 0,7 3 0,-3 1 2,1 0 4,-1 0 0,-1 0-2,2 0 1,-1-1 3,-3-1-1,1-2-36,1-1 39,-3 0-37,1 0 47,-3-4-35,1 0 37,-3 0-35,-10-8 39,18 12-32,-18-12 36,17 9-30,-17-9 34,0 0-37,23 2 30,-23-2-1,0 0-4,22-10 6,-22 10 1,11-13-4,-11 13 1,8-19-6,-8 19-3,4-22-2,-4 9 3,0 1-5,-4-2 2,0-1 1,0 0-4,0-1-1,-5 0 13,-1 0-14,4 2-4,-2-1-2,-1 0 1,-1 1 1,2 3-2,-1-2 0,3 3 5,-2-1-11,0 2 0,8 9-34,-9-16-43,9 16-55,-8-12-58,8 12-38,-6-10-6,6 10-32,0 0-18,0 0-44,0 0-257,0 0-105</inkml:trace>
          <inkml:trace contextRef="#ctx0" brushRef="#br1" timeOffset="76401.7297">2349 2603 326,'0'0'306,"0"0"-74,0 0-9,0 0-54,0 0-18,0 0-42,0 0 13,0 0-53,-19 4 20,19-4-37,-12 8 24,12-8-17,-15 12 20,7-3-22,2 0-4,-3 2-6,1 0-8,4 1-8,-2 2-5,2-1-5,-1-1-1,5 1-4,0-1 10,5 1-26,-1-1 10,2-1-9,6-1 10,-1 0-6,1-2 4,3-1-3,1-1 7,-1 0-7,5-3 16,-20-3-14,33 3 23,-33-3-18,40-3 14,-40 3 2,33-7-3,-17 0 6,-3 1 3,-1-1-1,-4-3-3,0-1-6,-3 0-5,-3-1 4,0-1 6,-4 0-14,-5-1 7,3 0-8,-2 0 3,-2 1-4,-5 0-2,1 1-3,-2 0-7,-1 1 1,1 2-3,1 0 0,1 1 3,2 1-26,10 7-62,-21-13-36,21 13-28,-15-10-60,15 10-14,-10-7-29,10 7-15,0 0-244,0 0-9</inkml:trace>
          <inkml:trace contextRef="#ctx0" brushRef="#br1" timeOffset="76819.8791">2549 2696 259,'-17'-10'350,"17"10"-84,-16-5-12,16 5-73,0 0-17,-15-9-57,15 9 6,0 0-39,0 0 24,0 0-32,9-11 30,-9 11-50,22-3-13,-22 3-4,34-5-9,-34 5-6,41-6-35,-18 2-45,4 2-32,1-1-68,-1-1-51,4 1-72,0-1-127,-6 2 120</inkml:trace>
          <inkml:trace contextRef="#ctx0" brushRef="#br1" timeOffset="76649.2334">2605 2478 139,'0'0'399,"0"0"-97,0-13 25,0 13-61,0 0-49,-6-12-23,6 12-21,0 0-30,-7-10-28,7 10-30,0 0-24,0 0-14,0 0-9,0 0-10,0 0-6,0 0 9,0 0-12,3 13-7,-3-13 1,8 19 0,-4-7-3,2 0-4,-2 3 1,2 2 6,-1-1-10,1 1 4,-4 0-1,6 1-1,-4-1-1,5 0-24,-7-1-52,6 0-41,0 0-34,-4-2-25,0-3-23,3 1-17,-3-1-18,0-2-30,-4-9-148,6 14 133</inkml:trace>
        </inkml:traceGroup>
      </inkml:traceGroup>
    </inkml:traceGroup>
  </inkml:traceGroup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1:56.364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ADFA21DB-0A90-4E69-946F-AA6E78751F8E}" emma:medium="tactile" emma:mode="ink">
          <msink:context xmlns:msink="http://schemas.microsoft.com/ink/2010/main" type="inkDrawing" rotatedBoundingBox="23599,11503 25428,11287 25432,11319 23603,11534" shapeName="Other"/>
        </emma:interpretation>
      </emma:emma>
    </inkml:annotationXML>
    <inkml:trace contextRef="#ctx0" brushRef="#br0">22 243 56,'0'0'292,"0"0"-54,0 0-47,0 0-6,-22-2-48,22 2-7,0 0-51,0 0 11,0 0-34,12-7 12,-12 7-19,25-5 33,-5 0-31,9 0 15,6 0-23,9-1 30,8-2-1,10 0-13,8 0-3,8-2-7,11-1-9,2 1-6,2-1 0,2 1-10,0 0-7,3-1 1,-3 0-3,-6 2 4,-7 0-7,-9 2 2,-7-1-7,-4 2-28,-13 1 32,-1-1-28,-9 2 37,-4 0-38,-2 1 47,-8 1-5,0-1 56,-2 0-33,-23 3 25,37-5-41,-37 5 25,25-4-48,-25 4 31,0 0-39,20-6 32,-20 6-42,0 0 37,0 0-32,13-8-11,-13 8-56,0 0 10,0 0-27,0 0-27,0 0-27,0 0-22,0 0-26,-13-8-21,13 8-22,0 0-226,0 0 60</inkml:trace>
  </inkml:traceGroup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11T20:31:20.515"/>
    </inkml:context>
    <inkml:brush xml:id="br0">
      <inkml:brushProperty name="width" value="0.04667" units="cm"/>
      <inkml:brushProperty name="height" value="0.04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8E91B001-5823-4810-A559-D3C91161DDE1}" emma:medium="tactile" emma:mode="ink">
          <msink:context xmlns:msink="http://schemas.microsoft.com/ink/2010/main" type="inkDrawing" rotatedBoundingBox="3680,4184 3852,6159 2824,6248 2653,4273" shapeName="None"/>
        </emma:interpretation>
      </emma:emma>
    </inkml:annotationXML>
    <inkml:trace contextRef="#ctx0" brushRef="#br0">56 11 78,'0'0'113,"0"0"-3,0 0-27,-11-3 7,11 3-2,0 0-1,0 0-2,-13-2 0,13 2-4,0 0-10,0 0-11,-11-3-19,11 3 14,0 0-2,0 0 4,0 0-18,0 0 14,-12-2-18,12 2 26,0 0-3,0 0-8,0 0-22,0 0 26,0 0-28,0 0 22,0 0-25,0 0 24,0 0-25,0 0 22,-10-2-24,10 2 23,0 0-31,0 0 24,0 0-31,0 0 22,0 0-30,0 0 31,0 0-18,0 0 17,0 0-39,0 0 30,0 0-30,0 0 33,0 0-4,14 1-1,-14-1-25,0 0 32,0 0-22,15 2 33,-15-2-13,0 0 12,16 3-36,-16-3 45,13 1-47,-13-1 34,13 1-34,-13-1 33,13 2-39,-13-2 50,14 3-46,-14-3 27,14 3-5,-14-3 3,16 3-32,-16-3 30,17 4-32,-17-4 38,21 5-23,-21-5 17,20 4-30,-9-1 41,-1 0-33,2 1 37,-2-2-28,1 1 28,-1 0-37,1 0 35,-1 1-36,0-1 38,0 1-21,0-1 16,0 2-41,0-3 37,0 2-42,0 0 40,-1 0-14,0 1 11,0-1-39,-1 0 43,1 1-38,0 1 41,0 0-11,0-1 21,0 0-38,2 3-1,0-2 4,-1 1 1,1 0 3,-1-2-2,1 3 6,1-1 2,-1-1-7,1 1 0,-2 0 3,1 0-6,-1-1 7,1 2 1,-1-1 5,-1-2-10,0 1-1,0 2 2,0-2 0,-2 0-1,2 1 12,-1 1-8,0-1-8,0 1 5,-1-1 1,2 1 0,-1 1 9,0 0 1,1-1 4,-1 2-31,2-2 29,-3 2-24,2-2 28,-2-1-28,1 1 28,-1-1-29,0 2 33,0-2-31,0 0 29,-1 1-31,1 0 35,0-1-35,0 1 54,-1 1-41,1-2 38,-1 3-45,1-2 40,1 3-37,-2-2 35,1 1-45,0 1 45,-1 0-47,0 0 45,1-1-51,-1 2 40,2-1-35,-2 1 37,0 0-2,0 0 2,0 1-4,-1-2-1,1 2-15,-1-1 10,-1 0-2,1-2-3,-1 1 10,0 0 10,-1-1-3,0 0-6,0 0-3,0 0-4,-1 1 5,2-1-1,-2 1-8,1-2 1,-1 2 4,0-1 2,1 0 0,-1 2-1,0-1 2,0 1-3,0-1 6,-1 1 5,0 1-5,0-1 2,1 0-8,-2 0-2,1 1 2,0-1-4,0 0-37,0-1 52,-1 2-36,0-1 41,1 0-37,-1 0 31,0-1-36,0 1 35,-1 0-35,1 0 37,0-1-34,-1 1 35,0-2-41,1 3 4,-2-1 4,0-1 2,1 2 4,-1-2-3,0 1 8,-2 2-5,1-1 34,0 2-41,0-2 37,0 0-39,-1 0 35,0 0-37,1-1 41,-1 0-47,2-2 40,-2 3-34,1-2 35,-1-1-36,1 1 33,-1 0-38,1-1 34,0 1-1,-1 0-2,1 0-5,-1-2-2,0 2 7,0-1-7,0 1-5,0 0 2,0-2 6,-1 1-6,-1 0 0,2 0 5,-1-1-6,-1 1-1,1 0 2,0 0-1,0-1-3,0 0 2,0-1 2,0 1-3,-1 0-1,1 0 0,1-1 0,-2 0 1,1-1 7,0 0-6,0 1 1,0-2-5,0 2 7,5-8-5,-10 12 1,10-12 6,-10 13-5,10-13 0,-11 13-1,5-7 5,6-6-5,-12 12-5,6-6 7,6-6-1,-12 12-1,12-12 0,-12 10 2,12-10-1,-13 11 3,13-11-5,-11 9 3,11-9 0,-12 11 1,12-11-36,-13 11 40,13-11-35,-13 10 39,13-10-25,-13 9 26,13-9-34,-12 9 41,5-4-42,7-5 41,-13 10-39,13-10 39,-14 9-36,14-9 37,-12 9-36,12-9 37,-14 9-41,14-9 39,-14 8-39,14-8 43,-13 8-40,13-8 36,-14 8-36,14-8 37,-13 7-35,13-7 36,-14 8-37,14-8 34,-13 8-37,13-8 37,-15 6-33,15-6 34,-15 8-33,7-4 35,8-4-34,-16 6 37,16-6-38,-17 8 2,17-8 1,-16 7 5,16-7 1,-15 5 1,15-5 2,-15 6-1,15-6 1,-14 5 1,14-5 10,-16 4-9,16-4-2,-14 4 0,14-4 14,-18 5-15,18-5 1,-17 4 0,17-4 0,-17 6 2,17-6 0,-19 5-3,19-5 3,-19 4 3,19-4 1,-17 4-7,17-4 3,-18 4 2,18-4-1,-16 4 0,16-4 0,-16 4 0,16-4 0,-15 3-1,15-3 1,-15 3-3,15-3 1,-14 3-8,14-3-19,-15 1-31,15-1-39,-14 1-34,14-1-21,-14-1-5,14 1-37,-13-2-17,13 2-69,-12-5-27,12 5-339,-9-9-158</inkml:trace>
  </inkml:traceGroup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11T20:31:24.647"/>
    </inkml:context>
    <inkml:brush xml:id="br0">
      <inkml:brushProperty name="width" value="0.04667" units="cm"/>
      <inkml:brushProperty name="height" value="0.04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E87CC3ED-0525-4107-ACA2-C4518AABB457}" emma:medium="tactile" emma:mode="ink">
          <msink:context xmlns:msink="http://schemas.microsoft.com/ink/2010/main" type="inkDrawing" rotatedBoundingBox="2918,3976 5272,4951 5150,5246 2796,4271" shapeName="None"/>
        </emma:interpretation>
      </emma:emma>
    </inkml:annotationXML>
    <inkml:trace contextRef="#ctx0" brushRef="#br0">0 0 35,'0'0'119,"0"0"6,0 0-21,0 0-3,0 0-10,0 0-7,0 0-17,0 0-6,0 0-3,0 0-5,0 0-6,0 0 2,0 0-5,0 0-17,0 0 16,0 0-16,0 0 18,0 0-18,0 0 23,0 0-24,0 0 18,0 0-18,0 0 17,0 0-25,0 0 19,0 0-22,0 0 19,0 0-25,0 0 21,0 0-21,0 0 17,0 0-22,0 0 24,0 0-31,0 0 21,0 0-19,0 0 19,0 0-23,0 0 19,0 0-19,0 0 19,0 0-20,0 0 20,0 0-19,0 0 18,0 0-19,0 0 22,0 0-23,0 0 20,0 0-20,0 0 23,0 0-27,0 0 26,0 0-12,0 0 17,0 0-18,0 0 27,0 0-20,0 0 23,0 0-25,0 0 25,0 0-30,0 0 29,0 0-30,0 0 30,0 0-35,0 0 27,0 0-30,0 0 27,0 0-26,0 0 25,0 0-28,0 0 33,0 0-34,0 0 30,0 0-29,0 0 25,0 0-28,0 0 27,0 0-27,0 0 32,0 0-31,13 1 25,-13-1-26,0 0 27,0 0-29,0 0 30,13 0-27,-13 0 26,0 0-30,0 0 31,0 0-29,15 1 29,-15-1-28,0 0 33,0 0-32,14 1 28,-14-1-25,0 0 29,14 3-32,-14-3 34,0 0-31,17 2 25,-17-2-29,12 1 33,-12-1-30,16 3 34,-16-3-34,19 3 36,-19-3-41,21 3 32,-10-2-31,-11-1 32,20 3-35,-9-1 35,-11-2-31,22 2 32,-11 0-32,-11-2 32,23 4-28,-12-4 32,1 2-30,0-1 31,-12-1-31,22 3 33,-22-3-31,24 1 34,-13 1-36,-11-2 27,22 2-31,-10-1 37,-12-1-40,23 1 35,-11 0-36,0 1 42,0-1-35,0 0 27,1 0-39,0 2 39,-1-2-36,1 0 37,-1 1-37,1 0 42,-2-1-42,1 1 35,1 0-35,0-1 36,-1 0-33,1 1 39,0 1-38,0-2 36,0 1-40,0 0 34,0-1-32,1 1 36,0 0-32,0-1 38,-1 1-36,1 1 39,-1-3-33,1 2 37,-1 1-43,3-1 39,-3 0-31,2 0 29,-2-1-41,0 2 39,2-2-40,-3 2 3,1 0 0,0-1 9,-1 0-4,1 0-1,0 1 2,0 0 4,0 1 1,1 0-1,1-1 36,-1 0-44,0 2 39,0 0-41,1-1 39,-1 0-40,0 0 36,-1 1-40,0-2 39,1 2-39,0-1 41,-1 0-41,1 0 41,0 1-34,-1-1 31,2-1-37,-1 2 42,1-2-43,-1 1 5,0 0 5,0 1 5,-1-2-6,0 2 2,1 0 0,-2-2 1,0 3 1,0-3 9,0 3-2,0 0-8,0 0 3,1-2 0,0 3 1,-1-1 0,-1-1 1,2 1 6,-1 0-8,0 0 4,-1 0 3,1 0 26,-2-2 1,0 2-7,1-1 5,-1 0-20,0-1 4,1 1-2,-1 0-4,1 0 1,-1 0-29,0 0 29,0 0-27,0 1 26,0-1-24,1 1 26,1-1-27,-4 2 34,3-1-35,1 1 28,-2 0-30,2 0 34,0 0-29,-1-1 33,0 1-31,-1-1 4,1 1-3,-2-1 4,0-1 0,0 2 3,0-1 1,-1 0 30,1 0-38,-1 2 30,0-4-30,-1 4 27,1-2-33,0 1 32,0-1-28,-1 1 26,0 0-28,1 0 28,-1-1-24,1 3 28,-1-3-29,1 2 21,-1-1-20,1 0 26,2 2-29,-2-1 28,1-1-32,0 0 40,-1 0-37,0 0 27,0 0-3,0-1-3,1 2 1,-1-2 10,0 1-13,1-1-6,-2 1 2,1 1-1,1-2 0,-2 1 2,1 1-1,0 0 7,1 0-7,0 1 0,0-1-1,0-2 2,1 3 3,-1-1-5,1 1 15,-2-1-16,1 0-6,0 0 6,-3-1 0,2 0 2,-1 1-1,0-1 0,0 0 0,0 1 0,-7-8 0,13 12 1,-7-6 5,0 1 0,1 0-8,-1-1 1,1 0 2,-3 1 0,2-1-2,1 1 5,-7-7 0,11 11-2,-11-11-4,12 11 2,-12-11 1,11 11-2,-11-11 15,10 12-47,-10-12-42,10 11-38,-10-11-19,10 11-16,-10-11-66,9 12-117,-9-12-239,6 10-82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37:58.907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5220B7E9-1E22-4F11-9375-05872C18D140}" emma:medium="tactile" emma:mode="ink">
          <msink:context xmlns:msink="http://schemas.microsoft.com/ink/2010/main" type="inkDrawing" rotatedBoundingBox="17838,10449 20694,10294 20696,10326 17839,10480" shapeName="Other"/>
        </emma:interpretation>
      </emma:emma>
    </inkml:annotationXML>
    <inkml:trace contextRef="#ctx0" brushRef="#br0">77 161 211,'0'0'220,"0"0"-18,-31-1-44,31 1-4,0 0-34,-23-1-11,23 1-35,0 0 5,0 0-27,0 0 19,-23-2-17,23 2 28,0 0-25,0 0 24,0 0-34,23-3 23,-23 3-8,33-4 26,-6 2-33,8-1 57,7 0-42,9-1-10,13-1-4,7 0-6,5 0-2,19-1-6,0 0-5,4 1 5,5-1-2,7 1-2,-3-3 1,4 2-11,-3-1 6,3 0-1,-9 1-13,0-1 2,-10 2-3,-2 1-4,-18 0-2,-3 0 2,-10 1-8,-6 1-1,-1-1-2,-3 2 1,-6-2-2,-7 2 1,2 0 6,-2 0-12,-10-1 3,4 2 0,-4-2 1,0 2 2,-4-1-6,-23 1 2,41-1 0,-41 1 1,43-2 1,-43 2 0,38-1 7,-38 1-1,35-1-6,-35 1-2,35-1 3,-35 1-6,29-1 5,-29 1 17,31-1-11,-31 1-8,27-2-2,-27 2 2,27 0-2,-27 0 8,0 0-5,26-1 13,-26 1-14,0 0-2,0 0 4,27-1-2,-27 1 1,0 0-6,0 0 0,0 0 3,27 0 0,-27 0 0,0 0-1,0 0 7,0 0-1,0 0-5,0 0 0,27 2 1,-27-2-1,0 0-1,0 0-3,0 0-9,0 0-19,0 0-23,0 0-21,0 0-13,0 0-12,0 0-8,0 0 20,0 0-25,0 0 28,0 0-12,0 0 23,19 3-13,-19-3 16,0 0-18,0 0 26,0 0-10,0 0 28,0 0-3,16 6 25,-16-6-10,0 0 22,0 0-13,0 0 21,0 0-19,0 0-12,0 0-38,0 0-17,0 0-61,0 0-165,0 0 221</inkml:trace>
  </inkml:traceGroup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11T20:31:26.944"/>
    </inkml:context>
    <inkml:brush xml:id="br0">
      <inkml:brushProperty name="width" value="0.04667" units="cm"/>
      <inkml:brushProperty name="height" value="0.04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27008378-7118-4982-8E0B-9060F815E753}" emma:medium="tactile" emma:mode="ink">
          <msink:context xmlns:msink="http://schemas.microsoft.com/ink/2010/main" type="inkDrawing" rotatedBoundingBox="2812,6255 5247,5254 5378,5573 2943,6574" shapeName="None"/>
        </emma:interpretation>
      </emma:emma>
    </inkml:annotationXML>
    <inkml:trace contextRef="#ctx0" brushRef="#br0">0 1038 43,'0'0'136,"0"0"12,0 0-34,0 0-8,0 0-2,0 0-11,0 0-4,0 0-5,0 0-2,0 0-6,0 0 0,0 0-3,0 0-4,0 0-9,0 0-4,0 0-6,0 0-4,0 0 0,0 0 1,0 0-7,0 0-2,0 0-6,0 0 2,0 0-1,0 0 3,8 4-6,-8-4 1,0 0 9,13-2-11,-13 2 6,13-1-8,-13 1 8,14-2-6,-14 2 8,19-2-12,-19 2 2,21-3-8,-10 2 1,0-1 4,3 1-10,-1 0-5,-1-1-1,2 1 0,0-1-3,0 1-1,1 0 5,0-1-3,2 1 5,0-1 6,1 0-2,0-1 7,2 0-6,-1 0 6,3 0-9,1-1 4,-1-1-8,1 2 9,0-2-15,-1 1 29,1 1-31,-1-1 21,0 0-14,0 0 9,-3 0-14,1 1 11,-1-1-13,0 1 12,1-1-17,0 2 16,0-2-16,2 0 19,-3 2-19,4-2 16,-1 0-14,0 0 15,1 0-18,1 0 22,-1 0-22,1 0 20,-2-1-19,1 0 27,0 1-26,0-1 27,-1 0-25,0 1 31,-1 0-27,-2 0 21,-1 0-28,0-1 27,-1 2-27,0-1 25,0 0-31,-1 0 36,1 0-11,0 0-1,-1 1 1,0-1-6,1-1 3,0 1 1,-1-1-3,1 1 0,0-2-2,0 1-1,1 0 8,2-2-6,0 1-4,-4 0 0,4 0 0,-4 0 2,1 1 3,-2-2 3,0 2 6,0 0 3,-1-1-2,0 0-1,0 0-3,-2 0 2,0 1-3,0 0-3,-2 0-2,1-2 2,-2 3-1,2-2-4,-1 0 5,2-1-4,-1 1-4,1-1-1,-2-1-1,3 2 1,-3-1-1,2 0 14,0 0-14,-1 0-1,-1 0-1,0 1 0,-1 0 2,0 0 3,0 0 0,0 0 0,-1 1-3,0-1 1,0 0 1,0 1-1,-1-1-9,1 0 14,-1 0-4,2 1 2,-2-3-3,0 3 1,1-2-4,1 1 4,-1 0 8,1-1-10,-2 2 11,2-1-2,-9 6 1,11-10-1,-11 10 8,10-7-32,-10 7 41,10-8-8,-10 8-5,9-8-4,-9 8 3,11-10-8,-11 10-37,13-10 42,-13 10-41,13-12 43,-13 12-38,13-9 47,-13 9-38,10-6 32,-10 6-41,13-10 43,-7 5-43,1-1 43,2 0-37,0-1 40,0 1-42,2 0 40,-3 1-42,0-1 46,0 1-42,-8 5 38,13-9-38,-5 3 42,-8 6-42,14-10 38,-6 5-38,-8 5 7,14-9 38,-14 9-48,13-9 46,-13 9-41,12-9 42,-12 9-40,11-7 40,-11 7-27,9-8 24,-9 8-43,8-7 38,-8 7-34,9-9 38,-9 9-36,11-9 29,-11 9-37,10-11 41,-10 11-44,9-8 45,-9 8-34,9-7 34,-9 7-42,8-7 41,-8 7-40,7-8 42,-7 8-2,7-7-6,-7 7-4,7-7 0,-7 7-3,7-6-2,-7 6 0,7-6 3,-7 6-1,6-7-2,-6 7 1,0 0 0,9-8 0,-9 8 0,0 0 0,6-8-4,-6 8 0,0 0-4,7-9-4,-7 9 8,0 0 2,5-8-4,-5 8 3,0 0 0,6-9-3,-6 9 2,0 0 0,6-7 5,-6 7-6,0 0 1,5-8 0,-5 8-3,0 0 0,9-10 2,-9 10 3,6-9-3,-6 9-1,6-9 2,-6 9 0,7-7-1,-7 7-1,4-8 2,-4 8 0,0 0 0,7-8-3,-7 8 2,0 0 1,5-9 3,-5 9-5,0 0-3,0 0 5,5-9-1,-5 9-2,0 0 1,0 0 7,0 0-6,0 0-2,5-8 1,-5 8 1,0 0-1,0 0 1,0 0 2,0 0-2,0 0 5,0 0-4,0 0 3,0 0-4,0 0 5,5-8-4,-5 8 0,0 0 0,0 0 0,0 0-1,0 0 3,0 0 4,0 0-7,0 0 0,0 0-1,0 0 0,0 0 2,0 0 1,0 0 2,0 0-1,0 0 1,0 0-4,0 0 0,0 0 0,0 0 3,0 0-1,0 0-2,4-10 0,-4 10-2,0 0 3,0 0-3,0 0 8,0 0-6,0 0 0,0 0 4,0 0-7,0 0 2,0 0 1,0 0 4,0 0-2,0 0-1,-2-10 0,2 10-3,0 0 1,0 0-1,0 0 2,0 0 0,0 0 0,0 0-3,0 0-1,0 0 1,0 0 5,-3-10-8,3 10 3,0 0-5,0 0-4,0 0-13,0 0-14,0 0-20,0 0-19,0 0-26,0 0-12,0 0-19,-11-2-16,11 2-2,0 0-49,0 0-21,-8 4-46,8-4-47,0 0-152,-11 5 48</inkml:trace>
  </inkml:traceGroup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11T20:31:27.388"/>
    </inkml:context>
    <inkml:brush xml:id="br0">
      <inkml:brushProperty name="width" value="0.04667" units="cm"/>
      <inkml:brushProperty name="height" value="0.04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CEB09927-D947-44A1-BFF4-D2EBA93BCA33}" emma:medium="tactile" emma:mode="ink">
          <msink:context xmlns:msink="http://schemas.microsoft.com/ink/2010/main" type="inkDrawing" rotatedBoundingBox="5040,5214 5049,5199 5051,5200 5043,5216" shapeName="None"/>
        </emma:interpretation>
      </emma:emma>
    </inkml:annotationXML>
    <inkml:trace contextRef="#ctx0" brushRef="#br0">0 16 93,'0'0'234,"0"0"-61,0 0-11,0 0-39,0 0 3,0 0-35,0 0-2,0 0-28,0 0 5,0 0-31,2-9 13,-2 9-24,0 0 8,0 0-21,0 0 14,0 0-19,0 0 14,0 0-19,0 0 16,0 0-17,0 0 21,6-7-23,-6 7 17,0 0-18,0 0 21,0 0-25,0 0 21,0 0-17,0 0 18,0 0-18,0 0 19,0 0-19,0 0 17,0 0-20,0 0 23,0 0-26,0 0 20,0 0-16,0 0 16,0 0-22,0 0 19,0 0-18,0 0 16,0 0-26,0 0 2,0 0-30,0 0-6,0 0-32,0 0-2,0 0-21,0 0-1,0 0-31,0 0-130,0 0 82</inkml:trace>
  </inkml:traceGroup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11T20:31:27.895"/>
    </inkml:context>
    <inkml:brush xml:id="br0">
      <inkml:brushProperty name="width" value="0.04667" units="cm"/>
      <inkml:brushProperty name="height" value="0.04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E562FB12-3467-41AC-B1C5-127AFC34A170}" emma:medium="tactile" emma:mode="ink">
          <msink:context xmlns:msink="http://schemas.microsoft.com/ink/2010/main" type="inkDrawing" rotatedBoundingBox="5083,5183 5292,5432 5262,5458 5053,5208" shapeName="None"/>
        </emma:interpretation>
      </emma:emma>
    </inkml:annotationXML>
    <inkml:trace contextRef="#ctx0" brushRef="#br0">0 0 142,'0'0'221,"0"0"-63,0 0 0,0 0-37,0 0 6,0 0-29,0 0 4,0 0-32,0 0 13,0 0-38,0 0 11,0 0-23,0 0 12,0 0-27,0 0 15,0 0-23,0 0 15,0 0-7,0 0 25,0 0-26,0 0 16,0 0-24,0 0 25,7 5-16,-7-5 42,0 0-29,7 5 19,-7-5-36,0 0 30,8 9-12,-8-9 30,7 7-32,-7-7 33,7 8-42,-7-8 35,8 9-26,-8-9-2,11 11 22,-11-11-31,11 11-2,-11-11 10,13 13 9,-6-7-1,-1 1-12,1-1-3,0 0-1,-1 1-5,1 0 1,1 0 0,-3-1-1,2 0-7,-2 1 3,-5-7-2,11 12-1,-11-12-3,9 13-14,-9-13 22,8 9-23,-8-9 18,6 10-16,-6-10 18,5 8-18,-5-8 17,5 10-13,-5-10 14,4 8-14,-4-8 14,0 0-14,4 9 16,-4-9-19,0 0 17,0 0-17,5 13 16,-5-13-14,0 0 15,0 0-17,0 0 25,4 8-25,-4-8 20,0 0-20,0 0 20,0 0-22,0 0 16,0 0-23,0 0 13,0 0-58,-2 11-45,2-11-42,0 0-36,0 0-51,-13 4-59,13-4-192,0 0 24</inkml:trace>
  </inkml:traceGroup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11T20:31:36.739"/>
    </inkml:context>
    <inkml:brush xml:id="br0">
      <inkml:brushProperty name="width" value="0.04667" units="cm"/>
      <inkml:brushProperty name="height" value="0.04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FF505EA6-C82C-4834-8CE6-704BA6B5801C}" emma:medium="tactile" emma:mode="ink">
          <msink:context xmlns:msink="http://schemas.microsoft.com/ink/2010/main" type="inkDrawing" rotatedBoundingBox="2846,9241 2912,7111 4345,7155 4279,9285" shapeName="None"/>
        </emma:interpretation>
      </emma:emma>
    </inkml:annotationXML>
    <inkml:trace contextRef="#ctx0" brushRef="#br0">-2 72 69,'0'0'221,"3"-9"-31,-3 9-34,0 0-18,0 0-34,0 0 6,0 0-24,0 0 10,0 0-25,2-10 5,-2 10-24,0 0 20,0 0-32,0 0 16,0 0-22,0 0 16,0 0-20,0 0 23,0 0-22,0 0 17,0 0-30,0 0 26,0 0-27,0 0 24,0 0-31,0 0 29,3-9-34,-3 9 26,0 0-27,0 0 25,0 0-21,0 0 21,0 0-23,0 0 17,7-6-24,-7 6 29,0 0-27,9-5 24,-9 5-21,0 0 19,9-5-38,-9 5 30,0 0-28,13-4 4,-13 4-2,9-4 3,-9 4 18,9-3-20,-9 3 5,12-3-1,-12 3 4,14-3-4,-14 3 5,15-2 0,-15 2-2,17-3 1,-17 3 0,18 0 28,-18 0-32,23 0 32,-23 0-34,26 0 31,-13 0-30,3 0 27,1 2-32,0-1 32,1 0-26,0 0 26,0 1-33,1-1 30,-1 1-31,0-1 28,0 1-25,1-1 33,0 1-39,0 0 32,-1 0-28,0 0 32,-1 1-34,1-1 42,0 2-40,0-1 29,0 0-33,0 1 32,0 1-32,0-2 34,-1 2-31,1 0 35,-1 0-39,0-1 34,1 1-29,0 0 34,-1 0-38,1 0 37,0 0-31,0 0 28,0 0-31,-1 0 30,1-1-30,-2 1 35,1 0-35,-1 0 36,1 0-38,-2 0 31,2 1-25,-2-1 28,1 1-31,-2 0 33,1 0-33,-1 1 33,0 0-33,-1-1 29,0 2-30,-1-1 33,1 1-35,-1-1 34,-1 2-32,2-1 30,-1 1-30,-1 0 32,0 1-31,0 0 33,0-1-36,0 1 36,-1 0-35,1-1 33,-2 1-33,1 0 37,-1 1-32,0-2 30,0 3-28,0-2 33,0 1-32,-2-1 30,2 0-33,-1 2 38,0-1-40,-2 0 7,1 1-2,0-2 7,-1 2-4,0-1 28,0 0-23,-1 1-3,1 0-1,-1-1 2,0 1 4,-1-1-4,0-1 0,0 0 7,0 1-4,-1-1 2,1 0 4,-1 1-1,0-1 3,0 1-2,-1-1 16,1 1-17,-1 1-2,0-2 8,0 2 15,-1 0-2,1 0-5,0 0-2,-2 1-8,2-1 37,-2 2-43,1-1 36,-1 0-43,0 3 36,0-3-40,0 1 37,-1 0-37,1-1 38,-1 1-41,0 1 46,-1-2-35,0 2 41,1-1-44,-2 1 36,0 0-42,0-1 37,-1 0-30,0 0-2,-1 2-2,1-2 1,-1 1 3,0-1-2,0 1 5,0 0 1,-1 1-1,0-1 1,0 0-4,0-1 6,0 2 4,0-2-4,0 1-3,0-1 2,0-1-4,0 0-28,0 0 39,-1 0-35,1 0 40,-1 1-36,-1-1 34,1 0-32,0 0 34,-2 2-2,0 0 0,0 0 7,-1 0-10,0 0 2,1 0 4,-2 1-11,3-4 9,-1 2-9,0-1 4,1 1-3,0-2 2,-1 0-1,1 1-3,0-1 13,-2-1-6,2 2-6,-1-2 0,1 1 6,0-1 1,-1 2-1,0-2 6,1 1 0,-2-1-4,0 1-1,-2 1-5,-1 0 5,1 0 2,-2 0-4,2-1-4,-2 1 5,0 0 1,0-1-3,0 0 0,0 0 6,-1 0-4,0 0-7,1-1 5,-2 0-1,2-1-1,-1 1 5,0 0-2,-1-1 3,2-2-1,-3 1-2,1 1-2,0 0 1,-2-1 9,1 0-2,0 0 10,-1 0-2,0-1-8,-1 1 0,1-1-3,-3-1 3,2 3-6,-1-3 3,0 1-5,0-2-2,0 3-3,1-2 4,0-1 4,-1 2-10,0-1-32,1-1 37,0 1-34,0 0 40,0 0-33,0-1 32,-1 1-31,1 1 37,0-2-41,0-1 40,2 2-39,0-3 29,0 0-27,0 0-32,1 0-49,0-1-71,1-1-59,2-1-102,-1-3-128,1-2-270,1-3-233</inkml:trace>
  </inkml:traceGroup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11T20:31:38.455"/>
    </inkml:context>
    <inkml:brush xml:id="br0">
      <inkml:brushProperty name="width" value="0.04667" units="cm"/>
      <inkml:brushProperty name="height" value="0.04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B6A288A8-5A7B-4BFD-BD9A-3E3EA20324A0}" emma:medium="tactile" emma:mode="ink">
          <msink:context xmlns:msink="http://schemas.microsoft.com/ink/2010/main" type="inkDrawing" rotatedBoundingBox="3059,6864 6248,7667 6169,7983 2980,7180" shapeName="None"/>
        </emma:interpretation>
      </emma:emma>
    </inkml:annotationXML>
    <inkml:trace contextRef="#ctx0" brushRef="#br0">0 29 234,'0'0'202,"0"0"-14,0 0-42,0 0 11,0 0-29,0 0 13,0 0-38,0 0 9,0 0-33,0 0 11,0 0-33,0 0 18,0 0-30,0 0 22,0 0-27,0 0 29,0 0-42,4-10 22,-4 10-37,0 0 24,0 0-30,0 0 22,0 0-30,10-4 24,-10 4-29,0 0-1,0 0 2,12-3 1,-12 3 24,0 0-24,13-2 25,-13 2-28,13-1 26,-13 1-25,16-1 26,-16 1-29,19-1 28,-19 1-33,22 0 31,-22 0-27,24 0 34,-9 1-25,-2 0 28,3-1-33,1 1 33,1 0-33,2 1 29,-1-1-28,2 1 30,1 0-30,2-1 27,2 3-31,-1-2 34,3 0-31,-1 0 30,1 0-30,0-1 38,2 1-37,-1-1 38,2-1-9,-1 0 1,0 1-2,2-1-3,0 0 3,0 0-9,-1 1-3,1-1-1,3 0-2,-3 1-4,-1-1 1,-1 0 7,1 1-11,0 0 35,0 0-40,0 1 1,3 0 33,0 0-35,-1 0 33,-4 0-39,4 1 37,0 1-39,-1 0 33,-4-1-33,0 1 31,-1 0-23,0 1-10,0 0 1,-1 0 2,-1 0 6,1 2 4,-1-1 1,4 1 32,-4-1-37,4 2 37,-1 0-43,0 0 36,0 0-36,0 0 30,1-2-34,-4 2 38,3 0-36,-1 0 33,-3-1-35,0 1 40,3-1-35,-3 1 32,1-1-38,2 1 34,0 1-34,1 0 37,-6-1-35,1 0 37,0-2-39,2 3 38,-3-2-35,1 2 49,1-2-39,-2 2 9,1-2 4,1 1-8,-2 0 4,3-1-3,-3 2-1,1-2 12,-1 2-8,1-2 7,0 0-10,-1 1-1,-1-1 1,2 1 1,-1 0 1,-3 1 1,3-1 7,-2 0-12,1 0-1,-1-1 4,0 2 0,-1-2 0,2 1 0,-4 0 0,1 0-1,1 0 2,-2 0 5,1 0 14,-2-1-30,-1 1 26,0-2-26,0 1 22,-1 0-23,-1 0 28,0-1-26,0 2 36,-2 0-35,2 0 16,-2-1-17,-1 1 31,1-1-37,0 1 31,0 0-29,0-1 38,-2 2-6,2-2-4,-1 2-6,0-2 1,1 1 1,-2 0-9,-1-1 1,1 1-1,-2-1 0,1-1 0,-1 2 0,1-2 7,1 2-11,-2-2 3,-1 1 0,1 0-2,-1-1-8,1 0 10,-7-6 8,11 11-10,-11-11 3,8 10-3,-8-10 2,9 7 4,-9-7-7,7 7 5,-7-7-1,8 7-1,-8-7-4,7 7-25,-7-7-13,6 8-5,-6-8-25,7 8-48,-7-8-73,7 9-32,-7-9-29,6 11-32,-6-11-263,5 11-57</inkml:trace>
  </inkml:traceGroup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11T20:31:40.359"/>
    </inkml:context>
    <inkml:brush xml:id="br0">
      <inkml:brushProperty name="width" value="0.04667" units="cm"/>
      <inkml:brushProperty name="height" value="0.04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4179C085-0223-4B00-9760-C5A2FF28EAA4}" emma:medium="tactile" emma:mode="ink">
          <msink:context xmlns:msink="http://schemas.microsoft.com/ink/2010/main" type="inkDrawing" rotatedBoundingBox="2979,9282 6129,7923 6264,8235 3113,9593" shapeName="None"/>
        </emma:interpretation>
      </emma:emma>
    </inkml:annotationXML>
    <inkml:trace contextRef="#ctx0" brushRef="#br0">0 1346 76,'0'0'189,"0"0"-22,0 0-37,0 0 11,0 0-29,0 0 4,0 0-30,0 0 10,0 0-17,0 0-7,0 0-10,14 1-7,-14-1 7,0 0-3,0 0-3,17 0 0,-17 0-7,13 0-1,-13 0-7,16 0 13,-16 0 0,22-1-17,-22 1-2,24-2-7,-10 2-1,2-2-1,2 1-5,0-3 2,0 3-7,0-1 0,0-1 0,1 0-3,-1 1-5,1 0 4,0-1 0,1 1-2,0-2-1,0 2 2,3-1 3,0 0-1,2 0 1,-1-2-1,2 2 7,1-1 1,0 0 0,-1-1 19,5 0-18,-1 0 0,1 0-5,1-1 0,-2 0-2,1 0-3,0 0 2,0 0-2,0 0 3,0-1-8,-1 0 37,1 1-37,-1-1 32,0 0-35,0 1 47,0-1-53,-2 0 30,1-1-41,-1 2 39,-3-1-40,3-1 40,-4 1-39,1 1 37,0-2-40,-1 1 40,-1 0-39,1 0 40,-2-1-39,2 1 39,-2 0-34,0-1 36,-2 2-36,0-2 38,-1 1-31,0 1 40,0-2-46,0 1 17,1-1-15,0 0 2,1 1 36,-1-1-36,1 0 41,0-1-48,1 1 37,2-1-36,0 0 35,3-1-36,-1-1 38,0 1-23,1-1 26,-2 1-32,0 0 34,-4 1-34,0 1 38,-1 0-39,-1 0 29,0-1-32,-1 2 34,-1-3-33,-1 4 1,-1-1 7,1 0 0,0-1-1,1-1 3,1 1-1,0-1 3,-2 0 0,1 0 5,0 0-4,1 0-4,-1 0-1,0-1 0,1 0 2,-3 3 2,2-2-2,-3 1 7,-1 1-6,0-1-2,-1 1 2,1-1-39,-1 1 49,0-1-42,0 1 47,-3 1-42,-1 1 42,1-1-41,0-1 43,2 1-44,-1-3 45,2 2-9,2-1 1,-1-1-7,4 0-1,-4 1-4,3-2 3,1 1 0,0-2-2,-2 2-10,-1 0 9,0 1-2,-1 0 8,0 1-7,0-1 5,-1 1 8,-2 0 24,2 0-25,-3 1 21,-2 0-22,4-1 9,-1-1-23,1 1 19,-2-1-22,0 2 24,1-3-24,-1 2 30,0-1-26,0-1 16,1 2-17,1-3 14,0 1-20,-1 0 20,0-1-20,-1 1 20,0 1-17,0-1 17,0 1-23,1-1 23,-3 0-21,1 2 18,-1-1-20,0 2 26,1-2-26,-2 2 21,1-1-22,-1 0 21,1 1-20,-2-1 20,1 1-23,0-1 24,1 1-24,-2 0 25,-5 6-9,11-13 2,-11 13-14,10-11 18,-10 11-20,10-12 18,-10 12-16,9-11 20,-9 11-14,8-9 14,-8 9-22,7-9 18,-7 9-21,7-9 20,-7 9-21,8-8 22,-8 8-18,7-9 19,-7 9-19,8-6 20,-8 6-17,5-7 15,-5 7-19,0 0 23,8-8-23,-8 8 22,0 0-19,7-7 22,-7 7-23,0 0 23,0 0-23,7-8 20,-7 8-18,0 0 20,0 0-19,0 0 7,6-7-7,-6 7 17,0 0-15,0 0 14,0 0-17,6-7 16,-6 7-21,0 0 23,0 0-23,0 0 2,0 0 3,7-7 19,-7 7-23,0 0 21,0 0-21,6-9 22,-6 9-21,0 0 22,5-7-24,-5 7 20,0 0-18,6-6 22,-6 6-21,0 0 20,7-8-15,-7 8 15,0 0-25,6-5 6,-6 5 1,0 0 3,0 0 0,5-8 5,-5 8-2,0 0-3,0 0 5,0 0-5,6-8 0,-6 8 0,0 0 1,0 0 2,0 0-3,0 0-2,0 0 0,0 0 2,0 0 1,0 0-3,0 0 3,4-6 18,-4 6-22,0 0 0,0 0 1,0 0 6,0 0-3,0 0 1,0 0 1,0 0-3,0 0 5,0 0-3,0 0 5,0 0-4,0 0-16,0 0-22,0 0-20,0 0-27,0 0-21,0 0-25,0 0-8,0 0-87,-12 2-26,12-2-89,0 0-298,-9 3-149</inkml:trace>
  </inkml:traceGroup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11T20:31:48.668"/>
    </inkml:context>
    <inkml:brush xml:id="br0">
      <inkml:brushProperty name="width" value="0.04667" units="cm"/>
      <inkml:brushProperty name="height" value="0.04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A8EBE1B1-C7E6-48A5-80E6-E23138BF208D}" emma:medium="tactile" emma:mode="ink">
          <msink:context xmlns:msink="http://schemas.microsoft.com/ink/2010/main" type="inkDrawing" rotatedBoundingBox="4440,9622 4603,11870 3282,11966 3118,9718" shapeName="None"/>
        </emma:interpretation>
      </emma:emma>
    </inkml:annotationXML>
    <inkml:trace contextRef="#ctx0" brushRef="#br0">0 23 211,'0'0'209,"0"0"-39,0 0-16,0 0-7,0 0-7,0 0-12,0 0-19,0 0-16,0 0-22,0 0-17,0 0-12,0 0-5,0 0-11,0 0-6,0 0 12,3-11-21,-3 11-2,0 0-4,0 0 4,0 0-4,9-5-2,-9 5-1,0 0-1,0 0 2,12-3 1,-12 3 0,0 0 0,12-2-1,-12 2 8,0 0 4,19 0 1,-19 0 1,14 1 9,-14-1 3,16 1 0,-16-1-2,19 2-5,-19-2 1,20 3-4,-9-2-1,1 1 0,0 0-2,0 1-6,1-1 2,4 2 0,-1-1 1,1 0-3,1 0 6,4 2 5,0-1 3,1 0 15,1 1-2,2-1-3,-1 0-4,0 1 18,0-1-56,0 1 28,0-1-35,-1 1 33,1 0-33,-1 1 32,-1-2-32,0 1 39,-1 3-41,0-3 33,-1 2-31,0-1 32,-1 1-35,1 0 43,-2 1-39,0 0 29,-1 1-32,0-1 32,1 1-29,-1 0 30,-1 0-30,1 0 33,0 1-34,-1-1 30,-1 0-28,1 0 27,-1 1-28,-1-1 30,-1 0-27,0 0 24,-1-2-32,1 3 31,-1-1-30,-1-1 34,0 2-34,1-1 43,-1 1-10,0 1 12,1 1 20,0 1-9,0-1-2,-1 2-13,0 0-1,0 0-5,0-1-4,-2 1-1,1 1-4,0-1 5,-1 1-4,0 0 2,0 1-3,0-2-3,0 2 0,-3-2 0,1 0 3,0-1-7,-1 2-2,-1-1 3,1 0-3,-1 1 2,0 0 0,0 0 7,-1 0-3,1 0-34,-2 0 43,1 0-36,0 0 41,-1 0-34,0 0 42,0 1-37,-1-2 36,-1 2-34,1 0 27,-2-1-1,1 1-1,-1 0 2,0-1 23,0 1-36,-1-2-4,0 0 34,0 2-37,-1-1 32,0 0-38,0 1 43,-1 0-50,0 0 35,0 0 1,0 0-3,-1-1-8,1 0 1,0 0-5,-1 0-1,1 0 1,-1 0-3,0 0 4,1-2-7,-1 2 2,1 0-2,-1-2 2,0 0 0,1 1 3,-1 0-5,1-2 0,-1 0 7,1 2-4,-2-1 3,1 0-3,-1 1 0,0 0-1,0-1-1,0 0 1,-1-1 2,0 1-2,0-2 0,-1 2 4,1-1-6,0-1 2,1 1-28,-2 1-1,1-3 39,-1 2-4,1-1 5,-2 0-7,2 0-32,-1 0 37,1 0-37,0-2 40,-1 2-33,0 0 42,0-1-39,0 1 32,-1-1-34,0 1 31,1-2-28,-1 2 35,-1-1-36,1 0 33,-1 1-32,0-1 33,0 0-35,-1 0 36,1 0-33,-1-1 29,0 1-31,0 0 32,0-1-34,1 0 36,-2 0-34,1 0 37,2-2-36,0 1 29,0-1-33,0 0 34,7-7-4,-11 10-2,4-4 7,2 0-11,-2 1 4,1-2-1,-1 2-1,0 0-1,0 0-1,0-1-1,0 0 3,0 0 9,-1 0-4,0 1 1,-3 1-3,1 0 3,-1-1-6,-1 0 1,1 1-3,1-3-1,0 2 1,0 0-4,2-2 4,0 0-5,0 0 2,0 1 5,8-6-4,-15 10-1,7-6 0,0 2 2,0-2-4,0 1 4,0 1-3,0-2-4,8-4 3,-16 10 1,9-6 0,-2 0-6,0 3 8,-3-2 0,3 1-4,0-1-1,0 1 9,-1-1-11,0 1 0,2 0 6,-1-1-2,0 0 1,0 0-3,1-1 3,8-4-3,-14 8 2,14-8 4,-12 6 1,12-6 0,-10 5-1,10-5 3,-9 4-3,9-4 9,-8 5 4,8-5-1,-9 4 1,9-4-8,-15 6 2,5-3-8,-1 1 4,-2 1-1,-1 1-1,-1-1-2,-1 0 2,0 1-3,0-1-3,1 0 5,-1 1-3,1-2 0,1 1-10,1-3-18,0 1-36,2-1-36,-1 0-48,12-2-78,-19 0-78,19 0-75,-16-6-345,16 6-226</inkml:trace>
  </inkml:traceGroup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11T20:31:50.157"/>
    </inkml:context>
    <inkml:brush xml:id="br0">
      <inkml:brushProperty name="width" value="0.04667" units="cm"/>
      <inkml:brushProperty name="height" value="0.04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CFE8F0CF-D886-42CD-BA1E-20F5AA27C6F3}" emma:medium="tactile" emma:mode="ink">
          <msink:context xmlns:msink="http://schemas.microsoft.com/ink/2010/main" type="inkDrawing" rotatedBoundingBox="3281,9530 6182,10409 6110,10649 3208,9770" shapeName="None"/>
        </emma:interpretation>
      </emma:emma>
    </inkml:annotationXML>
    <inkml:trace contextRef="#ctx0" brushRef="#br0">0 16 50,'0'0'195,"0"0"-34,0 0-32,0 0-8,0 0-8,0 0-6,0 0-2,0 0 8,0 0-22,0 0-10,0 0-10,0 0-3,0 0-4,0 0-7,0 0-5,0 0-4,0 0-3,0 0-4,0 0 13,0 0-25,0 0-4,0 0-6,0 0-4,0 0-5,0 0-1,9-4 2,-9 4-5,0 0 0,0 0-2,0 0 0,14-2 0,-14 2-1,0 0 4,12-1 0,-12 1 3,0 0-4,14-2-2,-14 2 3,13-1 7,-13 1 2,18-1 12,-18 1 3,23-1-7,-10 0-2,-1 0-4,2 0-1,0 0-4,1 1 3,2-1 3,2 1-5,0-1 0,0 1-2,2 0-1,0 0 0,0 0 3,1 0 2,0 1-6,0 0-1,2 0-2,1 1-4,-1-1 1,3 2 3,-2-1 2,1 2-8,0-1 2,1 1-3,0-1 3,4 2 0,1 0 6,-1 0-5,1 0 0,1 0-5,-1 0 0,2 1 5,-2-1-3,0 1 2,0-1 3,-1 0-6,2 1-25,-2 0 31,0-1-26,-1 1 35,1 0-34,-1 1 40,1 0-36,-2-1 33,0 1-32,1 1 31,-1-1-31,0 1 2,1 0 10,-2-1-6,0 1 1,0 0 2,1 0 9,1 0-4,-3 2 31,3-2-38,-1 1 29,1-1-30,-1 1 32,1 1-37,-1-1 38,2 0-36,-1 1 32,-2-1-32,0 1 33,3 0-33,-5-1 31,3 0-34,-2 1 36,0-1-35,0 1 30,-1-1-29,0 2 35,0-2-37,-4 1 39,-1-2-35,2 2 29,-3 0-32,2-1 33,2 2-4,-3-1 1,3 2-5,-1-1 0,1 1-9,-1 0 4,0 0-2,-2-2-2,1 2 1,-2 0 14,1-2-13,-2 2-4,0-2 2,1 2 10,-1 0 17,-1-1-17,1 0 1,-3-1 1,1 2-5,0-2 3,0 1 3,0-1-33,0 1 35,-2-1-35,1 0 41,-1 0-41,2-1 45,-4 1-44,2-1 40,-2 0-33,0-1 35,1 1-33,-1-2 30,0 1-38,-2 0 35,2-2-35,-4 2 41,0-3-44,0 0 36,-1 1-37,-1-1 37,-7-5-38,12 8 38,-12-8-34,10 6 42,-10-6-43,10 7 38,-10-7-55,7 7 14,-7-7-71,7 6-9,-7-6-88,0 0-71,8 10-111,-8-10-161,0 0-36</inkml:trace>
  </inkml:traceGroup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11T20:31:51.814"/>
    </inkml:context>
    <inkml:brush xml:id="br0">
      <inkml:brushProperty name="width" value="0.04667" units="cm"/>
      <inkml:brushProperty name="height" value="0.04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ED2C7A0A-C90D-499D-B89E-E74F0C14DF22}" emma:medium="tactile" emma:mode="ink">
          <msink:context xmlns:msink="http://schemas.microsoft.com/ink/2010/main" type="inkDrawing" rotatedBoundingBox="3488,11981 6147,10639 6282,10906 3622,12247" shapeName="None"/>
        </emma:interpretation>
      </emma:emma>
    </inkml:annotationXML>
    <inkml:trace contextRef="#ctx0" brushRef="#br0">0 1327 87,'0'0'177,"0"0"30,0 0-75,12 4 15,-12-4-54,0 0 22,13 4-33,-13-4 28,0 0-51,18 1 24,-18-1-40,18 1 26,-18-1-33,22-3 27,-11 1-34,2 1 34,1 0-31,1-2 23,1 1-36,0-1 30,2 1-35,-2-2 23,2-1-30,2 3 30,2-4-26,1 1 27,0 0-31,2-1 28,1 0-26,3-2 27,2 2-24,-2-3 25,2 2-30,0-2 28,0 2-32,-1 0 27,0-2-29,0 2 27,0-2-28,0 1 24,1-1-23,-1 2 26,1-2-27,-1 1 5,0-1 2,0 0 7,0-1-4,0 2 0,-2-1 8,1 0 4,-1 1 1,1-3-6,1 1 2,-2 2 1,0-4-5,0 3 2,-1-2 1,0 2 3,-1-3-6,0 5 5,-1-5-7,-1 0 4,-2 4-5,0-2-33,-1 1 44,3-3-44,-2 3 39,2-3-36,0 1 35,-1-1-30,0 0 34,1 1-29,-1-1 30,-2 2-37,1 0 41,-1-1-34,-2 1 32,1 0-1,-2 1 6,1-3-10,-1 2-7,1-1-1,-2 1 0,1-1-5,1 1 5,0-2-2,-3 1-1,2 1-4,-2 0-1,1-2 0,-1 2 0,-1-1 0,2 1 7,-2-1-6,-2 1-3,2 0 3,-3 1-2,0-1 0,0 1 1,0 1 4,0-1-2,-1 1-3,0-2-4,-1 1 2,2 0-2,0-1 0,1-2 6,3 0-5,-3 2-1,4-2-2,-2 0 3,0 2 2,0-1-2,-2 2 15,0-1-13,-2 1-5,0 0 5,0 1 0,0 0 15,-1 0-20,-1 0 5,0 2 1,-1-1-6,1 1 2,-2-2 5,2 2-5,-2-1 2,1 0 0,-1 1 1,0-1 2,1 1-2,-1-2-6,0 2 5,1-1 1,0-2-29,1 2 34,2-1-34,-2 0 41,-3 1-35,3 1 36,-2-1-31,1 2 38,-8 5-15,11-12 32,-11 12-42,11-9 34,-11 9-38,11-9 42,-11 9-43,8-9 35,-8 9-36,10-10 37,-10 10-41,7-7 37,-7 7-32,8-11 19,-8 11-29,9-11 2,-3 5 4,-6 6 5,11-13 1,-4 7 4,-3-1 7,-4 7-11,11-11 6,-11 11-1,7-9-2,-7 9 1,9-10 11,-9 10-6,8-9-7,-8 9 38,7-9-40,-7 9 31,6-7-40,-6 7 42,5-8-40,-5 8 38,0 0-41,8-8 40,-8 8-34,0 0 27,7-10-33,-7 10 35,0 0-36,6-8 34,-6 8-36,0 0 37,7-10-27,-7 10 27,0 0-38,6-8 38,-6 8-38,0 0 37,0 0-36,7-7 44,-7 7-46,0 0 41,0 0-40,0 0 42,0 0-40,6-8 38,-6 8-30,0 0 30,0 0-36,0 0 34,0 0-39,0 0 40,5-6-37,-5 6 38,0 0-41,0 0 41,0 0-39,0 0 37,0 0-38,0 0 44,0 0-46,0 0 39,0 0-40,0 0 40,0 0-40,0 0 37,6-7-33,-6 7 32,0 0-35,0 0 35,0 0-43,0 0 34,0 0-43,0 0 34,0 0-48,0 0 23,0 0-49,0 0 4,0 0-57,0 0-39,0 0-70,0 0-113,0 0-145,0 0 8</inkml:trace>
  </inkml:traceGroup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11T20:32:02.599"/>
    </inkml:context>
    <inkml:brush xml:id="br0">
      <inkml:brushProperty name="width" value="0.04667" units="cm"/>
      <inkml:brushProperty name="height" value="0.04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4162982E-BAFD-41CF-A026-8E3B6621F74C}" emma:medium="tactile" emma:mode="ink">
          <msink:context xmlns:msink="http://schemas.microsoft.com/ink/2010/main" type="inkDrawing" rotatedBoundingBox="17066,3759 17446,6470 16121,6656 15741,3945" shapeName="None"/>
        </emma:interpretation>
      </emma:emma>
    </inkml:annotationXML>
    <inkml:trace contextRef="#ctx0" brushRef="#br0">0 58 216,'0'0'289,"0"0"-42,0 0-55,0 0-11,0 0-45,-11-2 1,11 2-50,0 0 9,0 0-31,0 0 17,0 0-22,0 0 21,0 0-33,4-11 32,-4 11-31,0 0 25,0 0-40,5-7-2,-5 7-8,0 0 28,0 0-41,8-8 27,-8 8-41,8-4 31,-8 4-34,12-4 33,-12 4-35,19-4 31,-8 2-33,0-1 34,2 1-38,1 2 40,3-3-41,1 3 35,1-2-30,1 2 30,1-1-35,0 1 4,2 0 21,-1 1-20,3 0 3,0 0 6,-1 2-6,1-1 3,-1 2 2,1-1-3,-1 1 6,0 2-3,-1-1 0,1 1 1,0 0 8,2 3-3,1 1-4,0 0 2,0 0 1,-1 2-4,1 0 4,0 0 0,0 0-4,2 1 7,-2 0-4,-1 1-1,1 0-1,4 3 33,-1 1-34,-4-2 2,0-1 41,-1 1-44,-1 0 36,-1 0-38,0 0 31,-1 1-31,-1 0 31,-1 0-35,0 1 10,-2-1 1,-1 1 7,0 1 0,-1 0 4,-2-1 3,0 1-7,-1-2 3,1 3 2,-3-3-4,1 2 0,0-1 10,-1 1-23,0-2 25,-1 3-26,0-2 25,0 0-29,0 0 29,0 2-23,-1-2 36,1 1-35,-2-1 30,-1 3-33,1-2 32,-1 1-33,-1 0 39,0 0-11,0-1-3,-1 1-3,0-2-3,-1 2-2,0 2-2,0-5-1,-2 2 5,1-1-9,0 3 1,-1-2-1,0 0 2,0 2 4,0-1-1,0-1 6,1 0-2,-3 1 2,0-2-1,1 1-1,0-1-3,-1 0 6,-1 0-42,1 0 48,-1 0-49,0-1 48,-1 1-40,1-1 80,0 1-39,0 0 39,0-1-47,-1 1 3,2 2 0,-1-3-4,1 2 35,-2 1-41,2-1 33,-1 1-38,1-1 38,0 1-38,0-2 34,-1 2-42,1 1 33,-1-2-35,0 1 32,0 0 3,0 0-9,-1 0-4,0-2 1,0 1-3,0 0-1,-1-1-5,0 0-2,-1 0 7,1 2-28,-1-2 35,-1-1-36,1 0 36,-1-1-33,1 0 34,-2 1-34,0 2 34,0-1-30,-1 0 46,0 0-38,0-1 30,0 0-32,-1 0 34,0 0-41,0-1 5,0-1 5,0 0-3,0-1 2,0 0 2,-1-2-1,-1 0 0,2 1 5,-1-1-6,0-1-3,0 1 4,0-2 4,-1 1 0,0 0-2,1-1-4,-1 1 2,-1-2 32,1 2-36,-1-1 31,-1 0-36,1 0 31,-1 0-30,-2 1 33,-2 0-40,2 0 37,-1-1-36,0 2 31,0-2-33,-1 0 34,0 0-33,0 0 34,-1 0-37,0 0 37,1-1-35,-2 0 37,0 1-35,0-1 32,-1 0-34,1-1 34,0 1-35,0-1 33,0 0-30,3-1 28,-1-1-30,1 2 43,-1-2-48,1 1 38,0 0-36,-1-1 34,1 2-30,-1-1 34,-1 1-38,0-1 35,-2 1-34,2 0 36,-1-1-36,-1 1 35,3-2-36,0 0 34,0 1-32,0-2 28,0 1-41,0 0 15,-1-3-63,2 1 12,-1 0-60,1-1-9,1-2-63,14-1-57,-23-1-50,13-2-94,3-3-332,0-2-235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5:43:35.198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FFFF00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129BB574-DF95-41B7-A7CF-827F2C3CD303}" emma:medium="tactile" emma:mode="ink">
          <msink:context xmlns:msink="http://schemas.microsoft.com/ink/2010/main" type="writingRegion" rotatedBoundingBox="7099,198 25231,679 25056,7270 6924,6789"/>
        </emma:interpretation>
      </emma:emma>
    </inkml:annotationXML>
    <inkml:traceGroup>
      <inkml:annotationXML>
        <emma:emma xmlns:emma="http://www.w3.org/2003/04/emma" version="1.0">
          <emma:interpretation id="{9BCE7FA1-F988-42F9-8B8D-5BC0A3CC1D7F}" emma:medium="tactile" emma:mode="ink">
            <msink:context xmlns:msink="http://schemas.microsoft.com/ink/2010/main" type="paragraph" rotatedBoundingBox="8296,230 25231,679 25195,2042 8260,15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C10416-6F13-4C08-B7EE-DE335F650DEF}" emma:medium="tactile" emma:mode="ink">
              <msink:context xmlns:msink="http://schemas.microsoft.com/ink/2010/main" type="line" rotatedBoundingBox="8296,230 25231,679 25195,2042 8260,1592"/>
            </emma:interpretation>
          </emma:emma>
        </inkml:annotationXML>
        <inkml:traceGroup>
          <inkml:annotationXML>
            <emma:emma xmlns:emma="http://www.w3.org/2003/04/emma" version="1.0">
              <emma:interpretation id="{36D6DFED-3350-4E5B-A580-720D46141144}" emma:medium="tactile" emma:mode="ink">
                <msink:context xmlns:msink="http://schemas.microsoft.com/ink/2010/main" type="inkWord" rotatedBoundingBox="8282,744 9450,775 9429,1580 8261,1549"/>
              </emma:interpretation>
              <emma:one-of disjunction-type="recognition" id="oneOf0">
                <emma:interpretation id="interp0" emma:lang="en-US" emma:confidence="0">
                  <emma:literal>r</emma:literal>
                </emma:interpretation>
                <emma:interpretation id="interp1" emma:lang="en-US" emma:confidence="0">
                  <emma:literal>r)</emma:literal>
                </emma:interpretation>
                <emma:interpretation id="interp2" emma:lang="en-US" emma:confidence="0">
                  <emma:literal>2</emma:literal>
                </emma:interpretation>
                <emma:interpretation id="interp3" emma:lang="en-US" emma:confidence="0">
                  <emma:literal>r-</emma:literal>
                </emma:interpretation>
                <emma:interpretation id="interp4" emma:lang="en-US" emma:confidence="0">
                  <emma:literal>2)</emma:literal>
                </emma:interpretation>
              </emma:one-of>
            </emma:emma>
          </inkml:annotationXML>
          <inkml:trace contextRef="#ctx0" brushRef="#br0">-7784 156 67,'0'0'357,"-31"1"-58,31-1-33,-33-1-70,33 1 3,-33-4-65,15 1 39,1-3-13,-2 1 22,5-2-70,-5-3 14,1 0-59,-1-2 47,3-2-45,-3-3 23,2 1-21,1-2-10,1 0-5,1-3-7,2 0-4,3 1-7,1-1-17,2-1 2,2 3-8,0-1-1,4 1-5,4 0-3,0 1 0,4-1-31,2 0 29,1 0-32,7 0 36,1 1-38,4 1 39,4 2-35,4 0 42,0 1-43,4 0 40,4 1-38,2 2 40,1 1-36,1 0 37,1 1-38,1 3 38,1-2-37,-3 3 33,2 0-37,-5 2 43,-1-1-32,-2 2 30,-2 1-40,3 0 42,-10 0-53,1 0 17,-2 1-50,0-1 9,-27 1-45,41-1-30,-41 1-14,36 0-17,-36 0-21,31-3-49,-31 3-64,22-6-158,-22 6 66</inkml:trace>
          <inkml:trace contextRef="#ctx0" brushRef="#br0" timeOffset="293.8744">-7281-627 9,'0'0'303,"0"0"-126,-15-7-12,15 7-72,0 0 13,0 0-56,0 0 28,0 0-54,0 0 25,0 0-43,0 0 34,0 0-41,0 0 3,29 0 4,-29 0-9,25 5 6,-25-5-2,31 5 6,-31-5-4,35 6-1,-35-6 3,37 7 2,-37-7 3,35 7-1,-35-7 3,34 4 10,-34-4-1,26 6 7,-26-6-18,23 4 1,-23-4 1,19 5 13,-19-5-2,0 0 7,22 5 5,-22-5 1,0 0-1,0 0 1,15 8 2,-15-8-5,0 0-3,-4 13-4,4-13-5,-15 14-2,3-4-4,-5 0-1,1 1-1,-5 2-5,-2 1-2,3-2-12,1 1-47,1-1-57,-1-1-85,7-2-232,-1 0 109</inkml:trace>
        </inkml:traceGroup>
        <inkml:traceGroup>
          <inkml:annotationXML>
            <emma:emma xmlns:emma="http://www.w3.org/2003/04/emma" version="1.0">
              <emma:interpretation id="{D9D1304C-20BC-4A22-AE69-43AB699C9459}" emma:medium="tactile" emma:mode="ink">
                <msink:context xmlns:msink="http://schemas.microsoft.com/ink/2010/main" type="inkWord" rotatedBoundingBox="9884,272 13970,380 13953,1023 9867,914"/>
              </emma:interpretation>
              <emma:one-of disjunction-type="recognition" id="oneOf1">
                <emma:interpretation id="interp5" emma:lang="en-US" emma:confidence="1">
                  <emma:literal>exclusive</emma:literal>
                </emma:interpretation>
                <emma:interpretation id="interp6" emma:lang="en-US" emma:confidence="0">
                  <emma:literal>exclvesive</emma:literal>
                </emma:interpretation>
                <emma:interpretation id="interp7" emma:lang="en-US" emma:confidence="0">
                  <emma:literal>exclesive</emma:literal>
                </emma:interpretation>
                <emma:interpretation id="interp8" emma:lang="en-US" emma:confidence="0">
                  <emma:literal>excllesive</emma:literal>
                </emma:interpretation>
                <emma:interpretation id="interp9" emma:lang="en-US" emma:confidence="0">
                  <emma:literal>excluesive</emma:literal>
                </emma:interpretation>
              </emma:one-of>
            </emma:emma>
          </inkml:annotationXML>
          <inkml:trace contextRef="#ctx0" brushRef="#br0" timeOffset="4399.2402">-3184-964 305,'0'0'343,"0"0"-65,0 0-91,0 0-12,0 0-73,0 0 13,0 0-58,0 0 24,0 0-52,0 0 28,0 0-43,0 0 30,20 11-36,-20-11 36,15 17-34,-5-8 25,1 0-33,-1 1 31,0 0-33,3-1 37,-1 1-32,-2-2 22,3 1 63,-1-1-13,-2-1-2,-10-7 21,21 12 30,-21-12 16,15 8 21,-15-8-12,0 0-22,24 5-12,-24-5-28,19-4-12,-19 4-13,21-10-14,-11 2-12,2 0-8,-1-1-6,1-2-4,3-1-8,-5 0-1,2 0-8,-1 1-32,1 0-27,-4 1-26,3 0-34,-5 2-53,-6 8-47,16-15-15,-16 15-59,11-11-9,-11 11-359,8-7-167</inkml:trace>
          <inkml:trace contextRef="#ctx0" brushRef="#br0" timeOffset="4762.8806">-2721-965 174,'12'8'227,"-12"-8"-95,0 0 19,0 0-67,0 0 16,19 5-48,-19-5 27,0 0-42,22 4 48,-22-4-21,19 3 30,-19-3-33,25 2 23,-25-2-48,27 3 33,-27-3-43,29 1 49,-29-1-18,25-1 33,-25 1-37,24-5 25,-24 5-35,25-6 16,-25 6-39,21-8 23,-21 8-33,14-12 26,-14 12-36,11-11 31,-11 11-32,2-11 32,-2 11-25,0 0 26,-7-15-30,7 15 28,-12-8-31,12 8 20,-16-5-26,16 5 23,0 0-26,-34 3 24,34-3-26,-33 10 25,17-3-26,-3 3 8,1-1 4,-1 3 0,0 0 5,3 0 1,1 2 6,3-1-2,2-1 6,3 0 6,3-1 0,0 0 0,4-11 0,8 18 1,1-9-5,1-3-3,5 0-2,3-2 1,-18-4-3,46 2-7,-46-2-15,49-2-55,-24 0-12,0 0-99,-4-1-20,-21 3-93,33-7-227,-33 7-19</inkml:trace>
          <inkml:trace contextRef="#ctx0" brushRef="#br0" timeOffset="4099.4469">-3234-916 270,'-10'-13'320,"-1"2"-99,3 1 26,-2 1-57,2 0-8,-3 1-52,1 0 12,10 8-52,-17-13 11,17 13-42,-14-11-1,14 11-33,-10-8 22,10 8-40,0 0 14,0 0-82,-13-7-35,13 7-104,0 0-73,0 0-193,0 0 53</inkml:trace>
          <inkml:trace contextRef="#ctx0" brushRef="#br0" timeOffset="3960.3816">-3248-850 255,'0'0'341,"0"0"-56,2-14-28,-2 14-58,0 0 6,-2-12-53,2 12-3,0 0-57,0 0 6,-2-11-46,2 11 13,0 0-40,0 0 23,0 0-33,0 0 18,0 0-25,0 0 21,4 13-19,-4-13 12,4 12-21,-4-12-5,2 14 1,-2-14 4,4 15-1,-4-15 2,2 17-1,-2-17 6,4 16-10,-4-16 2,2 15-67,-2-15-47,4 12-46,-4-12-43,0 0-46,7 11-235,-7-11 28</inkml:trace>
          <inkml:trace contextRef="#ctx0" brushRef="#br0" timeOffset="867.7565">-6521-753 127,'0'0'185,"0"0"-85,0 0 11,0 0-61,-12 8 32,12-8-57,0 0 31,0 13-43,0-13 34,6 11-38,-6-11 24,6 12 22,-6-12-7,17 13 4,-17-13 2,23 12 6,-23-12-2,27 11 4,-27-11 11,31 9-8,-31-9 8,35 6 8,-35-6 11,33 3 10,-33-3 2,35 0-3,-35 0-9,35-5-9,-35 5-14,33-9-1,-18 3-6,-1-1-16,-2 0 0,-12 7 6,17-14 13,-17 14 4,8-16-11,-8 16-4,0-14-1,0 14-7,-10-15-8,10 15-9,-19-13-7,19 13 4,-27-10-11,27 10-10,-37-6-3,37 6-1,-37 1 1,14 2-3,1 1-3,-3 3 3,2 0 0,0 3 1,1 2 3,1 0-10,2 2-28,3 0 41,3 1-33,3 1 36,4 0-31,2 0 33,6-1-33,2 0 41,4 2-38,2-3 40,5 1-36,6 0 37,3-1-40,-1-4 44,8 1-35,0-3 36,0-1-43,4-2 16,2-1-81,-1-2-17,1-1-33,0-1-44,-4 0-42,4-2-39,-4-1-20,-2-1-236,0-1-9</inkml:trace>
          <inkml:trace contextRef="#ctx0" brushRef="#br0" timeOffset="1299.235">-6033-638 159,'-4'-12'308,"4"12"-87,0 0-53,-4-12-38,4 12-25,0 0-24,0 0-13,8-10-11,-8 10-16,0 0-6,0 0 1,33 3-1,-33-3-5,27 7-3,-27-7 1,33 9-9,-16-3-1,3 2-4,3-1 2,0 1-5,2 1 2,0-1 17,-3 2-18,5-2-3,-2 2 2,2-2-2,0 1-46,0-2-58,-1-2-83,1 1-259,0-1 94</inkml:trace>
          <inkml:trace contextRef="#ctx0" brushRef="#br0" timeOffset="1681.2626">-5198-711 231,'0'0'266,"0"0"-95,-8-9-8,8 9-66,0 0 15,0 0-53,0 0 16,-8-9-51,8 9 31,0 0-42,0 0 25,0 0-40,0 0 36,0 0-39,0 0 34,14-5-36,-14 5 36,0 0-30,0 0 71,0 0-8,25-3 54,-25 3-14,0 0 35,0 0-31,0 0-18,17-8-14,-17 8-13,0 0 11,0 0 1,4-13-13,-4 13-10,0 0-11,-13-11-10,13 11-1,-14-8-1,14 8-4,-23-5-5,23 5-3,-29-3-4,29 3-8,-39 0 4,39 0-3,-44 5-3,20-1 1,-1 4-6,-2 0 12,0 2-4,4 1 0,1 1-3,3 0 0,3 0 2,1 2-30,5-1 45,1 1-42,7-2 39,2 1-27,5-1 32,3 2-37,6-1 41,5-2-38,4 0 37,10 0-39,-2-4 43,8-1-43,4 0 36,-1-3-87,-1-1-18,2-2-88,3 1-62,4-4-99,-3-1-228,-4-1-78</inkml:trace>
          <inkml:trace contextRef="#ctx0" brushRef="#br0" timeOffset="3066.3718">-4929-932 56,'-12'-13'338,"12"13"-48,0 0-98,-9-12-8,9 12-72,0 0 4,-10-9-59,10 9 18,0 0-37,0 0 19,0 0-32,0 0 30,0 0-39,0 0 29,0 12-35,0-12 29,6 15-32,-6-15 31,6 23-31,1-8 34,-3 0-16,0 2 9,4 0-27,-2 1-7,3 2 2,1 1 3,2 0 4,-1-1-6,3-1 3,-1 0 5,1 0-27,1-1 29,-3-3-22,2 0 26,-1-1-28,1-3 27,1 0-25,-3-2 29,1-1-26,-1-1 27,-12-7-28,29 10 34,-29-10-35,29 3 29,-29-3-25,29-1 31,-29 1-35,31-8 33,-17 2-5,-1-1 29,-1 0-5,-2-2 3,1 0-4,-3-2-1,-2 0-4,2 1 30,-5-2 0,1 0-9,-2 0-7,-2 12 4,0-22 7,-2 10-9,0 2-10,2 10-10,-5-20-10,5 20-2,-8-17-3,8 17-4,-4-14-3,4 14-12,-4-12 3,4 12 1,0 0-4,-4-13 1,4 13 2,0 0-10,0 0 0,-4-13-2,4 13 5,0 0-4,0 0 4,0 0 2,0 0 3,0 0-3,8 11 2,-8-11-4,8 13 1,-8-13 7,11 18-4,-5-9 5,0 1-37,2 1 41,3 2-40,-1-1 49,2 1-39,-1-1 41,3 0-38,-2 0 38,3-1-44,1 1 45,-1-3-40,-1 1 41,1-3-27,-1 1-2,1-1 3,-15-7-2,29 10 4,-29-10 1,27 6 37,-27-6-44,29 0 46,-29 0-49,26-4 37,-26 4-45,25-11 42,-14 4 0,-1-1-8,0 0 0,-4-3 7,3 1-5,-5-3-6,0 3-1,0-2 1,-4 0 0,0-1-2,0 1 1,0-1-1,-2 2-2,0-2-7,-2 2 4,0 0-3,2 0 1,-2 0-2,4 11 0,-5-19 1,5 19 2,-4-14 5,4 14-11,-4-13-1,4 13-4,0 0 4,0-16-4,0 16 0,0 0 3,8-9-2,-8 9 3,0 0 1,0 0 2,23-6-1,-23 6 2,0 0-4,0 0 2,23-2 1,-23 2 0,0 0-2,0 0 1,0 0 5,0 0-13,25-1 12,-25 1 3,0 0-1,0 0 1,0 0 2,0 0 6,0 0-3,0 0-2,0 0-36,0 0 39,0 0 2,0 0-2,0 0 1,0 0-7,0 0 3,0 0-2,0 0 2,0 0-4,0 0 1,0 0-4,14-6-1,-14 6 1,0 0-2,0 0 2,0 0-1,0 0 7,0 0-7,0 0-3,0 0 5,0 0-3,0 0 0,-12-7 0,12 7 2,0 0-1,0 0-2,0 0 0,0 0 0,0 0 2,0 0 1,-15-7 1,15 7-3,0 0 1,0 0 1,0 0 2,0 0-1,0 0 0,0 0-3,0 0 0,-12-6 2,12 6-2,0 0 4,0 0-6,0 0 6,0 0-5,0 0 2,0 0 0,0 0-3,0 0 0,0 0 1,0 0 4,-13-7-3,13 7-3,0 0 3,0 0-1,0 0 2,0 0 0,0 0 6,0 0-10,0 0 8,0 0-7,0 0 1,0 0 0,0 0 4,0 0 8,0 0-13,0 0 1,0 0 2,0 0 7,0 0-6,0 0-3,0 0 1,-18-4-2,18 4 4,0 0-3,0 0 0,0 0 0,0 0 4,0 0-4,0 0 2,0 0-3,0 0 0,0 0-2,0 0 3,0 0 2,0 0-4,0 0 2,0 0-4,0 0 4,0 0 0,0 0-3,0 0 0,0 0 0,0 0 1,0 0 2,0 0-1,0 0 2,0 0 0,0 0-2,0 0-1,-4 10 5,4-10 0,0 0-2,0 0 2,4 13 2,-4-13 0,0 0-5,4 11 4,-4-11-3,0 0-5,0 0 10,6 12 2,-6-12-4,0 0-2,0 0 2,0 0-1,0 0 5,4 11 0,-4-11 5,0 0-9,0 0 7,0 0 0,0 0-3,0 0 4,0 0 5,0 0-3,0 0-6,0 0 9,0 0-9,0 0 2,0 0-3,0 0-1,0 0 2,0 0-24,0 0 30,0 0-9,0 0 1,0 0-10,0 0 12,-8-8-4,8 8-12,0 0 14,0 0 0,0 0-3,0 0-2,0 0 5,-4-10-2,4 10-3,0 0 5,0 0-5,0 0 0,0 0-2,0 0-1,0 0-35,0 0-41,0 0-45,0 0-40,0 0-95,0 0-20,0 0-80,0 0-228,4-10-102</inkml:trace>
          <inkml:trace contextRef="#ctx0" brushRef="#br0" timeOffset="3739.6108">-4042-911 9,'0'0'199,"0"0"5,-13-7-65,13 7 35,0 0-44,0 0 31,0 0-52,-16-6 14,16 6-58,0 0 18,0 0-44,0 0 20,0 0-46,0 0 27,-17-5-41,17 5 30,0 0-36,0 0 35,0 0-32,0 0 30,-8 10-36,8-10 36,0 0-9,-6 16 27,6-16-29,-4 14 31,4-14-32,0 16 26,0-16-36,2 20 38,-2-20-38,0 21 36,4-10-30,0 0-4,2-1 3,0 1-2,1-1 6,3 0-1,-2-1 4,3 0 8,-1-1-4,2-1 18,1 0 9,-1-1-6,-12-6-3,25 11 5,-25-11 5,25 7 6,-25-7 7,25 5 1,-25-5-1,24 3-5,-24-3 1,0 0 13,36-3-8,-36 3-7,18-3-17,-18 3-1,19-9-7,-19 9-9,16-12-6,-16 12 7,15-16-11,-9 6-5,0 1 3,0-1-9,-1-1 2,-3-2-1,2 1-11,0-1 13,0 1 0,0 0 5,-2 0-12,2 0 4,-2 1 0,-2 11-1,5-20-3,-5 20 3,6-15-2,-6 15-2,4-15-3,-4 15-3,2-10 1,-2 10 5,8-10 3,-8 10-5,0 0 4,17-4 0,-17 4-1,0 0 0,27 1 1,-27-1 6,22 7-2,-22-7-6,27 10 3,-10-5 5,-1 2-4,1-1 1,-3 1 7,3 1-12,-3 1 2,3 0 2,-3 1 3,-1 0-2,-3-1-2,0 1 5,-1 0-2,-3 0 1,0-1 2,-2 2-1,-4-11 0,2 18 6,-2-18-2,-4 16-6,4-16 3,-6 14-1,6-14 6,-10 14-2,10-14 7,-15 11-10,15-11 2,-14 9-2,14-9 2,-19 9 2,19-9-4,-17 5 5,17-5-7,-18 4-20,18-4-39,0 0-70,0 0-39,0 0-56,0 0-14,0 0-60,0 0-40,0 0-160,6-13 13</inkml:trace>
          <inkml:trace contextRef="#ctx0" brushRef="#br0" timeOffset="1087.0996">-5727-745 309,'0'0'312,"0"0"-90,-2-12 1,2 12-63,0 0-8,0 0-61,-4-9 8,4 9-49,0 0 18,0 0-42,0 0 21,-23 6-38,23-6 32,-18 14-33,5-5-5,-1 1-1,-1 3-1,-1 1 4,-1 1-2,1 1 2,-3 1-16,0 1 21,5 0-4,-3-2 1,3 1-1,4-3-14,-3 1-62,3-2-74,2-2-70,1-1-234,7-10 79</inkml:trace>
          <inkml:trace contextRef="#ctx0" brushRef="#br0" timeOffset="6231.6559">-4929-498 20,'0'0'158,"0"0"9,0 0-26,0 0-17,0 0-11,0 0-15,0 0 7,0 0 11,0 0 1,0 0-6,0 0-8,23 2 0,-23-2-26,0 0 24,0 0-26,0 0 13,20-6-41,-20 6 21,0 0-34,21-7 28,-21 7-41,10-7 37,-10 7-26,11-7 33,-11 7-43,12-10 32,-12 10-39,11-10 34,-11 10-1,10-12-7,-10 12 8,8-13-2,-8 13-3,8-12-4,-8 12 10,5-15-9,-5 15-10,6-14 1,-6 14-6,2-16 2,-2 16-12,2-16-5,-2 16-5,0-19-1,0 19 1,0-18-1,0 18 11,0-17-23,0 17 10,-2-19 5,2 19-1,0-16 3,0 16-1,0-17-2,0 17-2,-2-17 3,2 17-1,-2-16 4,2 16 2,0-18-3,0 18 1,-2-16-3,2 16 0,-2-16-1,2 16-1,-5-15-2,5 15 4,-2-14-23,2 14 15,-2-14 7,2 14-11,-4-12 6,4 12-7,-2-11 13,2 11-19,0 0 16,-4-15-9,4 15 9,0 0-10,-4-11 10,4 11-12,0 0 11,0 0-6,-4-14 8,4 14-7,0 0 7,-4-11-9,4 11 9,0 0-17,-7-9 17,7 9-12,0 0 14,0 0-14,-4-13 15,4 13-14,0 0 7,0 0 3,-6-9-9,6 9 9,0 0-13,0 0 16,0 0-15,0 0 10,-6-10-8,6 10 7,0 0-5,0 0 8,0 0-10,0 0 13,0 0-13,0 0 16,0 0-12,-11-8 8,11 8-10,0 0 18,0 0-23,0 0 17,0 0-13,0 0 10,0 0-12,0 0 8,0 0-12,0 0 10,0 0-6,-22 3 12,22-3-14,0 0 13,-15 11-8,15-11 7,-8 11-15,8-11 18,-8 14-12,8-14 12,-6 17-11,6-17 9,-9 18-1,9-18-2,-2 20 2,2-20-3,-2 19 1,2-19 2,2 22-1,0-12-2,-2 2-4,4-1 2,3-1 2,-1 2 2,-2-2-2,4 1 0,-2-1-4,3 1 5,-1 0 2,0-2-2,0 2 0,3-1 3,-1-1-30,0 1 32,1-1-31,1 0 37,-1 0-32,1-2 36,0 1-36,1 1 31,-1-2-28,3 1 33,-5 0-37,2-1 18,3 0-9,-3 0 3,3 0 0,-3-1 4,1 0 0,1 1 3,-14-7 2,27 10 0,-27-10 4,25 9-3,-25-9 2,22 7-5,-22-7 4,23 6-4,-23-6-12,23 4-41,-23-4-46,0 0 3,31 2-80,-31-2-15,0 0-77,27-1-54,-27 1-228,0 0-63</inkml:trace>
        </inkml:traceGroup>
        <inkml:traceGroup>
          <inkml:annotationXML>
            <emma:emma xmlns:emma="http://www.w3.org/2003/04/emma" version="1.0">
              <emma:interpretation id="{C1F6C91D-C4B7-4C45-9ABA-13695999CCDD}" emma:medium="tactile" emma:mode="ink">
                <msink:context xmlns:msink="http://schemas.microsoft.com/ink/2010/main" type="inkWord" rotatedBoundingBox="16442,653 20567,762 20536,1918 16412,1809"/>
              </emma:interpretation>
              <emma:one-of disjunction-type="recognition" id="oneOf2">
                <emma:interpretation id="interp10" emma:lang="en-US" emma:confidence="1">
                  <emma:literal>EX</emma:literal>
                </emma:interpretation>
                <emma:interpretation id="interp11" emma:lang="en-US" emma:confidence="0.5">
                  <emma:literal>EX-</emma:literal>
                </emma:interpretation>
                <emma:interpretation id="interp12" emma:lang="en-US" emma:confidence="0">
                  <emma:literal>EXT</emma:literal>
                </emma:interpretation>
                <emma:interpretation id="interp13" emma:lang="en-US" emma:confidence="0">
                  <emma:literal>EX.</emma:literal>
                </emma:interpretation>
                <emma:interpretation id="interp14" emma:lang="en-US" emma:confidence="0">
                  <emma:literal>Ex</emma:literal>
                </emma:interpretation>
              </emma:one-of>
            </emma:emma>
          </inkml:annotationXML>
          <inkml:trace contextRef="#ctx0" brushRef="#br1" timeOffset="16471.2879">2023-86 4,'0'0'203,"0"0"-31,0 0-26,0 0 8,0 0 5,0 0-17,0 0-19,0 0 11,0 0-18,8 11 0,-8-11-8,25 2 5,-25-2-1,43 0 0,-16 1-9,4-1-16,2-1-13,6 1-15,3-2-8,1 2-8,3-2-16,-1 1-1,-3 0-5,5-2-4,-6 3-5,1-1-2,-3 0 0,-2 1-3,-6-1-4,-4 1-1,0-1-5,-27 1-13,45-1-16,-45 1-15,36-2-27,-36 2-33,26 0-39,-26 0-53,0 0-81,19-3-210,-19 3 19</inkml:trace>
          <inkml:trace contextRef="#ctx0" brushRef="#br1" timeOffset="15810.2561">2244-620 312,'0'0'353,"0"0"-39,0 0-41,-6-12-48,6 12-38,0 0-41,0 0-26,0 0-27,0 0-24,-4-9-16,4 9-15,0 0-6,0 0-7,0 0-1,0 0-10,-9 15-28,9-15 36,-4 25-33,4-8 38,-4 2-29,-2 6 36,2 0-11,-5 6-1,-1 2 5,2-1 4,0 2-7,-7-2-3,7 1 8,-9-2-7,7-1-4,-2-1-5,1-5-1,3-1-1,0-1-31,2-4 40,-3-1-36,5-1 33,-2-3-35,4-1 39,-2-2-38,4-10 24,-2 18-68,2-18-21,0 0-91,4 15-93,-4-15-363,0 0-140</inkml:trace>
          <inkml:trace contextRef="#ctx0" brushRef="#br1" timeOffset="16093.3865">2221-565 41,'0'0'359,"-10"-17"-97,10 17-60,-4-12-20,4 12-19,0 0-31,-4-15-32,4 15-18,0 0-13,6-13-13,-6 13-9,12-8-3,-12 8-1,27-7-12,-27 7-4,39-7 1,-16 4-4,4 0-5,4 1-2,6 1 8,2-1-14,3 0-2,3 0-4,-3 1 1,5-1 3,-1 2-5,-5-2 0,7 1-1,-7 0-1,-6 1 1,2-2-3,-2 2 0,-8 0-24,0-1-17,-27 1 5,46 0-49,-46 0 8,37 1-60,-37-1 1,31 2-90,-31-2-171,20 4 148</inkml:trace>
          <inkml:trace contextRef="#ctx0" brushRef="#br1" timeOffset="16712.2636">2238-284 4,'0'0'362,"0"0"-113,-13-7-56,13 7-40,0 0-17,0 0-15,0 0-14,15-10-7,-15 10-4,20-3 4,-20 3-14,31-3-11,-31 3-16,46-2-8,-19 2-3,2-1-15,2 0-5,4 0-7,2 1-2,2 0-6,-3 0-14,1 0-31,-2 0-25,-2 0-59,-2 0-53,0 0-44,-4 1-249,4-1 59</inkml:trace>
          <inkml:trace contextRef="#ctx0" brushRef="#br1" timeOffset="17223.2687">3052-236 249,'0'0'313,"0"0"-75,4-12-53,-4 12-37,0 0-32,0 0-20,4-11-20,-4 11-2,0 0-13,0 0-15,23-5 3,-23 5 35,0 0-7,35 5-18,-35-5-12,27 7-8,-8-2-7,-1 1-3,1 0 3,-2 0-11,1 2-7,5-1-3,0 2 1,-5 0-2,7 0-3,-2 0 6,0 2-6,-1-2-59,1 1-46,0-1-70,-1 1-54,1-2-282,-2 1 4</inkml:trace>
          <inkml:trace contextRef="#ctx0" brushRef="#br1" timeOffset="16986.8474">3470-341 228,'0'0'299,"0"0"-51,0 0-22,4-12-30,-4 12-33,0 0-29,0 0-28,0 0-23,0 0-19,0 0-9,-13-6-15,13 6-3,-14 5-5,14-5-12,-19 13-3,3-5-2,-3 2 1,1 2-6,-5 3 13,-2 1-14,-2 0-2,5 0-5,-5 0 3,4 2 0,-4-1 0,4 0 3,1-1-2,-1 0-24,4-2-50,3-2-44,1-1-53,3-2-53,1 0-247,3-1 53</inkml:trace>
          <inkml:trace contextRef="#ctx0" brushRef="#br1" timeOffset="17440.7857">3819-243 301,'0'0'302,"0"0"-72,0 0-46,0 0-36,0-13-22,0 13-16,0 0-11,15-6 6,-15 6-31,22-3-10,-22 3-9,27-4-11,-27 4-10,42-3 0,-16 2-9,1-1-38,0 0-57,8 0-49,-4 1-68,4-2-299,3 1 27</inkml:trace>
          <inkml:trace contextRef="#ctx0" brushRef="#br0" timeOffset="10556.1226">42 386 372,'0'0'376,"0"0"-49,-22-3-75,22 3-8,0 0-61,0 0 22,-21-5-74,21 5 5,0 0-64,0 0 13,10-13-48,-10 13 26,31-11-53,-8 4 9,6 0-8,8-2-5,3 0 0,5 2 0,3-2-2,1 2 0,7-2 1,4 2-1,4-1-3,-4 1 3,6 2-6,-4-1 2,2 1-1,0 0-10,-8 0 2,-2 1-63,-2 0 3,-3 0-50,-1 0-17,-11 0-20,2 0 20,-8 0 0,2 0 15,-6 0 16,-4-3 20,-5 3 10,-1-2-2,-5 1-16,-12 5-7,15-13 2,-15 13 21,0-15 18,0 15 11,-17-18 13,7 9 20,-9-2 18,-3 2 14,-1-1 36,0-1 14,3 2 53,-7-2 8,4 3-9,4 0 11,-3-1-14,3 2-22,2 1 2,3 0-3,14 6-23,-27-9-14,27 9-14,-19-9-14,19 9-12,-12-6-4,12 6 1,0 0-4,0 0-2,0 0-2,0 0 0,0 0-3,27 0 2,-8 4 1,3 0 4,5 1-7,4 2 1,0-2 2,6 3 1,3-1 0,-3-1 5,6 2 1,-10-3 0,2 1-1,-3-1 12,-1 0 18,-5-1 3,-3 0-6,-4-1 70,-19-3-26,31 7 50,-31-7-27,27 4 36,-27-4-30,18 5-3,-18-5-29,0 0 4,11 9-38,-11-9 12,-7 9-24,-7-2 10,-3 2-27,-5 1 1,-5 4-2,-10 4-1,-3 3-9,-9 5-5,1 1-80,-2 3-24,1-1-122,1 3-53,5 0-112,0-1-364,1-1-264</inkml:trace>
        </inkml:traceGroup>
        <inkml:traceGroup>
          <inkml:annotationXML>
            <emma:emma xmlns:emma="http://www.w3.org/2003/04/emma" version="1.0">
              <emma:interpretation id="{A86550CE-4909-42F4-99F8-4C40602B370E}" emma:medium="tactile" emma:mode="ink">
                <msink:context xmlns:msink="http://schemas.microsoft.com/ink/2010/main" type="inkWord" rotatedBoundingBox="20961,735 22522,777 22508,1309 20946,1268"/>
              </emma:interpretation>
              <emma:one-of disjunction-type="recognition" id="oneOf3">
                <emma:interpretation id="interp15" emma:lang="en-US" emma:confidence="1">
                  <emma:literal>OR</emma:literal>
                </emma:interpretation>
                <emma:interpretation id="interp16" emma:lang="en-US" emma:confidence="0">
                  <emma:literal>Or</emma:literal>
                </emma:interpretation>
                <emma:interpretation id="interp17" emma:lang="en-US" emma:confidence="0">
                  <emma:literal>oR</emma:literal>
                </emma:interpretation>
                <emma:interpretation id="interp18" emma:lang="en-US" emma:confidence="0">
                  <emma:literal>OR.</emma:literal>
                </emma:interpretation>
                <emma:interpretation id="interp19" emma:lang="en-US" emma:confidence="0">
                  <emma:literal>OrR</emma:literal>
                </emma:interpretation>
              </emma:one-of>
            </emma:emma>
          </inkml:annotationXML>
          <inkml:trace contextRef="#ctx0" brushRef="#br1" timeOffset="17912.2538">4966-512 87,'0'0'320,"-6"-11"-50,6 11-64,-16-10-30,16 10-32,-23-10-22,23 10-17,-27-9-22,27 9-13,-31-6-10,31 6-12,-29-2-10,29 2-8,-35 2-5,16 1-6,-1 2-27,-3 4 31,4 0-7,-3 3-1,1 3 0,-2 1-2,0 2-2,5 2-2,-1 1 3,3 0-2,1 0 1,7 1 0,-2-1 2,5-1 3,5 1-9,0-2 3,5 0 1,5-1 0,-2 1-3,7-1 9,5-2 14,-1 0 6,0-4 7,7-2-2,-3 0 15,4-2 4,4-2 1,-4-2-2,8-1-3,-6-2 4,2-2-3,0-2 1,4-1-5,-2-3 8,-2-1 6,0-4-11,-4 0-8,-4-4-9,0-2-4,-5-1-6,-5-1-8,-5 0-33,2-3 35,-6 0-35,-4 2 32,0 1-27,-6-3 24,-2 2-27,0 1 37,-3-1-35,3 5 26,-4 0-6,3 1 1,-1 2-9,2 1-6,-7 0-15,7 4-22,2-1-36,6 9-48,-17-13-52,17 13-51,-12-7-50,12 7-70,0 0-253,0 0-112</inkml:trace>
          <inkml:trace contextRef="#ctx0" brushRef="#br1" timeOffset="18557.2651">5303-556 35,'0'0'437,"0"0"-116,17-8-57,-17 8-41,0 0-53,0 0-31,10-8-29,-10 8-22,0 0-17,0 0-22,0 0-15,0 0-5,0 0 2,0 0-39,27 3 28,-27-3-27,8 13 25,1-3-4,-3 0 1,-2 2-3,0 3 2,0 1-1,-4 1 1,4 2-4,-4 0 2,4 0-2,-4 0 1,3 3-2,-3-2 3,0-1-1,0 0-6,2-1 0,-2-1 2,2-2 1,-2-2 0,4-1 9,-4-1-2,0-11 30,4 19 62,-4-19 44,0 14 25,0-14-48,0 0 2,10 11-24,-10-11-22,0 0-13,0 0-18,9-12-8,-9 12-15,4-19-6,0 6-2,-4-3-9,0-1 0,0-1-23,0-3 23,0 0-26,-4 0 27,4-3-28,0-1 26,0 0-28,0 1 23,0 4-1,4 0-4,0 0 2,0 2-4,0 1 2,-4 3-7,2 1-2,2 2-2,5 0-4,-1 1 4,2 1-8,3 3 1,1-1 2,5 1 1,-3 2-5,3 1-10,-19 3-1,41-2-21,-41 2 0,35 3-9,-12-1-36,-2 2 43,-7 2-41,5 0 46,-5 0-36,-1 2 32,-1 0-25,-4 2 45,-8-10-33,2 19 37,-2-19-25,-4 20 34,-6-9-29,2 0 40,-11 0 2,3 0 3,-3-1-4,0-1 4,1 0 0,-1-2 5,3-1 1,-3 0 4,5-2 14,14-4 3,-34 8-4,34-8 50,-24 5-61,24-5 32,-21 7-38,21-7 35,-19 3-45,19-3 25,0 0-41,-10 8 43,10-8-38,0 0 33,10 13-28,-10-13 42,27 12-41,-4-3 45,0-1-29,4 2 43,4 0-2,6 1-14,-2 0 0,0-1-6,2 3 0,-2-3-6,3 0 2,-3 0-7,-4 0 2,-4 0-11,0-2 1,-5 0-1,1-1-4,-2-1 0,-3 0-46,-3 0-39,-15-6-41,27 9-43,-27-9-68,12 8-71,-12-8-327,0 0-141</inkml:trace>
        </inkml:traceGroup>
        <inkml:traceGroup>
          <inkml:annotationXML>
            <emma:emma xmlns:emma="http://www.w3.org/2003/04/emma" version="1.0">
              <emma:interpretation id="{3979D4B1-F8F2-4747-9863-7717E252FA33}" emma:medium="tactile" emma:mode="ink">
                <msink:context xmlns:msink="http://schemas.microsoft.com/ink/2010/main" type="inkWord" rotatedBoundingBox="23222,749 25228,802 25213,1367 23207,1313"/>
              </emma:interpretation>
              <emma:one-of disjunction-type="recognition" id="oneOf4">
                <emma:interpretation id="interp20" emma:lang="en-US" emma:confidence="1">
                  <emma:literal>Gate</emma:literal>
                </emma:interpretation>
                <emma:interpretation id="interp21" emma:lang="en-US" emma:confidence="0">
                  <emma:literal>rate</emma:literal>
                </emma:interpretation>
                <emma:interpretation id="interp22" emma:lang="en-US" emma:confidence="0">
                  <emma:literal>Gates</emma:literal>
                </emma:interpretation>
                <emma:interpretation id="interp23" emma:lang="en-US" emma:confidence="0">
                  <emma:literal>Gat</emma:literal>
                </emma:interpretation>
                <emma:interpretation id="interp24" emma:lang="en-US" emma:confidence="0">
                  <emma:literal>Grate</emma:literal>
                </emma:interpretation>
              </emma:one-of>
            </emma:emma>
          </inkml:annotationXML>
          <inkml:trace contextRef="#ctx0" brushRef="#br1" timeOffset="19325.3128">6996-611 342,'0'0'302,"0"0"-52,0-11-15,0 11-30,0 0-28,0 0-25,-4-14-8,4 14 0,0 0-24,0 0-20,-8-11-24,8 11-25,0 0-11,0 0-8,0 0-4,0 0-5,-27 7-10,13 1 1,1 3 1,-3 2-32,-5 3 32,6 1 6,-3 3-6,1 0-6,7 0-3,-2 2 5,3 0-2,5 1-4,0-1 7,2-1-5,2 0-4,2-1 0,2-1-1,0 3 3,7-4-1,-1-2 15,0 1-13,5-3-5,-3-1 6,3 0-4,1-2 1,-1-2 1,1-1 1,-1-2 10,-1-1-5,-14-5-3,25 6-6,-25-6 3,0 0-5,33-3 3,-33 3 3,25-7-3,-25 7-3,16-12 3,-16 12-6,13-16 7,-13 16-8,14-17 7,-14 17-6,11-17-4,-11 17 7,10-17-1,-10 17 10,8-15-10,-8 15 0,10-13-4,-10 13 1,9-11-1,-9 11 4,14-9 0,-14 9-4,17-8 1,-17 8-1,20-6 2,-20 6-2,25-5-3,-25 5 7,23-2-6,-23 2-1,27 2 5,-27-2-7,27 7 4,-27-7 1,22 11 5,-7-3 0,-7 0 0,3 1 6,-5 2-2,-2 1 5,0 1 1,-2-1 1,-2 1-3,4 1-2,-4 0 0,0-1-2,-4 1 2,4-1-2,0 0 6,0 1-34,0-2 34,0-1-36,0-11 30,0 20-90,0-20-26,0 16-69,0-16-67,4 13-101,-4-13-171,0 0-22</inkml:trace>
          <inkml:trace contextRef="#ctx0" brushRef="#br1" timeOffset="20011.1174">7844-253 194,'0'0'332,"0"-15"-80,0 15-44,-4-14-25,4 14-35,-13-12-32,13 12-3,-10-11 0,10 11-19,-17-9-21,17 9-15,-14-7-9,14 7-13,0 0-8,-27-4-4,27 4-4,0 0-4,-29 8-5,29-8-1,-19 10-3,19-10 1,-20 14 1,12-5-1,-1-1 5,3 2-5,6-10-2,-8 16-2,8-16 0,-4 17 1,4-17 6,2 15 2,-2-15-6,8 13-1,-8-13 3,17 9 17,-17-9-4,24 7 8,-24-7-5,29 2-4,-29-2-5,31-3 2,-31 3 2,38-7-4,-22 2 13,1-1-6,-5-1-1,5-1-6,-7-1 1,4 1 5,-3-2 18,-3 2 15,0 0 3,-8 8-7,11-16-7,-11 16-15,10-13 2,-10 13-10,6-9-9,-6 9-3,0 0-8,8-13-4,-8 13 1,0 0 0,0 0 0,0 0 0,0 0 0,0 0 4,15 10-2,-15-10 1,2 15 1,-2-15 4,8 19-4,-2-8 2,1-1 0,-1 1-4,2-2-1,0 1 4,3 0 2,-3-2-3,2 0 1,1-1 0,-11-7 0,26 11 1,-26-11 16,31 7-11,-31-7 8,34 2-5,-34-2-1,37-6 0,-19 1-1,1 0 2,4-5 2,-5 1 6,-1-3-5,1-1-3,-3-2-3,-1-3 5,1 0-9,-3-2 1,-4-1-35,1-1 42,-5 3-33,2 1 43,-2-2-34,-4 3 40,0 0-23,0 0 35,-2 3-10,0 1-4,0 1-8,-2 1-4,2 0-7,2 11-1,-4-17-7,4 17-1,-7-13-3,7 13-2,0 0 4,-14-8-1,14 8-26,0 0 36,-12 10-26,12-10 31,-11 17-27,7-6 27,0 1-9,0 2 7,2 2-4,2 1 0,2-1 0,0 2 0,2 0-3,2 0 0,0-1 5,5 1-5,-1-2-2,3 0 2,-3 0-29,4-1-25,-1-3-32,5 0-34,-1-2-41,-3 0-34,3-3-38,-3 0-23,-14-7-47,23 8-27,-23-8-153,27 2 32</inkml:trace>
          <inkml:trace contextRef="#ctx0" brushRef="#br1" timeOffset="20521.2654">8305-377 116,'0'0'229,"-13"-8"-57,13 8-37,0 0-34,-8-10-11,8 10-14,0 0-8,0 0 4,8-10 2,-8 10-18,0 0-12,25-6 1,-25 6-15,25-3-6,-25 3 0,29-1 1,-29 1-3,33-2-2,-33 2 15,29-2-7,-29 2 16,27-2 14,-27 2 13,0 0 6,33-1 5,-33 1 11,0 0-7,25-2-5,-25 2 1,0 0-11,0 0-5,24-1-27,-24 1-5,0 0-7,0 0-12,0 0-4,0 0-6,23 1 4,-23-1-5,0 0-1,0 0-3,15 10 3,-15-10 2,0 0-6,8 12 8,-8-12-2,8 11-4,-8-11-1,8 9 2,-8-9-4,13 10 3,-13-10 7,14 8-4,-14-8 0,19 8 3,-19-8-4,19 4 24,-19-4 0,24 2 17,-24-2-3,25-3-5,-25 3 5,27-5-47,-27 5 68,21-8-33,-21 8 28,20-10-33,-20 10 37,13-11-43,-13 11 27,10-13-36,-10 13 27,0-12-36,0 12 34,-4-12-37,4 12 28,-12-10-35,12 10 34,-19-7-35,19 7 29,-29-5-35,29 5 29,-37 1-33,14 3 34,-6 2 6,2 0-14,0 2 2,3 2-36,-5 3 37,4 1 0,2-1-4,5 1 1,1 0-5,5 0 3,1 1 1,7-1 2,4 1-3,2-3 3,4 2 4,5-1-3,1-1 1,7-1-5,1-3-8,5 1-53,2-1-78,2-2-75,2-1-99,-2-1-121,4-3-210,-6 2-149</inkml:trace>
        </inkml:traceGroup>
      </inkml:traceGroup>
    </inkml:traceGroup>
    <inkml:traceGroup>
      <inkml:annotationXML>
        <emma:emma xmlns:emma="http://www.w3.org/2003/04/emma" version="1.0">
          <emma:interpretation id="{29D68737-D218-4B21-9B52-83C23728C20A}" emma:medium="tactile" emma:mode="ink">
            <msink:context xmlns:msink="http://schemas.microsoft.com/ink/2010/main" type="paragraph" rotatedBoundingBox="6931,6334 7890,6334 7890,6802 6931,68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DB6B618-3EFD-4C34-8797-766519569CAC}" emma:medium="tactile" emma:mode="ink">
              <msink:context xmlns:msink="http://schemas.microsoft.com/ink/2010/main" type="inkBullet" rotatedBoundingBox="7882,6819 6922,6784 6939,6313 7899,6348"/>
            </emma:interpretation>
            <emma:one-of disjunction-type="recognition" id="oneOf5">
              <emma:interpretation id="interp25" emma:lang="en-US" emma:confidence="0.5">
                <emma:literal>0</emma:literal>
              </emma:interpretation>
              <emma:interpretation id="interp26" emma:lang="en-US" emma:confidence="0">
                <emma:literal>¢</emma:literal>
              </emma:interpretation>
              <emma:interpretation id="interp27" emma:lang="en-US" emma:confidence="0">
                <emma:literal>0.</emma:literal>
              </emma:interpretation>
              <emma:interpretation id="interp28" emma:lang="en-US" emma:confidence="0">
                <emma:literal>€</emma:literal>
              </emma:interpretation>
              <emma:interpretation id="interp29" emma:lang="en-US" emma:confidence="0">
                <emma:literal>&amp;</emma:literal>
              </emma:interpretation>
            </emma:one-of>
          </emma:emma>
        </inkml:annotationXML>
        <inkml:trace contextRef="#ctx0" brushRef="#br2" timeOffset="155695.3797">-8848 5041 126,'0'0'249,"-8"-13"-52,8 13-37,-11-11 7,11 11-30,-14-13 4,14 13-30,-13-11-10,13 11-1,-14-11-16,14 11-10,-15-11-9,15 11-6,-16-9 5,16 9-11,-17-9-10,17 9 0,-22-7-8,22 7-10,-27-7-2,27 7-2,-29-4-6,29 4-3,-33-2-1,33 2 1,-35 0-8,35 0-1,-44 2-1,44-2-1,-41 4 2,20-1 0,0 1 5,1-1-6,20-3 10,-35 8-19,18-1 8,-2-2-2,1 1 3,1 4 6,-1-2-8,1 3 33,3-1-38,-1 1 30,1 1-34,3 1 33,1 1-28,2 0 29,0 1-33,3-1 33,1 2-29,0-2 37,4 0-39,2 0 42,2 1-42,3-1 38,1 2-28,0-3 44,2 1-27,5-1 3,-1 1-3,3-3 3,-1 2-7,3-1-3,0-1 2,-1 0-3,1-1-5,2-1 5,-3-1-1,3 0-4,0-1 6,-3 0-2,3-2 6,-1 1 7,3-2 3,0 1 6,0-2 4,-1-1-3,1 0-5,2-1 7,-2 1-14,-23-2-4,49-1-2,-22 0-1,-2 0 5,0-1-9,0-1 4,1 0-2,-3 0-7,2-1 11,-2 0 6,-3 0 11,1-1-1,-2 0-2,1-1 0,-1 0 13,-3-1-3,1 2-9,-5-4-4,3 1-7,-5 0 21,1-1-17,-1-1 16,-2-1-25,0 0 1,-1 0-1,-1-2-2,-2 1 3,0-1-1,-2 1 2,2-3-8,-4 3 18,0-2 20,0 1 4,0 1-10,-2-1-8,-2 0-7,-2-1-5,0 0-7,-3 0-2,1 2 0,-4-1-8,-1 1 0,-1 0 3,-3 2-1,3-1-5,-3 1-2,1 1 5,-5 1-5,5 0-2,-3 2 1,0 1 2,1-2-6,-1 3 1,3-1 9,16 5-13,-35-8 0,35 8-8,-34-4-36,34 4-39,-31-2-43,31 2-53,-33 1-48,33-1-53,-29 4-40,29-4-77,-35 7-297,19-3-208</inkml:trace>
        <inkml:trace contextRef="#ctx0" brushRef="#br2" timeOffset="154976.4111">-8859 5144 134,'0'0'286,"-14"-5"-79,14 5-3,-12-6-16,12 6 35,-13-7-54,13 7 20,0 0-40,-16-9 18,16 9-44,0 0-10,-19-7-8,19 7-24,0 0-12,-14-7-15,14 7-13,0 0-5,0 0-12,-15-6-8,15 6-4,0 0 0,0 0-1,0 0-5,0 0 0,-12 9-6,12-9 6,0 0 0,0 17-2,0-17 37,-2 16-45,2-16 37,0 18-39,0-18 32,-2 21-37,2-21 3,0 23 4,-3-10 0,3-1 4,0 0 4,-2 0-4,2 0-1,0-12 3,-4 21-5,4-21 6,-2 20 10,2-20-5,-2 16-10,2-16 4,-2 14-3,2-14 5,0 11 1,0-11 3,0 0 7,-2 15-11,2-15-14,0 0-41,0 0-33,0 0-5,-6 8-68,6-8-23,0 0-78,0 0-41,0 0-213,0 0-12</inkml:trace>
        <inkml:trace contextRef="#ctx0" brushRef="#br2" timeOffset="154672.4859">-9096 5214 157,'0'0'305,"0"0"-71,0 0-17,0 0-44,0 0 10,-25 0-43,25 0 9,0 0-39,0 0 18,0 0-41,0 0 29,0 0-56,0 0 25,0 0-45,0 0 23,0 0-41,0 0 32,0 0-47,0 0 31,0 0-22,0 0 36,0 0-41,21-4 30,-21 4-37,29-1 39,-29 1-43,35-1 29,-35 1-37,37-2 35,-37 2-38,43-1 35,-43 1-36,46-2 38,-21 0-25,-25 2 17,41-1-39,-41 1 38,39-1-33,-39 1 40,33-1-25,-33 1 14,27-1-48,-27 1 21,0 0-39,33-1 20,-33 1-26,0 0-13,0 0-58,0 0-19,23-3-43,-23 3 6,0 0-40,0 0-43,0 0-121,-19-7 154</inkml:trace>
      </inkml:traceGroup>
    </inkml:traceGroup>
  </inkml:traceGroup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11T20:32:04.277"/>
    </inkml:context>
    <inkml:brush xml:id="br0">
      <inkml:brushProperty name="width" value="0.04667" units="cm"/>
      <inkml:brushProperty name="height" value="0.04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AA1D82B1-2B2D-4A25-9C42-B7C1EA3B4C95}" emma:medium="tactile" emma:mode="ink">
          <msink:context xmlns:msink="http://schemas.microsoft.com/ink/2010/main" type="inkDrawing" rotatedBoundingBox="15926,3519 19075,4795 18901,5225 15752,3949" shapeName="None"/>
        </emma:interpretation>
      </emma:emma>
    </inkml:annotationXML>
    <inkml:trace contextRef="#ctx0" brushRef="#br0">0 30 95,'0'0'146,"0"0"-8,0 0-40,0 0 5,0 0-17,0 0 11,0 0-21,0 0 9,0 0-19,0 0 13,0 0-19,0 0 11,0 0-21,0 0 12,0 0-25,0 0 33,0 0-17,0 0 14,0 0-27,11-6 16,-11 6-25,0 0 18,11-4-26,-11 4 16,0 0-27,11-3 21,-11 3-26,0 0 18,11-4-26,-11 4 20,0 0-25,11-2 26,-11 2-26,0 0 24,14-3-19,-14 3 39,14 0-14,-14 0 28,20-2-34,-20 2 23,24-2-29,-10 1 23,0 1-34,1-1 37,3 0-41,0 1 31,1 0-33,0-1 32,0 1-32,0 0 1,1 0 3,0 1 21,1-1-20,0 1 7,1-1-1,0 1 12,4 0 0,-1 1 27,1-1-34,1 0 3,0 1-2,2-1 0,0-1 10,2 0 2,-2 1-2,2 0-2,-1 2-2,0-3 2,-1 1-7,2 0-7,-3 0 0,1 0-1,-2 2 2,0-2-1,0 1 0,0 0-1,-2 0-3,1 1 6,-1 1-8,-1-2 3,0 1-3,0 1 21,1 0-31,-1 0 14,-1 1-13,1-1 13,-1 1-19,2 1 26,-2 0-17,2 0 13,0 0-3,-1 0-1,1 1 2,-1 0-3,0 0 0,-1 1 1,1 0 5,1 1-3,1-1-2,-1 2-6,1 0 2,-1 0 0,0 1-1,0 0 3,2 1 0,-2-1 7,1 2-1,-1-1-6,0 0-4,0-1 2,0 2 3,0-1 0,-1 1 3,0-3-2,-4 0 5,3 1-6,-4-2-4,1 2 3,0-1-2,1 1 1,-3-2 1,2 1 4,-2 1-5,1-1 9,0 2-7,0-4-1,-1 3-1,1-1 1,0 1 1,0 0 0,1 0 1,-1 0-2,0 0 4,0 2 3,1-3-7,-2 2 3,3 0-5,-4-1 5,4 0-4,-3 1 0,1 0 3,-1 1-6,1-2 7,2 2 7,-1-1 9,-3 0-20,3 0-19,-3-1 24,2 0-21,-1 0 21,1 2-18,-2-3 21,-1 3-17,1 0 42,0 0-17,-3 0 16,1 1-29,2-1 23,-3 2-29,1 0 29,-1-1-30,-1 1 26,1 0-2,-1 0-3,-1-1-4,1 2 1,-1-1 7,0 0-1,0-2 0,-1 2-8,3 2 32,-2-3-9,0 1-5,-1-2-7,2 1-4,-2 1-4,2-2-1,-2 2 0,2-2-11,-4 1 11,3 0-6,0 0 0,0-2 0,0 1 0,-2-1-6,1-1 3,-2 0 2,1-1-1,0 0-4,-1 0-9,-1-2-5,-1 0-49,-1-1-63,-6-7-64,11 12-67,-11-12-118,5 9-322,-5-9-204</inkml:trace>
  </inkml:traceGroup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11T20:32:06.177"/>
    </inkml:context>
    <inkml:brush xml:id="br0">
      <inkml:brushProperty name="width" value="0.04667" units="cm"/>
      <inkml:brushProperty name="height" value="0.04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11B4CBAF-65AD-4EE9-9179-48ED6A5B30E4}" emma:medium="tactile" emma:mode="ink">
          <msink:context xmlns:msink="http://schemas.microsoft.com/ink/2010/main" type="inkDrawing" rotatedBoundingBox="16173,6683 18921,5217 19070,5496 16322,6962" shapeName="None"/>
        </emma:interpretation>
      </emma:emma>
    </inkml:annotationXML>
    <inkml:trace contextRef="#ctx0" brushRef="#br0">0 1480 13,'0'0'237,"0"0"-22,0 0-49,0 0-2,0 0-25,14 0 9,-14 0-33,0 0-17,0 0-6,15-2-1,-15 2-1,0 0 1,14-2-18,-14 2-3,11-1-7,-11 1-2,14-2 9,-14 2 1,17-3-11,-17 3 2,20-5-17,-8 2-1,3-1-5,0 0-7,2-1-5,4 0 5,0-2-2,2 1 4,0-1-10,5 0 1,0-2 2,0 1-1,2-1-2,0 1 1,-1 1-1,0-2-1,1 1-4,-4 3-4,4-2-1,0-2-1,-1 2-2,1-2 2,1 1-23,0-1 38,2-1-45,4-1 32,1-1-25,0 1 30,1 0-19,0 0 36,-1-2-35,1 2 32,-1-1-38,0-1 35,-2 2-35,-5 1 34,0-1-36,-2 1 33,-1 0 1,0 1-8,-2-2-38,0 2 8,-1-1-1,0-1 42,0 0-43,0 0 34,1-1-36,-2 1 35,1-2-43,0 1 43,0-1-36,-1 0 36,1 1-39,0-2 36,-1 0-38,1 1 38,-3 0-3,-1 0 1,-1 1-7,-4 1 0,0-2-3,0 2 1,-1 0-4,-1 1 0,-3 0 1,2-1-4,0-1 7,0 0-8,2-1-1,-1 1 0,1-1 2,2-1-4,0 1 2,3-1 0,2-2 4,-1 2-2,2-1-3,-3 0-1,2 0 2,0 1 1,-1-1 5,0 2-3,-3 0-4,1 1 2,-2 0 2,0 0 0,-3 1-1,2-1 1,-2 0 3,1 1-8,-2 0 13,2 0-10,-2 0-1,2-2-35,0 3 42,0-2-34,2 1 38,-1 0-36,0 0 40,0 0-35,1 0 11,-1 0 31,-1 1-36,2 0 36,-6 2-39,2-1 40,-3 1-30,2 2 32,-1-4-40,-2 6 39,-2-2-33,0 0 31,-7 6-38,13-12 41,-13 12-41,12-9 40,-12 9-44,9-12 40,-9 12-36,13-10 36,-9 3-7,3 1-1,-7 6-1,11-12-2,-11 12 2,10-10-2,-10 10 20,9-10-26,-9 10-2,7-7 1,-7 7-1,6-9 3,-6 9 5,5-7-8,-5 7-3,0 0 5,7-9-1,-7 9-6,0 0 4,6-11 1,-6 11 2,0 0-3,4-10 3,-4 10-4,4-8-2,-4 8 3,5-8-2,-5 8 2,4-7 3,-4 7-1,6-9 1,-6 9 2,6-8-6,-6 8 3,6-9-1,-6 9-2,5-7 3,-5 7 1,0 0 6,6-10-5,-6 10 3,0 0-5,0 0 0,5-9-1,-5 9 1,0 0 0,0 0-5,0 0 6,6-8 3,-6 8-5,0 0 4,0 0-4,0 0 1,0 0-3,5-8 2,-5 8-2,0 0 0,0 0 10,0 0-11,0 0 7,6-9-6,-6 9 2,0 0-2,0 0 6,0 0 2,0 0-5,0 0-4,0 0 8,0 0-5,3-7 2,-3 7 0,0 0-2,0 0-1,0 0 2,0 0 0,0 0 2,0 0-2,0 0 3,0 0-6,0 0 8,4-9-9,-4 9 3,0 0 1,0 0-4,0 0 4,0 0-2,0 0 5,4-10-3,-4 10 2,0 0 0,0 0-5,0 0-1,0 0 2,0 0 2,0 0-1,2-11 1,-2 11 0,0 0 0,0 0 3,0 0-5,0 0 2,0 0-2,0 0 2,0 0 0,0 0-1,0 0 0,0 0-4,0-11 5,0 11 24,0 0-31,0 0 29,0 0-33,0 0 31,0 0-32,3-9 31,-3 9-37,0 0 8,0 0 19,0 0-49,0 0-9,0 0-17,0 0-22,0 0-1,0 0-67,0 0-15,0 0-66,0 0-40,0 0-329,0 0-119</inkml:trace>
  </inkml:traceGroup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11T20:32:08.249"/>
    </inkml:context>
    <inkml:brush xml:id="br0">
      <inkml:brushProperty name="width" value="0.04667" units="cm"/>
      <inkml:brushProperty name="height" value="0.04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4290D5DE-BD1B-4388-ADE7-4ACBB8715AE1}" emma:medium="tactile" emma:mode="ink">
          <msink:context xmlns:msink="http://schemas.microsoft.com/ink/2010/main" type="inkDrawing"/>
        </emma:interpretation>
      </emma:emma>
    </inkml:annotationXML>
    <inkml:trace contextRef="#ctx0" brushRef="#br0">230 35 202,'0'0'217,"0"0"-48,0 0-27,4-8-29,-4 8-14,0 0-13,0 0-2,0 0 2,0 0-2,0 0-11,-4-8-10,4 8-14,0 0-4,0 0 1,0 0-6,-9-6-6,9 6-4,0 0-10,0 0-4,-10-5 0,10 5-5,0 0 10,0 0-2,-13-4-6,13 4-3,0 0-2,-12-2-2,12 2 0,0 0-6,-13-1 3,13 1 0,0 0 0,-13 0-2,13 0 1,0 0-2,-14 2-2,14-2 0,-11 4-1,11-4-1,-11 3 5,11-3-2,-10 6 2,10-6-2,-13 8 19,13-8-21,-13 9 20,6-4-23,7-5 17,-13 12-20,7-6 27,1 1-9,-1 0 21,1 0-30,1 1 31,-2 0-34,6-8 22,-7 15-26,2-6 26,2 0-26,0 0 25,3-9-25,-5 18 23,1-9-27,4-9 26,-3 18-25,3-18 24,-4 18-25,4-18 29,-2 19-30,2-19 24,0 18-23,0-18 22,0 17-21,0-17 27,4 19-25,-4-19 23,2 19-29,-2-19 30,4 17-25,-4-17 28,5 18-31,-5-18 28,7 17-28,-7-17 29,7 17-29,-7-17 30,7 14-31,-7-14 29,8 15-28,-8-15 29,9 13-26,-9-13 27,8 11-23,-8-11 26,9 9-20,-9-9 37,11 8-30,-11-8 35,13 6-37,-13-6 31,17 4-38,-17-4 37,18 4-40,-18-4 28,18 1-32,-18-1 32,19 2-30,-19-2 30,19 0-30,-19 0 24,23-1-34,-23 1 35,20-2-33,-20 2 29,21-2-26,-21 2 34,18-4-37,-18 4 39,17-4-18,-17 4 66,15-6-32,-15 6 28,16-7-37,-16 7 20,13-11-45,-13 11 47,13-10-46,-13 10 39,11-13-45,-11 13 38,8-15-32,-8 15 35,7-15-41,-3 7 33,-4 8-13,8-16 48,-8 16-41,4-16 23,-4 16-37,2-18 24,-2 18-20,0-17-11,0 17 26,0-19-34,0 19 3,-4-21-1,2 12 6,-2-1 15,0-1 2,0 2-10,0-2-2,1 1-2,-3 1-1,1 0 16,1-1-10,-3 1 0,1 0-6,-1 0-3,1 1-4,-2-2 0,-1 2 3,0 0-6,2 2-1,-3-1-2,1 1 3,0 0 0,0 1-2,-2 0 0,3 0 0,-1 1 0,-1 1-6,-1-1-14,11 4-16,-21-4-21,21 4-40,-20-3-37,20 3-41,-24 1-54,13 1-43,-1 0-110,1 1-207,-2 1-105</inkml:trace>
  </inkml:traceGroup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11T20:32:35.692"/>
    </inkml:context>
    <inkml:brush xml:id="br0">
      <inkml:brushProperty name="width" value="0.04667" units="cm"/>
      <inkml:brushProperty name="height" value="0.04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DFB6DD15-B6CC-4171-8672-E797555ADF7A}" emma:medium="tactile" emma:mode="ink">
          <msink:context xmlns:msink="http://schemas.microsoft.com/ink/2010/main" type="inkDrawing" rotatedBoundingBox="16179,9151 16260,7078 17455,7125 17374,9198" shapeName="None"/>
        </emma:interpretation>
      </emma:emma>
    </inkml:annotationXML>
    <inkml:trace contextRef="#ctx0" brushRef="#br0">181 44 89,'0'0'181,"0"0"-22,0 0-44,-5-9 7,5 9-26,0 0 5,0 0-22,0 0 6,-2-10-26,2 10 6,0 0-13,0 0 14,0 0-15,0 0 10,3-10-28,-3 10 7,0 0-22,0 0 12,7-6-22,-7 6 12,0 0-20,0 0 16,12-5-16,-12 5 13,0 0-17,17-1 12,-17 1-16,16 1 23,-16-1-24,22 3 19,-8-2-17,1 2 18,3 0-15,0 0 11,3 1-14,2 2 19,-1-1-20,2 0 16,-1 3-16,1-2 19,-1 1-5,1 1 0,2 1 4,-2 0-6,-2-1-1,0 2-1,-1-1-1,0 2 0,1 0 4,1 2-2,-1 0 6,1 1-4,-2 0-2,0 0 3,-1 0-2,-1 2 2,0-1-2,-1-2 11,-2 1-15,1 0 2,0 0 0,-1 0-1,-1 0 2,0 1 1,0 1 10,-1-2 4,-1 1-9,-1 0-16,1 0 20,-2 0-20,0 0 19,-1 1-20,0 0 27,-1-2-28,1 3 20,-1-1-16,0 0 21,0 1-22,-1 0 21,1-1-11,-1 1 6,0 0-16,1 0 17,-2 0-18,0 0 22,1 0-28,-1 0 31,-1 1-8,0-2-2,-1-1 1,0 1-6,0 1 3,0-1-3,-1-1 2,-1 1 0,0 0-3,0 0 0,0 0-3,-1 1 5,1-1-4,-2-1 0,1 2 7,0-2-6,0 1-1,0-1 0,-1 2 1,1-2-3,-2 1 3,2 0 4,-2-2-6,0 0 3,0 0 0,0 0-2,0 0 2,-2 0-2,1 1-17,-1 0 23,0-1-21,-2 0 22,1 0-22,-1 0 27,0 1-25,-1-3 24,1 1-21,-1 0 20,1 0-23,-1-1 4,1 1 3,-1 0 0,1-1 26,-1 0-24,1 1 16,-1-1-20,1 1 19,0 0-23,-1 0 25,0 1-1,-1 2 32,-2 1-28,0-1 21,0 1-31,0-1 24,0-2-30,1-1 26,-1 0-32,1 1 34,-1-2-37,-1 1 27,1-1-26,1-1 24,-1 0-30,0 1 30,0-2-25,0 1 25,0-1-29,1-1 27,0-1-26,0 1 28,1-2-31,-1 1 40,0 0-13,0-2-5,-1 2 0,1-2-2,-1 1 0,-1-1 1,-1 1 18,0-2-51,-2 4 34,-2-2 0,-3 3 9,-1-1-2,0 1 3,-1-1-1,1 0-4,0 0-7,0-1 6,3-1-5,0 0-2,0-1 1,1 1 2,0-1-5,0 0-1,1 0-2,0 0 2,0 0 0,1-1 1,0 1-25,-1 0 30,1-1-30,0 0 33,0 1-29,0-1 32,-3 0-29,1 0 35,-2 0-33,0 0 29,-2 2-28,-3-2 28,-2 2-30,-1 0 31,-5 1-26,-1-1 25,0 1-32,0-1 35,1 1-32,4-2 31,1 0-32,-1-1 37,4 0-35,1-2 31,3 1-31,-1-1 29,3 0-28,1-1 29,1 0-43,13-2-9,-22 1-61,22-1-37,-18-2-86,18 2-329,-13-8-57</inkml:trace>
  </inkml:traceGroup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11T20:32:37.055"/>
    </inkml:context>
    <inkml:brush xml:id="br0">
      <inkml:brushProperty name="width" value="0.04667" units="cm"/>
      <inkml:brushProperty name="height" value="0.04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02112EE3-D8BB-4DE6-BDEF-21F6EA1B88A4}" emma:medium="tactile" emma:mode="ink">
          <msink:context xmlns:msink="http://schemas.microsoft.com/ink/2010/main" type="inkDrawing" rotatedBoundingBox="16524,6842 19785,8002 19678,8305 16417,7145" shapeName="None"/>
        </emma:interpretation>
      </emma:emma>
    </inkml:annotationXML>
    <inkml:trace contextRef="#ctx0" brushRef="#br0">0 1 174,'0'0'144,"0"0"-19,0 0-26,0 0 1,0 0-27,0 0 3,0 0-20,0 0 6,0 0-19,0 0 15,0 0-28,0 0 11,0 0-14,0 0 8,0 0-14,11-3 13,-11 3-17,0 0 12,0 0-21,12-1 13,-12 1-16,0 0 14,17 0-12,-17 0 19,18 0-17,-18 0 17,25 0-22,-9 0 14,2 0-16,1 0 18,1 0-20,0 1 12,1 0-15,0 0 19,2 1-19,2 0 12,0 1-11,0 1 15,0 0-19,1-1 19,0 1-16,4 1 15,-2 0-16,3 0 16,1 0-15,-4-2 21,4 3-6,1-1 1,1 1-2,-1-1-2,2 0 2,1 0-1,0 1-1,2-1 4,4 1-9,-1 1 0,-6-1 4,0 1-6,1 0 0,3 1 0,0 1 1,-5-1-1,-2 0 0,0 1-2,-1 0 6,-2 1-6,0 0 0,0 0-1,0 0 6,1 0-4,0 0 0,0-1 1,0 2 0,2-2 1,1 0-2,0 0-3,0 0 5,0 0 0,0 0-3,-1-1 0,2 1 3,-2-1-1,0 0 0,0 1 1,0 0 4,-1 0-2,0 1-3,0 0 2,-2 0-4,0 0 0,1 1 2,-2-1-16,0 1 18,0 0-13,-2 0 15,0 1-11,0-2 17,0 2-20,0 0 14,-1-2-15,1 2 19,0-2-14,0 1 15,0 0-18,-1-1 19,1 1-22,0 0 21,0-1-18,-1 1 18,0 0-19,1 0 23,-1 1-18,0 1 9,0 0-15,-1-2 18,0 3-1,0-1 1,-2 1-7,0-1 3,-3-2 12,-1 2-16,0-2 0,0 2-2,-1-1 1,-2-1 1,2 2-2,-2-1 1,1-1 5,-3 1-2,2 0-5,-2 1-2,2 0 3,-2-1 2,2 1 4,0 0-4,0 0-1,0 0 2,0 1 0,0-1 1,-1 1 2,1-2-2,0 2 0,0-1 0,-2-2 0,0 1-3,1 0-1,-3-3 0,0 0 1,0 0 2,-2 0-1,1-2-2,-3 2 1,-1-3 4,1 1-4,-7-7 4,9 13-3,-9-13 1,10 10 0,-10-10-12,5 9-33,-5-9-41,4 11-55,-4-11-79,0 0-188,2 12 139</inkml:trace>
  </inkml:traceGroup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11T20:32:38.923"/>
    </inkml:context>
    <inkml:brush xml:id="br0">
      <inkml:brushProperty name="width" value="0.04667" units="cm"/>
      <inkml:brushProperty name="height" value="0.04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7C587E18-2924-4451-91A0-7011F14EC34C}" emma:medium="tactile" emma:mode="ink">
          <msink:context xmlns:msink="http://schemas.microsoft.com/ink/2010/main" type="inkDrawing" rotatedBoundingBox="16286,9132 19646,8215 19753,8607 16393,9524" shapeName="None"/>
        </emma:interpretation>
      </emma:emma>
    </inkml:annotationXML>
    <inkml:trace contextRef="#ctx0" brushRef="#br0">7 945 142,'0'0'126,"-8"5"-33,8-5-7,0 0-24,0 0 4,0 0-23,0 0 2,0 0-16,0 0 14,0 0-17,0 0 5,0 0-10,0 0 16,0 0-3,5 10 25,-5-10-13,10 2 6,-10-2-20,15 3 5,-15-3-18,22 3 9,-8-1-16,-1 0 15,5 0-17,1-1 10,1 1-15,1-1 12,5 0-16,1 0 15,1 0-15,1 0 11,1-1-13,0 0 15,1 0-17,1 0 13,5-2-13,-1 2 16,1-1-17,-1-1 12,1 0-15,0 1 15,0-2-13,0 0 14,-1 1-13,2-1 11,0 1-13,0-1 13,0-1 2,8 0-3,-1-1-2,-6 3 5,5-3-3,0 0-3,0 0 5,-5 1-4,-2 0 1,1 0-2,0-1 1,-1 0-1,0 1-2,-3 1 4,1-2-3,0 0 2,1-1-2,-4 1 0,0-1-3,1 1 1,-1-1 5,0 0-5,0 0 1,0 1 0,-3-2-1,0 1 0,2 0-1,-2 0 4,1 0-3,-4 1 0,1 0-1,2-1 1,0-1 2,0-1-3,-2 3 2,-1-1 23,0 0-28,-2 0-2,0-1-1,-1 1 8,1-1 3,-1 1-6,0-1 4,0 1-3,-2-2 0,1 2-1,0-2 2,0 0 1,-1 0-2,1 0 1,-1 0 1,-1 0-3,1 1 2,-3-2-1,1-1 0,-1 3 2,1-1-2,-5 1 0,1 0 3,3-1-1,-5 1 0,0 0 2,2 0 6,-2-1 5,-2 2 5,2 0-2,-2 0-1,-2 1-3,2-2 0,0 0-6,1 1-1,-1-1 0,0 0-3,2-1 1,1 1 5,-1-1-8,0 1 0,0-1 1,0 0-1,1 0-1,0 1-13,-1-1 18,1 1-16,-1 0 17,0 0-13,-3 2 23,0-1-12,0 1 19,0-1-17,-3 1 13,3 0-21,-1-1 22,-2 1-27,3 0 20,-3-1-20,2 0 18,1 1-16,-3-2 19,2 2-19,0 0 16,1-1-16,-1 0 16,-3 1-20,3 0 21,-2-2-20,1 2 20,-8 5-17,13-9 33,-13 9-10,11-8 26,-11 8-24,10-6 25,-10 6-27,6-7 25,-6 7-28,0 0 22,11-6-27,-11 6 28,0 0-29,7-7 27,-7 7-31,0 0 24,6-6-36,-6 6 24,0 0-27,9-9 25,-9 9-25,6-7 24,-6 7-25,7-7 27,-7 7-30,6-6 31,-6 6-31,0 0 28,9-9-24,-9 9 24,0 0-25,7-8 26,-7 8-25,0 0 22,6-7-27,-6 7 29,0 0-26,0 0 28,7-7-30,-7 7 40,0 0-36,0 0 23,6-7-27,-6 7 23,0 0-26,7-8 28,-7 8-28,0 0 28,7-9 5,-7 9-8,8-8-7,-8 8 3,7-8 1,-7 8-6,10-9 5,-10 9-4,9-7 5,-9 7-6,9-9 2,-9 9-3,8-7 1,-8 7 1,7-6 5,-7 6 7,7-7-7,-7 7-5,0 0 3,9-8-3,-9 8 1,0 0 1,0 0 5,7-7-1,-7 7 14,0 0-16,0 0 0,8-8-4,-8 8-3,0 0 2,0 0 2,5-8 2,-5 8-1,0 0 3,0 0-3,6-9 1,-6 9 2,0 0-2,0 0-1,5-7-1,-5 7 3,0 0 4,0 0-3,0 0 3,6-8 1,-6 8 3,0 0-3,0 0 2,0 0-9,3-8 3,-3 8-4,0 0 0,0 0-3,6-11 1,-6 11-3,0 0 2,6-9 1,-6 9 4,0 0-4,7-9 3,-7 9 0,0 0-1,0 0 0,6-9 1,-6 9 0,0 0 3,0 0-5,0 0 0,5-8 0,-5 8-5,0 0 1,0 0-9,0 0-13,0 0-21,0 0-37,0 0-42,0 0-52,0 0-60,0 0-259,0 0 9</inkml:trace>
  </inkml:traceGroup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11T20:32:55.387"/>
    </inkml:context>
    <inkml:brush xml:id="br0">
      <inkml:brushProperty name="width" value="0.04667" units="cm"/>
      <inkml:brushProperty name="height" value="0.04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B8F7F3E0-BCB5-48E2-80F6-7F5FF17596AF}" emma:medium="tactile" emma:mode="ink">
          <msink:context xmlns:msink="http://schemas.microsoft.com/ink/2010/main" type="inkDrawing" rotatedBoundingBox="16664,13743 16697,11635 17888,11654 17854,13762" shapeName="None"/>
        </emma:interpretation>
      </emma:emma>
    </inkml:annotationXML>
    <inkml:trace contextRef="#ctx0" brushRef="#br0">0 26 154,'0'0'210,"0"0"-78,0 0 9,0 0-52,0 0 14,0 0-49,0 0 25,4-8-22,-4 8 34,0 0-45,0 0 25,0 0-45,8-7 26,-8 7-38,0 0 24,0 0-34,9-5 26,-9 5-33,0 0 29,12-4-27,-12 4 28,0 0-32,17-3 32,-17 3-32,16-1 33,-16 1-32,20 1 32,-20-1-35,24 1 31,-11 0-28,1 0 24,2-1-30,1 4 32,0-2-34,1 0 32,0 1-32,1-1 34,-1 2-36,0 0 30,2 0-31,1 0 31,0 0-32,1 2 35,0-1-31,-1 1 30,0 0-34,1 2 34,-1-2-6,0 2-1,-1 0-4,0-1 4,1 2-9,-2 0 0,0 1 1,0-1 1,0 0-4,-3 2 4,2-2 1,0 1-3,-1 0-1,-1 0 0,2 0 1,-2 0-3,0 1 4,-1-1 1,0 1-3,0 0-1,-2 0-1,-1-1 4,2 2 2,-1 0 0,-2-1 2,1 2 0,1-1 7,-3-1-33,2 0 35,-2 0-33,0 2 36,0-2-30,1 0 26,-3 1-30,2-1 32,-1 0-35,1 0 38,-3 0-36,2 0 31,1 0-30,-3 1 31,1 0-30,1 0 31,-1 1-33,1-2 37,0 3-29,-2-2 27,2 3-33,0 1 33,-2-2-35,1 1 34,0 3-33,-2-3 37,0-1-6,0 2-3,-1 1-1,1-2-3,-3 2 0,1-1-4,0 2-1,-2-2-1,1-1 3,-1 2-3,0-1-1,0 1 0,0-1 2,-2-1-1,1 0 2,1 0-7,-2-1 2,0 1 2,1-2-1,-1 1 1,-1 0-2,1-1-1,-1 1 2,0 0 0,0 0 1,-1 2-4,0-2 4,0 0-4,0 2 5,-1-3-32,1 2 35,-2 0-15,1 1 18,-1-1-33,0 0 39,0 0-35,-1 0 36,1 0-32,-1 0 34,1-1-32,0 1 35,-1 0-37,1-1 33,-1 2-34,0-2 35,0 0-1,0 0-10,0 0 6,-1-1-8,1 1-1,0-1 1,0 0-1,0 1-3,-1-2 1,1 1-1,0 0 1,-1 0-1,1-1 1,-1 1-2,2-1 0,-3-1-2,1 1 4,0 0-1,0-1-1,0 0 0,0-1 3,0 2-1,-1-3-4,0 2 7,-1-1-3,1 1-6,-1 0 5,-1-1 2,0 0-1,0 0-4,-1 1 5,0-1-2,0-1 3,-1 2-2,2-1-1,-2-1-1,2 1-1,-2-1 4,1-1-1,0 2 2,1-3-3,0 1 1,0 0-1,-2 0 0,2-1 4,1 0-5,-2 0 3,1 1 1,-3-2 0,4 1 5,0 0-5,-2 0 2,0 0-2,1 0 0,-1 0 2,0 0 5,0 0-7,-1 0 0,2-1 0,-1 1 4,-1 0-1,1 0-33,1-2 36,0 2-28,0-2 33,0 1-31,0 0 35,-1-1-25,1 0 28,0 1-35,0-2 33,0 1-33,1 0 33,-1-1-34,1 1 33,-1-1-29,0 0 33,0-1-33,0 2 33,-1-1-34,1-1 32,-2 1-23,0-1 31,0 2-26,0-2 28,-1 0-33,0 1 38,0-1-36,0 1 23,-1 0-34,1-2 31,-1 2-29,1-1 23,-1 0-24,1 0 28,-1 0-29,1-1 28,-1 1-29,1-1 24,-1 0-25,0 1 27,0-2-54,1 1 5,0-1-72,-1 0-33,13-1-61,-23 0-91,23 0-147,-21-4 88</inkml:trace>
  </inkml:traceGroup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11T20:32:57.037"/>
    </inkml:context>
    <inkml:brush xml:id="br0">
      <inkml:brushProperty name="width" value="0.04667" units="cm"/>
      <inkml:brushProperty name="height" value="0.04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5551D8D9-407C-4154-95D3-FF41B48CC5D4}" emma:medium="tactile" emma:mode="ink">
          <msink:context xmlns:msink="http://schemas.microsoft.com/ink/2010/main" type="inkDrawing" rotatedBoundingBox="16886,11411 19466,12514 19369,12740 16790,11637" shapeName="None"/>
        </emma:interpretation>
      </emma:emma>
    </inkml:annotationXML>
    <inkml:trace contextRef="#ctx0" brushRef="#br0">0 0 76,'0'0'46,"0"0"44,0 0-50,0 0 50,0 0-48,0 0 29,0 0-43,0 0 37,0 0-47,0 0 42,0 0-43,0 0 32,0 0-23,0 0 51,0 0-34,0 0 34,0 0-47,0 0 27,8 4-42,-8-4 31,0 0-37,0 0 38,13 2-34,-13-2 31,0 0-38,14 2 28,-14-2-35,13 1 35,-13-1-39,15 2 29,-15-2-31,20 2 31,-20-2-30,23 3 29,-12-2-31,2 1 27,1 0-30,-1-1 32,4 1-31,0 1 30,0-1-33,1 0 33,0 1-31,2-1 28,1 1-32,-1 1 32,2-1-32,1 0 32,-1 0 1,0 1-8,0 0-5,0 0 1,2 0 2,-3 0-4,1 0-1,0 0 3,-1 1-2,1 0-2,-1-1-1,0 1 1,1-1-2,0 1 2,0 0 1,-1 1-2,0-1-1,0 0 0,-1 0 2,0 0-2,-1-1 1,1 1 3,-4 1-4,1-2-1,0 1 1,0-1-1,-1 2 4,1-2-5,-4 1 3,2 0 0,0 1 0,-1-2-2,1 1 1,-2 0 2,1 0-1,-1 0 1,2 1-2,-2-1 2,1 1-2,0-1-2,0 1 2,0-1 2,1 0 0,1 0-3,-2 2 1,2-3 0,-1 2 0,2 0-1,-4-1 0,2 0 4,1 0-5,-1 0 2,0 1-1,0-1-1,0 1 1,0 0 2,1 0-1,-1 0-1,1 0-2,-2 0 4,2 0-1,0 1-2,-1 0 3,4 1 1,1-1-3,-3 1 1,3 1 0,-1-1 0,2 1 0,-3-1 0,1 1 4,0 0-3,1-1-31,-2 1 38,1-1-27,-2 1 30,2-1-34,-1 0 37,-1 1-34,0-1 31,-2 0-30,-1-1 32,1 0-33,-1 2 40,2-2-36,-3 0-1,3 4 5,0-3 36,3 2-35,-4-1 31,-1-2-36,3 3 40,0-1-40,0 0 35,1 0-36,-3 1 34,2-2-3,1 1-3,-5-2 0,3 1-6,-3 0-4,2-2 4,-2 2-3,0-1-1,0 2-3,-2-3 5,2 3-4,-2-1 1,2 0 0,-2 1-1,2 0 1,-2 1-2,2-1 3,-1 0-3,-1 1-2,2 1 3,0 2 1,0-2 0,0 1 5,0-1-1,0 1-4,-2-1-4,0-1 4,0 1 0,-1-2-3,1 2 6,0-1 0,-4-1-6,2 0 1,0-1 4,-2 0-2,1-1-5,-4 0 4,3 0 1,0 0 1,-1 0-2,-1-1 2,-5-6 0,10 12 0,-3-6 2,-7-6 1,11 11-1,-11-11-3,11 12 1,-11-12 0,11 10 1,-11-10-1,11 10 0,-11-10 2,10 11-1,-10-11-1,11 10-2,-11-10-6,7 9-27,-7-9-15,8 10-28,-8-10-87,9 8-190,-9-8 192</inkml:trace>
  </inkml:traceGroup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11T20:32:58.866"/>
    </inkml:context>
    <inkml:brush xml:id="br0">
      <inkml:brushProperty name="width" value="0.04667" units="cm"/>
      <inkml:brushProperty name="height" value="0.04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2B99D190-6A8E-465A-9067-60E7A93C21B1}" emma:medium="tactile" emma:mode="ink">
          <msink:context xmlns:msink="http://schemas.microsoft.com/ink/2010/main" type="inkDrawing" rotatedBoundingBox="16877,13802 19428,12651 19523,12861 16971,14011" shapeName="None"/>
        </emma:interpretation>
      </emma:emma>
    </inkml:annotationXML>
    <inkml:trace contextRef="#ctx0" brushRef="#br0">0 1114 141,'0'0'129,"0"0"-20,0 0-28,0 0-4,0 0-5,0 0-7,0 0-11,0 0-7,0 0-2,0 0-7,0 0-8,0 0-7,0 0-2,0 0-5,0 0-1,0 0 2,0 0 1,0 0 8,0 0 8,0 0-1,0 0 0,13-3-6,-13 3-2,0 0-7,13-4 1,-13 4-6,0 0-2,16-3 1,-16 3 0,13-2 0,-13 2-5,16-2 3,-16 2 4,21-3-4,-10 2-1,2-1 1,-1 1 0,2-1-4,1-1 2,1 0 2,2 1-4,-1-1-3,2 1 3,0-1-2,4-1-1,0 1-1,1-1 4,1 0-3,0 0-1,2 1-1,-1-3-4,0 2 6,1-1-2,3 0-3,0-1 0,2 1 2,-3-1 3,-3 1-2,0-1-2,1 1 1,-2-1 1,6-1-1,-7 2 5,2-1-5,-2-1 0,0 1 0,0-2 0,4 0 0,-5 0 0,5-1 0,-2-1 1,0 2-2,0-2-2,0 0-1,0-1 2,0 2 3,0-2-9,-1 1 11,-3 1-9,0 1 9,-2-1-5,1-1 4,-2 1-2,1 1 0,-1-2-2,0 2 4,0 0-3,-1 0 10,-1-1-7,1 1 8,0-1-7,1 1 3,-2-1-7,4 1 10,-4-1-9,2-1 8,0 2-8,0-2 3,0 1-4,-1 0 6,1 0 1,-1 0 4,1-1 0,-1 1-3,0 0 3,-2 0 3,1 0 0,0-1-5,-2 2 1,1-1 1,1 0-5,0 0 3,-2-1-3,-2 3 1,6-4-3,-2 2 4,-1-2-4,1 2 2,-2-1-4,3 0 1,1 0 0,-2 0 0,-1-2 0,-1 4-1,2-3 0,0 1 1,-1 0-31,-4 1 38,1 1-23,-2 0 46,0 0-33,-1 1 27,1-1-34,-2 0 29,0 0-34,-1 2 34,1-3-7,0 3-1,-1 0-2,1-1-3,-3 0 0,3 1-6,1-1 1,-3 1-3,3-1 2,1-1 0,-2 1-1,1 0 1,0-1-3,0 2 0,-1 0 2,0 0 0,0-1-2,-1 1-1,1 2 2,-1-3-1,1 2 0,0-1-2,-2 2 4,1-1-1,-1-1 0,1 2-1,-8 4 2,16-10-2,-16 10 1,15-9-1,-15 9 2,14-9 0,-14 9-3,11-8 0,-11 8 2,13-7-1,-13 7 2,10-9-1,-10 9 0,11-4 1,-11 4-2,7-6-3,-7 6 9,8-6-5,-8 6 2,7-6 0,-7 6 0,0 0-1,9-6-1,-9 6 4,0 0-7,8-8 3,-8 8-1,7-6-3,-7 6 6,8-6-6,-8 6 6,9-8-2,-9 8 0,7-5-3,-7 5 3,0 0 2,9-8-3,-9 8 2,0 0-2,10-7-1,-10 7 1,8-5 2,-8 5-1,8-6 0,-8 6 1,9-5 2,-9 5 0,0 0 1,9-7 0,-9 7 10,0 0 4,0 0 5,9-7-4,-9 7-1,0 0-1,0 0-1,6-5-3,-6 5-3,0 0 0,0 0-2,0 0-4,0 0-3,0 0-2,9-5 5,-9 5-5,0 0 2,0 0-5,0 0 6,0 0-2,0 0-2,0 0-3,0 0 2,0 0-1,0 0 0,0 0-3,0 0-7,0 0-13,0 0-18,0 0-23,0 0-44,0 0-45,0 0-65,0 0-163,0 0 159</inkml:trace>
  </inkml:traceGroup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2:10.106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999DA606-E585-4861-8FD2-9E5E6A8AB05E}" emma:medium="tactile" emma:mode="ink">
          <msink:context xmlns:msink="http://schemas.microsoft.com/ink/2010/main" type="inkDrawing" rotatedBoundingBox="5510,12936 6232,13094 6144,13498 5421,13340" hotPoints="6133,13236 5842,13527 5551,13236 5842,12945" semanticType="enclosure" shapeName="Circle"/>
        </emma:interpretation>
      </emma:emma>
    </inkml:annotationXML>
    <inkml:trace contextRef="#ctx0" brushRef="#br0">227 27 123,'0'0'335,"0"0"-59,0 0-17,0 0-14,-12-7-25,12 7 0,0 0-10,0 0-9,0 0-50,0 0 30,0 0-19,-15-7-14,15 7-9,0 0-17,0 0-11,0 0-12,0 0-9,0 0-10,0 0-11,0 0-13,-12-7-17,12 7-2,0 0-5,0 0-7,0 0-6,-21-3 3,21 3-4,0 0-3,0 0-5,-25-1-1,25 1-4,0 0-4,0 0 1,-29 1-4,29-1 1,0 0-3,-29 5-2,29-5 1,-16 5 0,16-5-17,-17 9 19,17-9-14,-16 13 20,16-13-13,-15 17 11,11-7-11,-2-1 21,2 2-23,4-11 18,-4 21-17,4-21 19,-2 23-17,4-11 19,-2 0-18,2 0 20,2 1 0,0-1-2,4 1-7,-1 1 0,3 0 3,0-1-2,3 1-1,-1-1 1,3 0-2,1 0 3,1 0-12,-1-1 14,3 0-3,-1 1-7,1-3 6,0 2-1,1-3 3,1 0-1,0 0 2,-1-2-2,-1-1-1,2 0 4,-1-1-2,-1-2 1,4 0 1,-3-1 1,-20-2 3,39 2-2,-39-2 1,40-1-4,-40 1 8,37-3 2,-37 3 2,37-6 14,-37 6 23,33-8-3,-16 2-6,-3-1-6,-1 1 0,1-2 32,-4 0-3,1-2-15,-3 0-6,0-1-13,-1 0 6,-3-1 17,2 1-10,-4-2-10,2 0-6,-2 1-1,-2 0-2,0 1-5,-2-3-5,0 1-6,0 2 0,-4-3-5,0 2-3,1 1 16,-1-2 7,-2 2 1,2-1-7,-5 2-2,3 0-6,-4-1 0,1 3-7,-1-2 4,0 0-9,-3 3 2,1 0-1,1-1 2,-1 1-8,-5 1 5,3 1-9,-1-2 7,1 2-3,-3 0 3,2 1-7,-1-1 10,18 5-11,-35-6-10,35 6-32,-31-5-47,31 5-36,-33-3-37,33 3-36,-38 2-10,38-2-72,-41 4 25,18-1-29,1 2-33,1-1-16,0 1-66,1 0-259,-3 1-174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5:46:08.717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D3C81F2A-0FC1-4A06-A242-9CA16A7D4805}" emma:medium="tactile" emma:mode="ink">
          <msink:context xmlns:msink="http://schemas.microsoft.com/ink/2010/main" type="writingRegion" rotatedBoundingBox="1908,9435 7608,9694 7527,11465 1828,11206"/>
        </emma:interpretation>
      </emma:emma>
    </inkml:annotationXML>
    <inkml:traceGroup>
      <inkml:annotationXML>
        <emma:emma xmlns:emma="http://www.w3.org/2003/04/emma" version="1.0">
          <emma:interpretation id="{24E06F53-0481-4405-AE54-CE1B76EC86E3}" emma:medium="tactile" emma:mode="ink">
            <msink:context xmlns:msink="http://schemas.microsoft.com/ink/2010/main" type="paragraph" rotatedBoundingBox="2878,9752 7070,9394 7115,9918 2923,1027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0C88D27-8663-482F-9EDB-A8CEEC7FB1B4}" emma:medium="tactile" emma:mode="ink">
              <msink:context xmlns:msink="http://schemas.microsoft.com/ink/2010/main" type="line" rotatedBoundingBox="2878,9752 7070,9394 7115,9918 2923,10276"/>
            </emma:interpretation>
          </emma:emma>
        </inkml:annotationXML>
        <inkml:traceGroup>
          <inkml:annotationXML>
            <emma:emma xmlns:emma="http://www.w3.org/2003/04/emma" version="1.0">
              <emma:interpretation id="{8ADF1441-A9BF-4F1F-93EF-588B635EF815}" emma:medium="tactile" emma:mode="ink">
                <msink:context xmlns:msink="http://schemas.microsoft.com/ink/2010/main" type="inkWord" rotatedBoundingBox="2878,9752 7070,9394 7115,9918 2923,10276"/>
              </emma:interpretation>
              <emma:one-of disjunction-type="recognition" id="oneOf0">
                <emma:interpretation id="interp0" emma:lang="en-US" emma:confidence="1">
                  <emma:literal>-0-</emma:literal>
                </emma:interpretation>
                <emma:interpretation id="interp1" emma:lang="en-US" emma:confidence="0">
                  <emma:literal>--0-</emma:literal>
                </emma:interpretation>
                <emma:interpretation id="interp2" emma:lang="en-US" emma:confidence="0">
                  <emma:literal>-o-</emma:literal>
                </emma:interpretation>
                <emma:interpretation id="interp3" emma:lang="en-US" emma:confidence="0">
                  <emma:literal>---</emma:literal>
                </emma:interpretation>
                <emma:interpretation id="interp4" emma:lang="en-US" emma:confidence="0">
                  <emma:literal>-°-</emma:literal>
                </emma:interpretation>
              </emma:one-of>
            </emma:emma>
          </inkml:annotationXML>
          <inkml:trace contextRef="#ctx0" brushRef="#br0">1256-398 116,'0'0'243,"0"0"-87,8-9-15,-8 9-19,0 0-10,0 0-5,0 0-9,0 0-6,0 0 1,7-9-28,-7 9-6,0 0-3,0 0-2,0 0 11,0 0-20,0 0-3,0 0 0,0 0-3,-2-12-6,2 12-7,0 0 4,0 0-2,0 0 0,0 0-1,0 0-2,0 0-5,0 0 1,-13-6-2,13 6-5,0 0-5,0 0 0,0 0-1,0 0-4,-21 1-2,21-1 1,0 0 7,-22 7-11,22-7 1,-17 7 0,17-7 0,-18 10 0,18-10 0,-21 12 3,21-12-3,-21 13-1,21-13 0,-18 14 3,9-6 3,1 1-5,8-9 3,-16 16-5,9-7-2,7-9 4,-12 17-1,12-17-1,-12 17 3,12-17 3,-7 19-8,7-19 4,-4 20-9,4-20-10,-4 20 26,4-20-22,2 20 29,-2-20-30,4 20 26,0-9-24,1 0 28,-1-1-27,2 1 30,0-1-22,2 1 22,1-1-27,-1 1 24,0-2-22,3 2 26,-1-2-27,0 1 36,1-1-37,1 0 28,0-1-27,1 1 32,-1-1-28,3 0 32,-3-1-24,2 0 25,1 0-32,-1-2 34,1 1-32,1 1 33,1-2-36,-1-1 33,1 2-36,0-2 31,-17-4-26,37 7 31,-37-7-35,35 6 35,-35-6-32,33 5 33,-33-5-35,31 3 35,-31-3-35,29 3 36,-29-3-38,31 1 37,-31-1-33,29 0 32,-29 0-34,29-2 35,-29 2-28,29-2 33,-29 2-38,29-4 34,-29 4-17,29-6 35,-29 6-43,31-6 41,-31 6-43,31-9 33,-17 3-43,-14 6 3,29-9 3,-17 2 10,-12 7 6,27-13 6,-27 13-10,21-12 1,-11 5 1,-10 7 3,17-15 0,-17 15 17,14-14-25,-14 14-1,9-16 2,-9 16-2,6-14-2,-6 14 3,4-16-5,-4 16 7,0-17-8,0 17 39,-2-16-29,2 16 30,-4-17-35,4 17 27,-4-17-41,4 17 36,-9-17-38,9 17 36,-10-17-32,10 17 30,-14-14-25,14 14 35,-13-15-29,13 15 23,-14-13-28,14 13 23,-15-14-26,15 14 21,-18-11-32,18 11 31,-15-12-33,15 12 37,-16-10-37,16 10 25,-17-10-25,17 10 33,-16-9-26,16 9 34,-17-8-28,17 8 20,-17-8-26,17 8 27,-18-9-29,18 9 31,-21-8-19,21 8 26,-18-8-26,18 8 21,-15-7-29,15 7 23,-19-8-27,19 8 26,-18-9-24,18 9 27,-19-5-25,19 5 26,-16-7-30,16 7 24,-19-7-21,19 7 19,-16-6-23,16 6 28,-17-5-32,17 5 29,0 0-25,-23-7 26,23 7-26,0 0 24,-22-6-25,22 6 22,0 0-23,-23-4 25,23 4-23,0 0 18,-21-5-18,21 5 24,0 0-27,-23-3 24,23 3-20,0 0 21,-24-4-1,24 4-1,0 0-5,-27-3-2,27 3 0,0 0 5,-27-2-9,27 2 4,0 0 0,-27 0-3,27 0 1,0 0 1,-27-1 1,27 1-3,0 0 3,0 0 0,-29 0-1,29 0-1,0 0 0,0 0-4,-31 1 1,31-1 4,0 0-2,-31 4-3,31-4 0,-23 4-4,23-4-47,-22 6-51,22-6-77,-25 10-69,25-10-75,-27 12-120,15-5-175,-1-1-131</inkml:trace>
          <inkml:trace contextRef="#ctx0" brushRef="#br0" timeOffset="-1736.5282">4787-499 215,'0'0'187,"0"0"-36,0 0-7,0 0-17,0 0-6,0 0-6,-25 2-20,25-2-13,0 0-18,0 0-4,0 0-4,-25 3 8,25-3 12,0 0-3,0 0-4,-20 4 0,20-4-8,0 0-1,0 0 0,0 0 17,0 0-33,-21 4 37,21-4-42,0 0 25,0 0-38,0 0 32,0 0-39,0 0 33,0 0-37,0 0 33,0 0-38,0 0 49,0 0-50,23 5 38,-23-5-39,0 0 41,29 1-48,-29-1 40,0 0-38,37 1 37,-37-1-41,33 0 36,-33 0-38,37 1 36,-37-1-38,45-1 39,-45 1-43,46-2 37,-46 2-38,45-2 37,-45 2-37,38-1 33,-38 1-39,35-1 39,-35 1-41,29-2 42,-29 2-43,25-1 41,-25 1-33,0 0 41,31 0-28,-31 0 39,0 0-35,0 0 30,28 0-35,-28 0 24,0 0-31,0 0 30,0 0-37,25-2 33,-25 2-34,0 0 34,0 0-34,0 0 31,0 0-32,0 0 33,0 0-35,25 2 38,-25-2-37,0 0 23,0 0-25,0 0 25,0 0-65,0 0 20,0 0-63,0 0-2,0 0-82,0 0-35,0 0-86,0 0-335,12-9-154</inkml:trace>
          <inkml:trace contextRef="#ctx0" brushRef="#br0" timeOffset="-3000.1837">2782-522 108,'0'0'142,"0"0"-32,0 0-27,0 0-19,0 0-14,0 0-7,0 0-11,0 0-2,0 0-12,0 0-2,0 0-2,0 0-3,0 0-5,0 0 2,0 0 1,0 0-4,0 0 0,0 0 7,0 0 8,0 0 2,0 0 3,-23 2 7,23-2-4,0 0-1,0 0 28,0 0-27,0 0 5,0 0 6,0 0 6,0 0-2,0 0 5,0 0 1,0 0-7,0 0 0,0 0-1,0 0-1,0 0-2,0 0 1,0 0 14,0 0-17,0 0-2,-19 4 0,19-4-2,0 0-4,0 0-4,0 0-2,0 0-2,0 0-1,0 0 2,0 0 0,0 0 1,0 0-4,0 0 2,0 0 2,0 0 2,0 0-2,0 0 1,0 0 4,0 0-7,-18 4-6,18-4 1,0 0-3,0 0-4,0 0 6,0 0 13,-17 5-8,17-5-2,0 0 7,0 0 3,0 0-2,0 0 2,0 0 3,0 0 4,0 0-8,0 0-1,0 0 1,-16 4 3,16-4 4,0 0 2,0 0 1,0 0-7,0 0-2,0 0-4,0 0-35,0 0 35,0 0-29,0 0 35,0 0-23,0 0 19,0 0-38,0 0 41,0 0-41,0 0 49,0 0-37,0 0 6,0 0-22,0 0 38,0 0-36,0 0 38,0 0-21,0 0 18,0 0-37,0 0 36,24 1-33,-24-1 36,0 0-31,0 0 35,31-1-41,-31 1 43,0 0-37,31-1 37,-31 1-36,0 0 41,34-1-44,-34 1 38,26-1-37,-26 1 36,25-2-39,-25 2 36,31-1-33,-31 1 32,29-3-41,-29 3 41,35-3-37,-35 3 36,31-1-37,-31 1 40,31-3-43,-31 3 36,31 0-33,-31 0 33,27-1-34,-27 1 35,0 0-30,31-2 28,-31 2-36,0 0 37,27-1-35,-27 1 36,0 0-39,0 0 39,25-1-33,-25 1 36,0 0-39,0 0 40,0 0-35,0 0 42,27-1-40,-27 1 35,0 0-25,0 0 35,0 0-34,0 0 34,0 0-32,0 0 27,0 0-32,0 0 25,0 0-28,0 0 32,0 0-36,0 0 29,0 0-32,0 0 30,0 0-45,0 0-5,0 0-87,0 0-25,0 0-76,0 0-26,0 0-84,0 0-292,0 0-137</inkml:trace>
        </inkml:traceGroup>
      </inkml:traceGroup>
    </inkml:traceGroup>
    <inkml:traceGroup>
      <inkml:annotationXML>
        <emma:emma xmlns:emma="http://www.w3.org/2003/04/emma" version="1.0">
          <emma:interpretation id="{1338C8D6-7F5C-4D35-A83A-041402338A89}" emma:medium="tactile" emma:mode="ink">
            <msink:context xmlns:msink="http://schemas.microsoft.com/ink/2010/main" type="paragraph" rotatedBoundingBox="1876,10150 7575,10409 7527,11465 1828,112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B3DFAB-B486-4D12-8691-A662DE0C8E46}" emma:medium="tactile" emma:mode="ink">
              <msink:context xmlns:msink="http://schemas.microsoft.com/ink/2010/main" type="line" rotatedBoundingBox="1876,10150 7575,10409 7527,11465 1828,11206"/>
            </emma:interpretation>
          </emma:emma>
        </inkml:annotationXML>
        <inkml:traceGroup>
          <inkml:annotationXML>
            <emma:emma xmlns:emma="http://www.w3.org/2003/04/emma" version="1.0">
              <emma:interpretation id="{79838C6D-E69A-48AC-B96E-B1858735952B}" emma:medium="tactile" emma:mode="ink">
                <msink:context xmlns:msink="http://schemas.microsoft.com/ink/2010/main" type="inkWord" rotatedBoundingBox="1876,10150 4069,10250 4023,11265 1830,11165"/>
              </emma:interpretation>
              <emma:one-of disjunction-type="recognition" id="oneOf1">
                <emma:interpretation id="interp5" emma:lang="en-US" emma:confidence="1">
                  <emma:literal>Gimp</emma:literal>
                </emma:interpretation>
                <emma:interpretation id="interp6" emma:lang="en-US" emma:confidence="0">
                  <emma:literal>Simp</emma:literal>
                </emma:interpretation>
                <emma:interpretation id="interp7" emma:lang="en-US" emma:confidence="0">
                  <emma:literal>simp</emma:literal>
                </emma:interpretation>
                <emma:interpretation id="interp8" emma:lang="en-US" emma:confidence="0">
                  <emma:literal>Limp</emma:literal>
                </emma:interpretation>
                <emma:interpretation id="interp9" emma:lang="en-US" emma:confidence="0">
                  <emma:literal>Jimp</emma:literal>
                </emma:interpretation>
              </emma:one-of>
            </emma:emma>
          </inkml:annotationXML>
          <inkml:trace contextRef="#ctx0" brushRef="#br0" timeOffset="3.14796E6">378-1 309,'0'0'355,"0"0"-31,0 0-89,-29 0-18,29 0-62,0 0 6,-33 0-62,33 0 11,-21 3-55,21-3 16,-25 6-44,25-6 24,-27 13-46,11-2 32,-1 2-39,-3 5 40,-1 2-10,0 5-3,0 1-7,1 4 2,-1 1-2,3 6-16,-1 1 17,2 0-35,7-4 33,0 0-29,4 0 2,1 0 2,3-6 3,2 2 5,4-4 25,3 1-33,1-1 31,2-2-32,3-3 29,-1 1-31,5-1 34,1-2-36,3 0 35,0-2-37,3-1 35,1 0-37,-2-1 38,4 1-33,-4-3 33,-1-2-6,-1 0-2,2 0-2,-3-2 3,1 0-7,-2 0 4,-3-3-7,-1 0 1,-1 1 0,-14-7 0,29 9-32,-29-9 38,25 6-19,-25-6 19,23 5-34,-23-5 37,20 3-33,-20-3 40,0 0-41,35 0 36,-35 0-33,0 0 35,29-3-38,-29 3 39,0 0-35,27-4 37,-27 4-37,0 0 39,21-5-37,-21 5 33,0 0-34,12-7 42,-12 7-37,0 0 30,6-12-36,-6 12 34,0 0-39,-6-12 40,6 12-38,-6-10 39,6 10-41,-8-10 37,8 10-13,-8-11 12,8 11-33,-7-8 41,7 8-31,0 0 31,-10-11-21,10 11 24,0 0-35,-8-9 40,8 9-37,0 0 36,0 0-21,-9-10 11,9 10-40,0 0 35,0 0-40,0 0 37,0 0-20,0 0 11,-6-8-32,6 8 39,0 0-36,0 0 44,0 0-41,0 0 38,21 6-40,-21-6 40,16 7-34,-16-7 39,19 12-30,-19-12 25,19 12-19,-9-5 15,-10-7-34,17 14 39,-17-14-35,14 15 44,-14-15-44,10 15 40,-10-15-29,4 14 35,-4-14-20,3 14 18,-3-14-37,-3 13 37,3-13-42,-4 14 42,4-14-19,-10 14 15,10-14-43,-8 13 44,8-13-49,-15 14 6,15-14-38,-14 14-48,14-14-54,-13 10-62,13-10-63,-8 8-288,8-8-87</inkml:trace>
          <inkml:trace contextRef="#ctx0" brushRef="#br0" timeOffset="3.14851E6">1163 778 384,'-6'-12'399,"6"12"-88,-4-11-51,4 11-25,-8-9-33,8 9-40,0 0-33,-9-12-21,9 12-20,0 0-23,-6-12-20,6 12-20,0 0-47,0 0-51,-8-10-60,8 10-3,0 0-84,0 0-43,0 0-228,12-7 17</inkml:trace>
          <inkml:trace contextRef="#ctx0" brushRef="#br0" timeOffset="3.14832E6">1169 844 338,'0'0'327,"0"0"-85,0 0-19,-4-11-69,4 11-13,0 0-51,0 0 6,0 0-42,0 0 21,0 0-24,-10 8 30,10-8-49,0 14 23,0-14-10,0 16-11,4-4-3,-4 0-2,4 0-5,-2 1-7,0 1-2,2-2 8,-2 2-15,3 0-2,-5-3 5,4 2-1,-4-2-8,0-11 3,4 18-2,-4-18-3,4 15-13,-4-15-36,2 11-58,-2-11-66,0 0-64,0 0-278,0 0-12</inkml:trace>
          <inkml:trace contextRef="#ctx0" brushRef="#br0" timeOffset="3.14932E6">1378 971 6,'0'0'364,"0"0"-72,0 0-26,0 0-24,0 0-27,0 0-61,0 0 12,0 0-58,0 0 21,0 0-56,-23-4 18,23 4-47,0 0 22,-6-12-43,6 12 30,-2-13-47,2 13 37,-2-14-42,2 14 32,0-17-39,0 17 31,2-16-35,-2 16 34,6-18-34,-6 18 0,9-18-1,-9 18 1,10-17 2,-10 17-2,10-15 2,-10 15 12,11-11-19,-11 11 3,10-8 2,-10 8 2,0 0 1,19-7 4,-19 7 2,0 0-2,0 0 35,26 5-40,-26-5 32,13 9-35,-13-9 37,10 13-38,-10-13 31,8 18-34,-8-18 36,7 20-34,-7-20 36,6 19-33,-6-19 27,4 20-36,-4-20 39,2 16-38,-2-16 38,4 14-37,-4-14 44,2 13-40,-2-13 35,0 0-33,4 14 37,-4-14-34,0 0 38,0 0-39,0 13 27,0-13-33,0 0 45,0 0-51,0 0 37,0 0-38,0 0 41,-6-12-41,6 12 38,-2-11-38,2 11 43,-2-14-39,2 14 36,2-14-32,-2 14 31,2-16-35,-2 16 2,2-15 2,-2 15 2,2-14 2,-2 14 9,6-14-6,-6 14-2,9-13 2,-9 13 0,8-12 1,-8 12 0,10-9-1,-10 9 0,11-8 2,-11 8-1,0 0 4,18-7-2,-18 7 32,0 0-36,0 0 30,27 1-33,-27-1 31,10 7-36,-10-7 53,11 10-52,-11-10 29,8 14-35,-8-14 35,6 17-32,-6-17 35,6 18-33,-6-18 36,5 19-39,-5-19 36,4 15-35,-4-15 35,2 15-36,-2-15 43,2 12-35,-2-12 33,0 0-35,2 13 46,-2-13-49,0 0 32,0 0-32,0 0 35,0 0-38,0 0 38,0 0-36,0 0 34,6-11-36,-6 11 35,4-12-29,-4 12 32,4-15-40,-4 15 34,5-17-30,-5 17 39,8-15-41,-8 15 37,6-14-42,-6 14 35,6-11-34,-6 11 34,11-10-33,-11 10 32,10-8-32,-10 8 34,12-7-36,-12 7 40,0 0-34,23-2 36,-23 2-37,0 0 33,25 5-32,-25-5 34,12 7-32,-12-7 31,15 11-30,-15-11 36,8 11-36,-8-11 31,8 14-33,-8-14 38,6 14-39,-6-14 36,5 14-63,-5-14-10,4 14-51,-4-14-48,2 13-51,-2-13-60,8 11-214,-8-11 33</inkml:trace>
          <inkml:trace contextRef="#ctx0" brushRef="#br0" timeOffset="3.14984E6">1957 858 234,'0'0'323,"0"0"-97,0 0-25,4-11-60,-4 11-9,0 0-52,0 0 8,0 0-33,0 0 16,0 0-12,0 0 17,0 0-34,0 0 21,12 11-32,-12-11 37,2 12-8,-2-12-1,3 15-7,-3-15-13,2 18-10,-2-18 1,2 21 3,-2-21-10,4 22-2,-4-11-2,0-11-5,4 21-3,-4-21 11,2 20-42,-2-20 33,2 16-2,-2-16-2,2 14 4,-2-14 15,2 11 14,-2-11 66,0 0-21,2 13 22,-2-13-54,0 0 27,0 0-43,0 0 22,0 0-39,0 0 25,0 0-35,-18-9 27,18 9-36,-7-15 24,3 6-34,-2-1 30,2-3-34,-2 1 29,4 1-29,-2-3 0,4 1 8,-2 0-9,2-1 1,0 1 0,2 0-1,0 1 5,0 0-10,4 2-1,-2-2-8,4 2-1,1 1-3,1 1-2,-10 8 7,23-13 2,-9 7 1,-14 6 16,27-9-16,-27 9 2,27-5 3,-27 5 3,27 0 0,-27 0-6,25 2 25,-25-2-26,18 7 40,-18-7-41,17 10 41,-17-10-38,10 11 39,-10-11-40,2 15 39,-2-15-39,0 15 40,0-15-39,-2 16 44,2-16-36,-10 17 30,10-17-41,-15 16 42,15-16-39,-16 15 41,16-15-38,-19 13 36,19-13-43,-23 11 30,23-11-54,-20 10 17,20-10-66,-21 5 0,21-5-54,-21 5-66,21-5-50,0 0-296,-24 0-78</inkml:trace>
        </inkml:traceGroup>
        <inkml:traceGroup>
          <inkml:annotationXML>
            <emma:emma xmlns:emma="http://www.w3.org/2003/04/emma" version="1.0">
              <emma:interpretation id="{C68195CD-3990-457B-B936-011593DA33FD}" emma:medium="tactile" emma:mode="ink">
                <msink:context xmlns:msink="http://schemas.microsoft.com/ink/2010/main" type="inkWord" rotatedBoundingBox="4870,10937 5638,10910 5653,11335 4885,11362"/>
              </emma:interpretation>
              <emma:one-of disjunction-type="recognition" id="oneOf2">
                <emma:interpretation id="interp10" emma:lang="en-US" emma:confidence="1">
                  <emma:literal>for</emma:literal>
                </emma:interpretation>
                <emma:interpretation id="interp11" emma:lang="en-US" emma:confidence="0">
                  <emma:literal>far</emma:literal>
                </emma:interpretation>
                <emma:interpretation id="interp12" emma:lang="en-US" emma:confidence="0">
                  <emma:literal>For</emma:literal>
                </emma:interpretation>
                <emma:interpretation id="interp13" emma:lang="en-US" emma:confidence="0">
                  <emma:literal>fur</emma:literal>
                </emma:interpretation>
                <emma:interpretation id="interp14" emma:lang="en-US" emma:confidence="0">
                  <emma:literal>fer</emma:literal>
                </emma:interpretation>
              </emma:one-of>
            </emma:emma>
          </inkml:annotationXML>
          <inkml:trace contextRef="#ctx0" brushRef="#br0" timeOffset="3.15088E6">3019 874 250,'0'0'248,"0"0"-80,0 0-25,0 0-41,0 0 1,0 0-35,0 0 1,0 0-26,0 0 5,19-8-25,-19 8 12,25-3-22,-25 3 11,35-4-16,-14 0 14,-1 1-20,3 0 14,-2 0-17,-1-1 18,1 1-21,-21 3 15,35-6-14,-35 6 19,29-5 1,-29 5 22,21-4-10,-21 4 12,16-7-23,-16 7 18,0 0-23,13-9 31,-13 9-31,0 0 19,0 0-28,-4-14 23,4 14-23,0 0 0,-15-10 10,15 10 4,-12-6 8,12 6 8,-15-7 10,15 7 22,0 0-25,-22-6-10,22 6-8,0 0-5,-23-4-10,23 4 2,0 0-3,-21 5-4,21-5-1,-12 7 30,12-7-38,-15 15 34,9-7-33,0 4 30,0 0-32,-1 2 30,1 2-30,2 0 31,0 2-32,0 0 33,2 0-34,-2 2 41,4 1 7,0-2 25,-2 2-45,4-2 37,-2 0-45,4 0 30,0-2-46,0-1 37,2-1-38,-2-4 37,5 2-28,-3-3-3,0 0 30,2-2-35,-8-8 38,15 15-38,-15-15 39,14 9-40,-14-9 45,17 5-47,-17-5 40,0 0-41,23-3 44,-23 3-46,14-8 38,-14 8-33,12-13 32,-12 13-43,9-18 44,-9 18-45,2-22 45,-2 10-46,-2-1 38,-2 0-40,-1-2 46,-1 0-52,-2-1 14,-2 4 4,-1-3-1,-1 1 0,-1 1 4,3 3-1,-2-1-3,1 3 7,-1-1-1,0 2 1,12 7-8,-23-11 0,23 11 0,-21-7 36,21 7-42,-21-3 42,21 3-39,0 0 30,-22 4-37,22-4 37,0 0-36,-13 11 35,13-11-36,0 0 42,0 16-43,0-16 39,7 12-39,-7-12 40,10 12-39,-10-12 57,16 11-48,-16-11 30,25 11-40,-25-11 42,29 9-38,-29-9 39,37 5-40,-37-5 39,36 2-36,-36-2 35,43-3-37,-22 0 41,-1 0-41,1-1 41,-2 0-34,-1-1 32,-1 0-34,-3 0 38,-14 5-39,27-13 47,-27 13-50,14-9 38,-14 9-38,9-12 38,-9 12-42,0 0 44,-4-14-38,4 14 0,-13-9 3,13 9 2,-16-6 0,16 6 3,-19-5 0,19 5 1,-23-2-5,23 2 5,0 0 36,-31 0-45,31 0 40,0 0-46,-24 7 46,24-7-39,-11 7 33,11-7-43,-6 10 41,6-10-38,0 0 46,0 14-45,0-14 40,8 10-42,-8-10 40,6 8-38,-6-8 44,0 0-40,17 10 51,-17-10-47,0 0 36,19 6-37,-19-6 43,0 0-47,0 0 37,22-4-35,-22 4 40,0 0-44,11-7 45,-11 7-45,0 0 14,8-9-81,-8 9-10,0 0-54,0 0-19,6-10-44,-6 10-47,0 0-282,0 0-48</inkml:trace>
          <inkml:trace contextRef="#ctx0" brushRef="#br0" timeOffset="3.15135E6">3518 1005 86,'0'0'251,"0"0"-46,16 4-19,-16-4-14,0 0-3,0 0-11,19 5-14,-19-5 0,0 0-18,0 0-3,0 0-52,29-2 26,-29 2-48,0 0 26,27-7-40,-27 7 40,14-5-45,-14 5 30,14-8-37,-14 8 51,13-9-48,-13 9 37,8-10-44,-8 10 38,4-11-46,-4 11 29,0 0-40,-2-17 35,2 17-42,-6-10 39,6 10-48,-12-10 41,12 10-42,-15-8 39,15 8-36,-14-8 28,14 8-36,-13-6 31,13 6-48,0 0 31,-18-7-44,18 7 35,0 0-41,-15-6 34,15 6-32,0 0 38,0 0-32,0 0 35,0 0-27,0 0 34,0 0-28,0 0 37,0 0-29,0 0 33,8-7-30,-8 7 39,0 0-36,21-4 36,-21 4-35,0 0 34,23-5-31,-23 5 34,0 0-28,0 0 30,23-3-26,-23 3 41,0 0-26,0 0 33,0 0-33,20-4 36,-20 4-45,0 0 36,0 0-24,0 0 60,0 0-38,21 3 40,-21-3-43,0 0 21,12 9-39,-12-9 32,0 0-43,13 11 45,-13-11-53,6 12 40,-6-12-40,8 12 35,-8-12-42,11 13 42,-11-13-38,10 16 38,-10-16-43,10 16 32,-10-16-98,13 15-25,-13-15-43,12 11-75,-12-11-86,14 9-276,-14-9-99</inkml:trace>
        </inkml:traceGroup>
        <inkml:traceGroup>
          <inkml:annotationXML>
            <emma:emma xmlns:emma="http://www.w3.org/2003/04/emma" version="1.0">
              <emma:interpretation id="{73A51B44-2FF5-4558-8B7D-DDDF7D6DA260}" emma:medium="tactile" emma:mode="ink">
                <msink:context xmlns:msink="http://schemas.microsoft.com/ink/2010/main" type="inkWord" rotatedBoundingBox="5957,10903 7549,10974 7533,11328 5941,11258"/>
              </emma:interpretation>
              <emma:one-of disjunction-type="recognition" id="oneOf3">
                <emma:interpretation id="interp15" emma:lang="en-US" emma:confidence="0.5">
                  <emma:literal>mca</emma:literal>
                </emma:interpretation>
                <emma:interpretation id="interp16" emma:lang="en-US" emma:confidence="0.5">
                  <emma:literal>mcq</emma:literal>
                </emma:interpretation>
                <emma:interpretation id="interp17" emma:lang="en-US" emma:confidence="0">
                  <emma:literal>mea</emma:literal>
                </emma:interpretation>
                <emma:interpretation id="interp18" emma:lang="en-US" emma:confidence="0">
                  <emma:literal>mcg</emma:literal>
                </emma:interpretation>
                <emma:interpretation id="interp19" emma:lang="en-US" emma:confidence="0">
                  <emma:literal>meq</emma:literal>
                </emma:interpretation>
              </emma:one-of>
            </emma:emma>
          </inkml:annotationXML>
          <inkml:trace contextRef="#ctx0" brushRef="#br0" timeOffset="3.15213E6">4098 838 34,'0'0'371,"0"0"-75,0 0-73,5-11 8,-5 11-45,0 0 3,0 0-66,0 0-3,0 0-56,0 0 15,8-10-35,-8 10 15,0 0-35,0 0 48,10 13-41,-10-13 33,6 12-44,-6-12 35,7 17-8,-3-6 37,-2 1-47,0-1 27,2 2-39,0 0 37,-2 1-48,2-1 38,-2-1-36,0 1 24,3-1-45,-3 0 33,0-2-37,-2-10 40,4 19-45,-4-19 45,4 14-39,-4-14 45,4 12-3,-4-12 57,0 0-6,2 13 8,-2-13-34,0 0 10,0 0-32,0 0 7,0 0-27,0 0 20,8-11-28,-8 11 18,3-15-28,-3 15 24,0-20-28,0 20 24,2-21-25,0 10 16,-2 11-17,0-23 21,0 23-24,4-23 0,-4 23 8,2-22-7,-2 22 3,6-19-1,-6 19 0,8-19-1,-1 10 0,-7 9 8,14-15-4,-14 15-3,19-15 2,-19 15-5,18-10 5,-18 10-3,19-8-1,-19 8 1,23-5 3,-23 5-3,0 0 2,31 3 1,-31-3 5,18 7-1,-18-7 18,15 12-18,-15-12 13,12 19-23,-6-10 25,-2 1-21,-2 1 14,1 1-18,1-2 31,-2 1-33,-2-11 23,4 21-23,-4-21 28,4 18-26,-4-18 29,4 14-30,-4-14 29,2 11-24,-2-11 31,0 0-26,4 14 21,-4-14-23,0 0 25,0 0-27,0 0 22,0 0-20,0 0 18,0 0-24,0 0 22,2-15-24,-2 15 23,0-14-21,0 14 23,2-17-26,-2 17-2,3-19 6,-3 19-5,6-20 0,-2 9-4,0 1 1,0 0-4,-4 10-13,13-18 4,-5 8 1,0 2 5,2 0 1,3 1 6,-13 7 5,23-11-5,-23 11 2,24-10 1,-24 10 2,23-3 4,-23 3-2,0 0 3,35 1 2,-35-1-2,19 7 6,-19-7 0,18 11 7,-18-11-5,15 14-2,-15-14-3,16 17 2,-16-17 0,11 16 1,-11-16 3,10 17 25,-10-17-31,8 17 31,-8-17-33,9 15 32,-9-15-30,8 14 2,-8-14-94,6 10-4,-6-10-71,6 10-28,-6-10-72,0 0-80,0 0-255,0 0-119</inkml:trace>
          <inkml:trace contextRef="#ctx0" brushRef="#br0" timeOffset="3.15263E6">4983 835 93,'19'-5'383,"-19"5"-89,0 0-93,0 0-9,18-4-68,-18 4 2,0 0-48,0 0 7,0 0-43,0 0 18,19-4-32,-19 4 14,0 0-31,0 0 23,0 0-28,0 0 23,0 0-26,0 0 53,0 0-39,25-1 41,-25 1-20,0 0 20,0 0 11,0 0-7,0 0-12,0 0-11,0 0-6,0 0-7,0 0-3,8-9-2,-8 9 28,0 0-4,0 0-9,0 0-7,-6-11-4,6 11 3,0 0 5,-6-9-4,6 9-10,0 0-4,-13-9-4,13 9-3,0 0 0,-18-6 3,18 6-27,0 0 19,-25-1 1,25 1-2,-21 2-2,21-2 0,-25 9 1,11-3 9,1 2-8,1 0 4,0 0 0,-3 3-1,5 0 0,2 0 0,-1-1 17,3 1-19,0 1 0,2-1 0,2 0 1,2-11 3,-2 22-3,2-22 0,4 19-1,-4-19 1,6 18 3,-6-18 5,14 16-2,-14-16 4,19 12-11,-19-12 4,21 8-2,-21-8-1,22 5-1,-22-5-7,25 4-31,-25-4 10,27 3-57,-27-3 19,25 0-36,-25 0 22,0 0-33,33-2 27,-33 2-45,21-3 9,-21 3-2,18-4 5,-18 4-11,19-5-5,-19 5 4,19-6-3,-19 6-25,18-8-54,-18 8-82,17-9 249</inkml:trace>
          <inkml:trace contextRef="#ctx0" brushRef="#br0" timeOffset="3.15343E6">5287 848 209,'0'0'244,"12"-10"-10,-12 10-40,0 0 26,0 0-43,7-8 8,-7 8-53,0 0 16,0 0-51,0 0-1,0-13-15,0 13 2,0 0 9,0 0 13,-7-9-23,7 9-10,0 0-9,0 0-20,-16-8-7,16 8-8,0 0 8,-17-6 18,17 6-3,0 0-11,-18-5-7,18 5-12,0 0-1,0 0-3,-31 0-6,31 0-11,0 0 1,-27 5 0,27-5-3,-15 8 1,15-8-2,-14 10 7,14-10-7,-12 12-2,12-12 1,-9 15 4,9-15 2,-8 17 0,8-17 10,-2 15 22,2-15-44,-2 16 7,2-16-1,2 16 10,-2-16 1,4 14 24,-4-14-36,6 11 36,-6-11-37,11 10 34,-11-10-26,12 8 24,-12-8-35,0 0 42,19 7-39,-19-7 32,0 0-35,0 0 34,26 2-30,-26-2 31,0 0-37,17-8 1,-17 8 9,10-8 2,-10 8-4,7-11 2,-7 11-3,4-12 4,-4 12 2,4-14 1,-4 14 6,2-15 12,-2 15 12,2-15 9,-2 15 4,0-13-1,0 13-4,0 0 4,2-15-18,-2 15-8,0 0-7,2-14-6,-2 14-9,0 0 2,0 0-7,6-9 2,-6 9-1,0 0 2,0 0 2,0 0 2,0 0 5,19 7-3,-19-7-1,8 11 5,-8-11 12,6 14-17,-6-14 26,4 21-12,1-10 13,-5 2-19,2 0 21,-2 1-20,0 1 19,-2 3-22,2-1 14,0-1-20,-5 1 21,5-2-27,-2 0 20,0-2-17,0 0 21,2-1-23,0-12 22,-4 20-17,4-20 27,0 17 10,0-17 30,0 13 9,0-13 18,4 9-7,-4-9-7,0 0-12,11 9-11,-11-9-11,0 0-8,0 0-5,33-2-8,-33 2-1,25-8-11,-13 2 5,4 1-15,3-5-1,0 2-38,-1-3-7,5 1-29,-2-1 2,-1-1-21,1 2-4,0-1-32,-3 0 17,1 1-56,-1 0-38,-1-1 3,-2 3-53,-1 0-5,-2-1-65,-1 0-102,-1 2-197,-10 7-134</inkml:trace>
        </inkml:traceGroup>
      </inkml:traceGroup>
    </inkml:traceGroup>
  </inkml:traceGroup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2:15.539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A0A65627-F095-4D0F-8818-2AB1774712C8}" emma:medium="tactile" emma:mode="ink">
          <msink:context xmlns:msink="http://schemas.microsoft.com/ink/2010/main" type="inkDrawing" rotatedBoundingBox="5192,5369 8017,5235 8018,5247 5193,5380" semanticType="callout" shapeName="Other"/>
        </emma:interpretation>
      </emma:emma>
    </inkml:annotationXML>
    <inkml:trace contextRef="#ctx0" brushRef="#br0">82 125 344,'0'0'295,"0"0"-28,-33 1-22,33-1-27,0 0 4,-27 2-42,27-2-13,0 0-36,0 0 3,-22 1-46,22-1 7,0 0-43,0 0 10,0 0-35,0 0 15,0 0-24,0 0 31,0 0-17,0 0 42,0 0-39,41 0 52,-10-2-31,6 0 41,15-1-12,16 0-6,9-1 18,20-1-11,4 0-12,7 0 0,5 0-11,1-2-44,4 1 28,22 0-6,-24 0-6,4 1-7,-6-2-17,1 3 12,-5-2 3,-5 1-8,-3 0-3,-7 1-1,-15 1 1,-1-1-3,-3 1-17,-5 0-16,-3-2 33,-12 3 2,-2 0-2,-5-1-1,-8 2-6,-3 0 0,-5-1 13,-4 1-12,-2-1 1,-27 2 0,43-2-1,-43 2-4,35 0-2,-35 0-46,27-2-47,-27 2-52,0 0-59,29 0-51,-29 0-44,0 0-46,0 0-76,16 6-259,-16-6-189</inkml:trace>
  </inkml:traceGroup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2:20.165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D42E6982-C129-4A56-BEF7-75F366129480}" emma:medium="tactile" emma:mode="ink">
          <msink:context xmlns:msink="http://schemas.microsoft.com/ink/2010/main" type="inkDrawing" rotatedBoundingBox="6503,7998 9539,7865 9540,7887 6503,8019" shapeName="Other"/>
        </emma:interpretation>
      </emma:emma>
    </inkml:annotationXML>
    <inkml:trace contextRef="#ctx0" brushRef="#br0">-10 136 131,'0'0'335,"0"0"-74,0 0-34,0 0-10,0 0-34,0 0-10,0 0-6,0 0-6,-15-6-11,15 6-3,0 0-7,0 0-15,0 0 1,-27 0 7,27 0-5,0 0-17,0 0-19,0 0-15,0 0-10,0 0-14,0 0-9,0 0 1,0 0-13,0 0-4,0 0-1,0 0 19,0 0-2,0 0 20,0 0 9,31 0-4,-31 0 6,52-2-4,-15 1-8,15-1-4,4 0 17,16-1 11,9 1-12,14 0-2,6-1-14,7 2-9,1-1-7,3-2-8,3 2-41,-1-3 37,2 1-42,-2 0 40,-1 0-41,-1-2 40,-5 1-42,-1 0 40,-3-1-37,-4 1 34,-6 0-41,-4 0 40,-12 0-38,-5 1 34,-4 0-39,1 0 45,-14 1-42,-1-1 40,-4 1-42,-9 0 41,-2 1-39,-1 0 39,-5 1-41,-6-2 41,-1 2-43,-1-1 44,-25 2-44,42-3 40,-42 3-35,33-1 35,-33 1-41,26-1 37,-26 1-36,25-2 32,-25 2-31,0 0-28,27-2-71,-27 2-9,0 0-80,0 0 16,23-1-59,-23 1-16,0 0-33,0 0-28,0 0-41,0 0-354,0 0-229</inkml:trace>
  </inkml:traceGroup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2:22.853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C30630AD-F9D1-4EEA-8FD6-CE2BF887D3EC}" emma:medium="tactile" emma:mode="ink">
          <msink:context xmlns:msink="http://schemas.microsoft.com/ink/2010/main" type="inkDrawing" rotatedBoundingBox="13904,5015 16492,4736 16493,4746 13906,5025" shapeName="Other"/>
        </emma:interpretation>
      </emma:emma>
    </inkml:annotationXML>
    <inkml:trace contextRef="#ctx0" brushRef="#br0">46 281 228,'0'0'329,"0"0"-92,-27 5-26,27-5-52,0 0 2,0 0-47,-20 3-7,20-3-9,0 0 0,0 0-10,0 0-2,0 0-1,0 0 0,22-5 3,-22 5 11,36-3-27,-12-1-9,9-1-9,13 0-5,3 0 3,16-4-2,5 2-12,15-3-2,3-1-11,3 1 2,2 0-27,0 0 28,-2 0-21,2 0 15,-4 1-32,-2 2 34,-4 0-37,-11-1 39,-6 2-42,-2 0 37,-10 1-32,-2-1 37,0 0-33,-3 2 34,-8 0-28,-3-1 44,-3 2-47,-2-1 38,0 0-38,-2 1 39,2-1-43,-4 0 40,-2 1-46,2-1 37,6 1-37,-6-1 33,2-1-42,-2 2 48,-2 0-43,0 0 44,-3 1-47,1-2 38,0 2-33,-2 1 39,-3-2-38,-20 3 32,36-4-37,-36 4 42,31-2-38,-31 2 44,24-3-44,-24 3 50,0 0-47,29-4 41,-29 4-41,0 0 42,23-2-42,-23 2 45,0 0-43,0 0 39,21-3-41,-21 3 38,0 0-42,0 0 53,0 0-50,22-2 31,-22 2-39,0 0 41,0 0-43,0 0 45,0 0-45,0 0 39,0 0-39,23-4 41,-23 4-36,0 0 39,0 0-45,0 0 48,0 0-44,0 0 40,21-2-39,-21 2 37,0 0-36,0 0 40,0 0-35,0 0 33,21-5-40,-21 5 35,0 0-37,0 0 46,0 0-42,0 0 38,22-2-41,-22 2 45,0 0-43,0 0 43,0 0-43,0 0 42,0 0-40,21-4 44,-21 4-43,0 0 41,0 0-41,0 0 39,0 0-37,0 0 30,0 0-68,0 0-19,0 0 6,0 0-42,21-3-20,-21 3-12,0 0-32,0 0-34,0 0-29,0 0-28,0 0-271,0 0-38</inkml:trace>
  </inkml:traceGroup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2:21.921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1B2122ED-1B56-40B8-BF7D-24DDF1FB3D35}" emma:medium="tactile" emma:mode="ink">
          <msink:context xmlns:msink="http://schemas.microsoft.com/ink/2010/main" type="inkDrawing" rotatedBoundingBox="15699,6195 15827,4424 16717,4488 16590,6259" semanticType="verticalRange" shapeName="Other">
            <msink:sourceLink direction="with" ref="{9FE302F5-7647-4914-ADB5-8B989FF10F78}"/>
          </msink:context>
        </emma:interpretation>
      </emma:emma>
    </inkml:annotationXML>
    <inkml:trace contextRef="#ctx0" brushRef="#br0">192 23 220,'0'0'262,"0"0"-32,-12-8-51,12 8 7,0 0-41,0 0 12,-17-7-45,17 7 25,0 0-42,0 0 21,0 0-47,-10-7 21,10 7-35,0 0 20,0 0-37,0 0 27,0 0-39,0 0 26,0 0-38,0 0 34,0 0-45,0 0 38,0 0-39,14-7 35,-14 7-39,0 0 31,27 2-23,-27-2 18,27 3-38,-27-3 40,31 6-35,-12-3 7,-1 2-1,3 1 6,2 0 0,-1 0 1,1 2-3,0-1 6,0 0 1,-3 2 7,1 0 38,-2 0 3,1-2-33,3 3 22,-9-1-34,7 2 28,-2-2-36,-5 1 27,5 1-34,-3 0 33,3 0-35,-5 1 6,3 0 38,-3 1-20,3 1 49,-5 0-22,3 0 26,-7 1-46,2 0 35,1 0-14,-1 2-12,0-1-3,-3 1-6,-1 0-7,0 1-2,2-2-3,-1 3 1,-1-2-7,0 2 1,2-3 0,-2 2 1,3-1-4,-1 1 0,2-1 4,-4-1-7,5 1 2,-5 0-1,2-1 5,1 1-3,-3-2-1,0 1 0,-2 0 5,6 0 44,-5-1 18,-3 3-4,2-4-19,-2 1-41,2 2 31,-4-3-36,2-1 30,-2 1-33,0 0 29,2 1-37,-4-1 37,2-1-37,-2 1 31,2 0-34,0-1 5,-2 0 2,0 1 0,2-1 0,0-2 3,-2 4 28,0-3-33,0 0 31,0 1-32,2 0 37,-5-1-43,5 1 35,-6-1-34,2 1 34,0-1-35,-2 0 31,4 0-34,-2 0 34,-5 1-34,5-1 38,-2 2-33,2 0 29,-7 0-32,5-1 33,0-1-2,-2 2-1,0-1-7,-1-1 2,3 1-4,-4 0 3,-1 0-5,1-1 1,2 0 0,-3 1 2,1-1-3,2-1 1,0 1 6,-5 0-4,3 0-1,0-3-1,1 2 0,1 0-1,-2-1 0,-1 0-2,5 0-31,-6 0 35,3 0-30,3-1 35,-4-1-31,2 2 39,-1-2-37,1 1 36,-2-1-32,2 0 34,-1-1-36,-1 2 35,2-1-34,8-8 34,-19 15-31,19-15 35,-21 14-27,21-14 30,-20 15-31,9-8 33,-1 0-32,0 2 33,-3-2-36,1 0 33,-1 1-38,1 0 41,-3-1-40,1 1-1,-1 1 5,-4-1 5,1 0-1,1 1 0,3-2 4,-7 1-1,6-1 3,-1-1-3,-1 1 4,0-1-1,3 0 1,-1-1 0,1 0 1,16-5-2,-29 8 2,29-8-2,-25 7-20,25-7-61,-25 4-81,25-4-81,-27 1-61,27-1-50,-22-2-125,22 2-310,-25-9-308</inkml:trace>
  </inkml:traceGroup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2:24.844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18F788B9-CB42-4ED3-AFF6-F859786C1052}" emma:medium="tactile" emma:mode="ink">
          <msink:context xmlns:msink="http://schemas.microsoft.com/ink/2010/main" type="inkDrawing" rotatedBoundingBox="18804,5218 23159,4891 23161,4912 18806,5238" semanticType="underline" shapeName="Other">
            <msink:sourceLink direction="with" ref="{02C6A260-8098-4AE1-A4D5-3E322437A0F6}"/>
          </msink:context>
        </emma:interpretation>
      </emma:emma>
    </inkml:annotationXML>
    <inkml:trace contextRef="#ctx0" brushRef="#br0">44 315 327,'0'0'297,"0"0"-56,-23 5-25,23-5-17,0 0-17,0 0-7,0 0 11,-22 3-26,22-3 12,0 0-48,0 0 33,0 0-44,0 0 34,33-1-3,-33 1-19,35-3-1,-12 2-9,12-2-7,2 1 5,13-2 4,12 2-15,10-3 8,27 0-8,13-2-3,26-1 3,11-2-48,23-1 41,16-2-17,45-5-11,18 0-16,1-3-11,-4 1-38,-6 0 32,0 0-38,-13 2 31,-45 4-9,-12 0 3,-7 1-4,-16 2-36,-11 0 38,-30 4-40,-11-1 41,-10 3-39,-19 0 39,-14 0-33,-5 1 42,-9 1-32,-7-1 40,2 2-45,-13-1 26,1 1-77,-23 2-38,29-7-123,-29 7-56,0 0-77,0 0-60,0 0-44,0 0-407,-27-1-413</inkml:trace>
  </inkml:traceGroup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2:23.847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2C8467D8-73B1-4DBC-B14F-200B46D76355}" emma:medium="tactile" emma:mode="ink">
          <msink:context xmlns:msink="http://schemas.microsoft.com/ink/2010/main" type="inkDrawing" rotatedBoundingBox="13765,5758 16697,5541 16700,5579 13768,5796" shapeName="Other"/>
        </emma:interpretation>
      </emma:emma>
    </inkml:annotationXML>
    <inkml:trace contextRef="#ctx0" brushRef="#br0">211 230 194,'0'0'289,"0"0"-63,-39 0-30,39 0-11,-27 0-18,27 0-23,-29-1-13,29 1 4,-29 0-8,29 0-8,-27 0-12,27 0-14,0 0-10,-33-1-23,33 1-5,0 0-30,0 0 10,-27 0-11,27 0-11,0 0 11,0 0 10,0 0 23,0 0-13,25-4 32,-25 4-45,41-6 48,-8 3-41,0-1 41,11-2-4,3 1-18,1 1-11,4-3-43,10 1 37,0 1-45,4-2 56,-2 1-58,2 1 33,2 0-45,3 0 43,-3 1-35,2-1 46,0 0-44,1 0 42,3 0-34,-2 2 41,-1-1-45,1-1 32,0 1-39,-3 1 47,-1-1-35,-4 0 42,-4 1-46,-6-1 39,1-1-41,-3 3 37,-2-2-36,-1 1 30,-9 0-37,-1 0 35,-2 0-41,0 1 44,-4 0-44,-2-1 40,-2 2-38,-2-2 36,0 2-39,-2-1 40,0 0-38,-3 1 35,1-1-33,2 1 35,-2-1-39,-23 2 39,41-4-37,-41 4 36,45-3-34,-45 3 33,38-3-41,-38 3 38,31-2-37,-31 2 45,29-2-41,-29 2 37,26-2-38,-26 2 35,27-2-39,-27 2 41,23-1-38,-23 1 40,0 0-35,33-2 37,-33 2-38,25-2 40,-25 2-40,25-3 38,-25 3-35,27-2 36,-27 2-44,24-2 36,-24 2-30,27-3 34,-27 3-38,23-2 37,-23 2-38,0 0 40,27-4-33,-27 4 33,0 0-31,0 0 35,25-2-40,-25 2 42,0 0-38,0 0 35,0 0-35,0 0 36,27-3-34,-27 3 32,0 0-40,0 0 36,0 0-36,0 0 40,0 0-34,0 0 26,0 0-37,0 0 36,0 0-50,22-3-6,-22 3-91,0 0-33,0 0-35,0 0-24,0 0-65,0 0-33,0 0-340,0 0-174</inkml:trace>
  </inkml:traceGroup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2:26.364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B37D4A5A-4DDD-4A17-9C27-44A80293DE5F}" emma:medium="tactile" emma:mode="ink">
          <msink:context xmlns:msink="http://schemas.microsoft.com/ink/2010/main" type="inkDrawing" rotatedBoundingBox="14266,8110 17398,7991 17399,8006 14267,8125" shapeName="Other"/>
        </emma:interpretation>
      </emma:emma>
    </inkml:annotationXML>
    <inkml:trace contextRef="#ctx0" brushRef="#br0">47 110 249,'0'0'319,"-21"3"-81,21-3-6,0 0-50,-27 3-1,27-3-44,0 0-6,0 0-44,0 0 33,0 0-26,0 0 42,15 7-52,-15-7-9,58-2-7,-15 1 2,15 1-5,16-4 21,5 1-5,18-3-11,7 1-14,1 0-8,7 0-11,-1 0-4,3 0-3,-3 0-3,-3 1-2,-3 1-7,-3-3-1,-5 4-3,-17-1 6,-3 1-7,-7 0-2,3-1 9,-13 1 4,-1 0 9,-3-1 1,0 1 3,-6 0-4,-1 0-2,-1 0-1,-11 0-3,2 1 1,-1-1-6,1 1-3,-6-1-1,-4 0-4,-2 0-7,-2 1-1,-25 1-2,43-3 2,-43 3-4,41-2 0,-41 2 0,40-1-4,-40 1 0,33-2 3,-33 2 4,39 0-9,-39 0 6,39-2-7,-39 2 5,42 0 1,-42 0 0,37 0-2,-37 0 1,35 0 3,-35 0-4,27-1 5,-27 1 4,0 0 1,33 0-1,-33 0 0,0 0 5,0 0 2,31-1 5,-31 1 0,0 0 8,0 0-6,0 0-3,29-1-3,-29 1-5,0 0-4,0 0-4,0 0 5,0 0-11,25 0-1,-25 0 0,0 0-2,0 0 0,0 0 4,0 0-3,0 0-1,0 0 5,24-2 1,-24 2 1,0 0 1,0 0 5,0 0-3,0 0 2,0 0 5,0 0-7,0 0 0,0 0 2,0 0 0,0 0-4,0 0 2,0 0-6,0 0-2,0 0 0,0 0-2,0 0-4,0 0 2,0 0 5,27 0-4,-27 0 5,0 0-1,0 0 3,27-1-3,-27 1 1,0 0 3,0 0-1,37 0-1,-37 0-1,0 0 5,27 0-2,-27 0-1,0 0 3,0 0-1,31-1 2,-31 1 1,0 0 1,0 0 0,0 0 3,0 0-6,27 0-11,-27 0-20,0 0-21,0 0-16,0 0-23,0 0-34,0 0-40,0 0-41,0 0-41,0 0-45,0 0-60,-21-4-304,21 4-162</inkml:trace>
  </inkml:traceGroup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2:27.349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2ED22A70-69FB-437E-A391-E1F10F4191C8}" emma:medium="tactile" emma:mode="ink">
          <msink:context xmlns:msink="http://schemas.microsoft.com/ink/2010/main" type="inkDrawing" rotatedBoundingBox="19703,8192 22837,7981 22840,8021 19705,8231" shapeName="Other"/>
        </emma:interpretation>
      </emma:emma>
    </inkml:annotationXML>
    <inkml:trace contextRef="#ctx0" brushRef="#br0">63 211 213,'0'0'283,"-23"5"-34,23-5-43,0 0 25,0 0-42,-22 3-10,22-3-8,0 0-27,0 0-18,0 0-11,0 0-2,-19 4 1,19-4 15,0 0-35,0 0-2,0 0 2,0 0-5,0 0-8,0 0-4,37-1 7,-37 1-10,39-2-9,-12 0-8,8 0 9,7 0-5,7-3-9,9 2-3,15-1-1,15-1 4,12-1 0,3 1 1,11-1-12,2 0 0,26 0 6,-1-1-15,-3 0-2,3 0-4,-25 1-2,1-1-7,-1 0-1,-2 1-4,-7-2 0,-3 1-1,-3-1-1,-6 0-1,-4 1-1,-6-1 2,-15 1-7,-2-1 1,-6 1 3,-10 1 2,-5-1-2,-5 1 2,-5 2 4,-8-1-7,0 1-2,-4 1 0,-3 0-6,-22 3-4,38-5-8,-38 5-25,27-4-26,-27 4-13,22-2-17,-22 2-18,0 0-5,33 3-21,-33-3-21,13 5-20,-13-5-14,0 0-15,20 9-25,-20-9-14,11 8-44,-11-8-313,0 0-117</inkml:trace>
  </inkml:traceGroup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2:29.774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31981630-EAD3-495F-8515-DD5DA26D1CF0}" emma:medium="tactile" emma:mode="ink">
          <msink:context xmlns:msink="http://schemas.microsoft.com/ink/2010/main" type="inkDrawing" rotatedBoundingBox="18140,10421 21213,10199 21214,10223 18142,10444" semanticType="underline" shapeName="Other"/>
        </emma:interpretation>
      </emma:emma>
    </inkml:annotationXML>
    <inkml:trace contextRef="#ctx0" brushRef="#br0">-7 233 211,'0'0'306,"0"0"-61,0 0-28,0 0-23,0 0-16,0 0-40,-15-5 10,15 5-46,0 0 18,0 0-51,0 0 24,0 0-29,0 0 71,0 0-25,0 0 29,0 0-54,23 1 40,-23-1-39,35 0 16,-8-1-23,0 0 18,10-2-27,6 2-1,11-3 8,14-1 10,5 1-20,16-3 24,10 2-27,0-2 10,9 1-15,3-1 8,30-2-24,1 0 6,3-1-21,-2-1-7,1 1-2,-5 0 0,-9 0-8,-18 2 8,-7 1-7,-1-2-6,-7 3-2,-2-2-2,-6 1 5,-17 2-4,0-2 1,-6 2-1,-12 1 1,-2-1 0,-9 1-1,-5 0 2,-3 1-3,0 0-14,-12 0-35,-1-1-33,1 1-37,0 0-50,-23 3-39,23-5-48,-23 5-30,12-6-42,-12 6-78,0 0-273,0 0-184</inkml:trace>
  </inkml:traceGroup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2:29.014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F4D2237C-88C7-449C-BC9D-E1388D6A4921}" emma:medium="tactile" emma:mode="ink">
          <msink:context xmlns:msink="http://schemas.microsoft.com/ink/2010/main" type="inkDrawing" rotatedBoundingBox="13807,10478 16724,10392 16725,10413 13808,10499" shapeName="Other"/>
        </emma:interpretation>
      </emma:emma>
    </inkml:annotationXML>
    <inkml:trace contextRef="#ctx0" brushRef="#br0">90 89 185,'0'0'289,"-35"2"-62,35-2-34,-25 0-24,25 0-29,0 0-27,-31 1-20,31-1-8,0 0 13,0 0-1,0 0-6,0 0-37,0 0 33,0 0-35,31-4 29,-8 3-35,6-1 28,6-1-28,7 1 35,7-1-25,7 0 19,4 0-57,10-1 34,7 1-46,16-1 34,0 0-22,2 0 12,2 0-33,-2 1 35,0 0-44,0 0 39,-16 0-27,-1 1 18,-3 0-38,-5 0 47,-10 0-49,-2 2 41,-4-1-24,-7 0 19,-3 1-38,-3-1 42,-4 1-36,0 0 41,-4 0-38,-1-1 31,-6 1-34,3 0 37,-2 0-38,-27 0 48,48 0-28,-48 0 20,45-1-42,-45 1 40,33 0-38,-33 0 43,31 0-18,-31 0 17,25-1-39,-25 1 36,0 0-34,29-1 36,-29 1-20,0 0 21,0 0-39,31 0 34,-31 0-42,0 0 42,0 0-24,0 0 18,25 0-36,-25 0 38,0 0-38,0 0 38,0 0-25,0 0 24,0 0-40,0 0 43,27 0-33,-27 0 34,0 0-40,0 0 38,0 0-40,0 0 45,0 0-45,0 0 43,0 0-20,29 0 13,-29 0-32,0 0 35,27-1-33,-27 1 36,26-3-21,-26 3 21,31-1-34,-31 1 33,33-2-38,-33 2 46,36-2-34,-36 2 25,35-2-40,-35 2 45,29-2-37,-29 2 41,25-1-21,-25 1 24,0 0-34,31-2 42,-31 2-42,0 0 43,24-2-40,-24 2 41,0 0-44,0 0 34,25-1-40,-25 1 36,0 0-39,0 0 22,0 0-16,0 0 23,27-1-38,-27 1 38,0 0-39,0 0 37,0 0-37,0 0 39,0 0-37,0 0 40,27 0-38,-27 0 38,0 0-35,0 0 41,0 0-43,0 0 35,0 0-32,0 0 40,0 0-37,29 0 37,-29 0-34,0 0 29,0 0-33,31 0 35,-31 0-41,0 0 36,27 0-33,-27 0 41,0 0-43,0 0 43,35 0-37,-35 0 40,0 0-39,0 0 39,29 0-37,-29 0 33,0 0-35,0 0 35,0 0-40,27 0 40,-27 0-41,0 0 39,0 0-38,0 0 38,24-2-38,-24 2 36,0 0-37,0 0 36,0 0-36,0 0 38,0 0-44,27 0 45,-27 0-38,0 0 42,0 0-35,0 0 35,0 0-38,0 0 40,0 0-41,0 0 7,0 0 0,0 0 5,0 0 6,0 0-12,0 0 39,0 0-44,0 0 37,0 0-37,0 0 37,0 0-47,0 0 12,0 0-73,0 0-9,0 0-80,27 2-54,-27-2-77,0 0-311,0 0-128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11T19:28:14.046"/>
    </inkml:context>
    <inkml:brush xml:id="br0">
      <inkml:brushProperty name="width" value="0.04667" units="cm"/>
      <inkml:brushProperty name="height" value="0.04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8778725D-39A1-4200-A923-AE3C83FBA33D}" emma:medium="tactile" emma:mode="ink">
          <msink:context xmlns:msink="http://schemas.microsoft.com/ink/2010/main" type="writingRegion" rotatedBoundingBox="9432,11415 9326,11507 9251,11421 9358,11329"/>
        </emma:interpretation>
      </emma:emma>
    </inkml:annotationXML>
    <inkml:traceGroup>
      <inkml:annotationXML>
        <emma:emma xmlns:emma="http://www.w3.org/2003/04/emma" version="1.0">
          <emma:interpretation id="{40326C4A-F43F-40B5-96EB-CC39B41AD2FE}" emma:medium="tactile" emma:mode="ink">
            <msink:context xmlns:msink="http://schemas.microsoft.com/ink/2010/main" type="paragraph" rotatedBoundingBox="9432,11415 9326,11507 9251,11421 9358,113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DF26E8-ED69-4365-8F77-4D1BE2884E2F}" emma:medium="tactile" emma:mode="ink">
              <msink:context xmlns:msink="http://schemas.microsoft.com/ink/2010/main" type="line" rotatedBoundingBox="9432,11415 9326,11507 9251,11421 9358,11329"/>
            </emma:interpretation>
          </emma:emma>
        </inkml:annotationXML>
        <inkml:traceGroup>
          <inkml:annotationXML>
            <emma:emma xmlns:emma="http://www.w3.org/2003/04/emma" version="1.0">
              <emma:interpretation id="{8C5ABD8C-7B98-45BB-8ED2-30E9535454C8}" emma:medium="tactile" emma:mode="ink">
                <msink:context xmlns:msink="http://schemas.microsoft.com/ink/2010/main" type="inkWord" rotatedBoundingBox="9432,11415 9326,11507 9251,11421 9358,11329"/>
              </emma:interpretation>
              <emma:one-of disjunction-type="recognition" id="oneOf0">
                <emma:interpretation id="interp0" emma:lang="en-US" emma:confidence="1">
                  <emma:literal>.</emma:literal>
                </emma:interpretation>
                <emma:interpretation id="interp1" emma:lang="en-US" emma:confidence="0">
                  <emma:literal>•</emma:literal>
                </emma:interpretation>
                <emma:interpretation id="interp2" emma:lang="en-US" emma:confidence="0">
                  <emma:literal>..</emma:literal>
                </emma:interpretation>
                <emma:interpretation id="interp3" emma:lang="en-US" emma:confidence="0">
                  <emma:literal>@</emma:literal>
                </emma:interpretation>
                <emma:interpretation id="interp4" emma:lang="en-US" emma:confidence="0">
                  <emma:literal>-</emma:literal>
                </emma:interpretation>
              </emma:one-of>
            </emma:emma>
          </inkml:annotationXML>
          <inkml:trace contextRef="#ctx0" brushRef="#br0">115 65 150,'0'0'137,"0"0"-16,0 0-11,-14 0-2,14 0-11,0 0-7,0 0-10,0 0-2,0 0 7,0 0-16,0 0-4,0 0-5,0 0-5,0 0-3,-11-2-4,11 2-3,0 0-3,0 0-7,0 0-5,0 0-7,0 0-6,0 0-6,0 0-3,0 0-4,0 0-3,0 0-3,0 0 1,0 0-3,0 0 9,0 0-3,0 0-2,-10 4 0,10-4 2,0 0 3,0 0 15,0 0-19,-2 11-4,2-11 3,0 0-2,0 0 5,0 0-3,0 12 4,0-12 3,0 0-6,0 0 0,2 12 1,-2-12-1,0 0 2,0 0 1,5 8 4,-5-8-3,0 0 5,0 0 5,0 0 6,5 9 15,-5-9 18,0 0 22,0 0-35,0 0 25,0 0-13,0 0-8,10-3-4,-10 3-1,0 0-2,6-8-2,-6 8-7,0 0-2,4-9-9,-4 9-2,0 0 7,2-12-11,-2 12-5,0 0-4,1-13-1,-1 13 2,0 0 3,-2-10-4,2 10 1,0 0-3,-3-10-6,3 10 3,0 0-2,-7-7-1,7 7-1,0 0 5,-9-4-6,9 4 2,0 0 1,-13 0-5,13 0 2,0 0 1,-12 4 5,12-4-3,-9 5 0,9-5 0,-9 6 0,9-6 2,-7 7-5,7-7 7,-6 9-1,6-9-1,-4 8 0,4-8-26,0 0 35,-2 13-29,2-13 30,0 0-26,2 12 29,-2-12-28,0 0 35,6 10-33,-6-10 34,0 0-30,11 5 30,-11-5-35,0 0 35,13 1-29,-13-1 34,0 0-32,14-1 27,-14 1-33,0 0 33,13-5-4,-13 5 0,0 0 4,10-6-8,-10 6-1,0 0-7,7-9 0,-7 9 5,0 0-4,4-11 2,-4 11 2,0 0-7,0-12-2,0 12 3,0 0-1,-4-14 1,4 14 4,-5-9-2,5 9-4,-5-8-1,5 8 1,-6-8 0,6 8-2,-7-6 1,7 6 0,-7-6-7,7 6-1,0 0 0,-13-3-1,13 3 3,0 0 13,-14 0-10,14 0-3,-11 5-2,11-5 5,-10 5-2,10-5 1,-9 8 4,9-8 2,-8 10-8,8-10 3,-7 10 0,7-10 1,-2 10 3,2-10-28,-2 10 37,2-10-28,0 0 28,1 16-27,-1-16 34,0 0-32,6 11 33,-6-11-25,5 7 24,-5-7-32,0 0 33,13 5-29,-13-5 34,0 0-36,14 0 34,-14 0-30,0 0 30,15-3 0,-15 3-7,9-4-1,-9 4-1,8-8-4,-8 8 0,7-7-2,-7 7 0,6-9 0,-6 9 2,4-11-5,-4 11 2,1-11 1,-1 11-3,0-11 3,0 11-1,-2-11 4,2 11-6,-4-10-3,4 10 2,-4-9-1,4 9-6,-5-7 7,5 7-2,0 0-2,-9-7-2,9 7-4,0 0 2,-11-2-2,11 2 0,0 0 10,-12 4-2,12-4-5,-8 6 2,8-6 1,-6 9-2,6-9 2,-6 8 6,6-8-3,-5 11-5,5-11 1,-1 10 3,1-10 1,0 0 0,0 15-29,0-15 39,4 9-34,-4-9 37,5 9-32,-5-9 35,9 5-28,-9-5 32,9 4-27,-9-4 25,0 0-34,17 1 34,-17-1-2,12-2-2,-12 2-2,11-2 4,-11 2-13,10-6 11,-10 6-5,9-7-2,-9 7-2,8-8 1,-8 8 1,4-10-1,-4 10 8,0 0-2,2-14 1,-2 14 0,-2-10-6,2 10 1,-4-8-8,4 8 0,-8-9-12,8 9 11,-8-6-1,8 6-2,-9-4 4,9 4 0,0 0-6,-15-2-2,15 2 2,0 0 6,-15 2-3,15-2 4,-9 5-8,9-5 3,-8 6 4,8-6-4,-6 8 3,6-8-3,0 0 1,-5 12-2,5-12 8,0 0-5,1 13 4,-1-13 3,4 8-36,-4-8 39,7 7-33,-7-7 39,8 6-32,-8-6 34,10 4-31,-10-4 36,10 2-36,-10-2 35,0 0 1,19-1 3,-19 1 5,11-2 7,-11 2 3,11-4 11,-11 4-23,9-7 41,-9 7-13,7-9-12,-7 9-4,4-10-6,-4 10-7,0 0-2,-2-14-10,2 14 6,-3-10-8,3 10-4,-6-7-5,6 7 0,-7-9-2,7 9-3,-9-5 6,9 5-9,-9-5-2,9 5-6,0 0-19,-12-5-16,12 5-32,0 0-30,0 0-31,-13 1-31,13-1-23,0 0-44,-6 5-50,6-5-251,0 0-47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38:44.176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9A032184-2E45-4B96-90DF-09317FA6BECD}" emma:medium="tactile" emma:mode="ink">
          <msink:context xmlns:msink="http://schemas.microsoft.com/ink/2010/main" type="writingRegion" rotatedBoundingBox="13691,9814 21863,9556 21917,11279 13745,11538"/>
        </emma:interpretation>
      </emma:emma>
    </inkml:annotationXML>
    <inkml:traceGroup>
      <inkml:annotationXML>
        <emma:emma xmlns:emma="http://www.w3.org/2003/04/emma" version="1.0">
          <emma:interpretation id="{0F01733D-F1CB-4121-B9A7-E41D12C5D350}" emma:medium="tactile" emma:mode="ink">
            <msink:context xmlns:msink="http://schemas.microsoft.com/ink/2010/main" type="paragraph" rotatedBoundingBox="13691,9814 21863,9556 21917,11279 13745,115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32016A3-4D68-4A66-A3C0-ABD8D02C7C48}" emma:medium="tactile" emma:mode="ink">
              <msink:context xmlns:msink="http://schemas.microsoft.com/ink/2010/main" type="line" rotatedBoundingBox="13691,9814 21679,9562 21701,10244 13712,10497"/>
            </emma:interpretation>
          </emma:emma>
        </inkml:annotationXML>
        <inkml:traceGroup>
          <inkml:annotationXML>
            <emma:emma xmlns:emma="http://www.w3.org/2003/04/emma" version="1.0">
              <emma:interpretation id="{4D010DC6-FD45-4A8A-9ABC-EF994B0979A8}" emma:medium="tactile" emma:mode="ink">
                <msink:context xmlns:msink="http://schemas.microsoft.com/ink/2010/main" type="inkWord" rotatedBoundingBox="13657,10304 13807,9765 14285,9898 14135,10437"/>
              </emma:interpretation>
              <emma:one-of disjunction-type="recognition" id="oneOf0">
                <emma:interpretation id="interp0" emma:lang="en-US" emma:confidence="1">
                  <emma:literal>x</emma:literal>
                </emma:interpretation>
                <emma:interpretation id="interp1" emma:lang="en-US" emma:confidence="0">
                  <emma:literal>X</emma:literal>
                </emma:interpretation>
                <emma:interpretation id="interp2" emma:lang="en-US" emma:confidence="0">
                  <emma:literal>*</emma:literal>
                </emma:interpretation>
                <emma:interpretation id="interp3" emma:lang="en-US" emma:confidence="0">
                  <emma:literal>^</emma:literal>
                </emma:interpretation>
                <emma:interpretation id="interp4" emma:lang="en-US" emma:confidence="0">
                  <emma:literal>ox</emma:literal>
                </emma:interpretation>
              </emma:one-of>
            </emma:emma>
          </inkml:annotationXML>
          <inkml:trace contextRef="#ctx0" brushRef="#br0">397 22 97,'0'0'516,"0"0"-165,-2-13-21,2 13-89,0 0 2,0 0-68,0 0 0,0 0-75,-2-10 11,2 10-60,0 0 22,0 0-48,-17 7 26,17-7-37,-16 12 22,4-1-34,-1 1-3,-1 3 2,-5 4-2,0 1 9,-3 5 3,-3 2-10,0 0 1,-4 6-1,6-5 2,-1 1 2,1-2-2,2 0 32,1-1-39,5-5 36,1 0-45,3-4 33,1-2-95,4 0-18,0-3-65,-1-1-44,7-11-77,-4 14-312,4-14-104</inkml:trace>
          <inkml:trace contextRef="#ctx0" brushRef="#br0" timeOffset="273.9976">58 157 342,'-2'-14'357,"2"14"-32,-4-10-76,4 10-25,0 0-70,-4-15 1,4 15-62,0 0 9,0 0-50,0 0 17,-2-11-43,2 11 21,0 0-36,0 0 2,0 0 14,6 13-4,-6-13 40,10 15-11,-1-7-9,-1 3-18,2 2 12,0 1-9,3 0-6,-1 2-7,3 2 4,1 2-9,1-1 1,1 2 30,1-1-33,0-1 26,1 1-37,1-1 33,-2 0-35,3-2 33,-3 0-37,2-1 26,-5-3-104,1-2-30,-1 0-61,-1-4-66,-1 0-88,-14-7-222,25 9-68</inkml:trace>
        </inkml:traceGroup>
        <inkml:traceGroup>
          <inkml:annotationXML>
            <emma:emma xmlns:emma="http://www.w3.org/2003/04/emma" version="1.0">
              <emma:interpretation id="{E8E8BD10-42AD-4CA4-ADED-EEEF85220ECC}" emma:medium="tactile" emma:mode="ink">
                <msink:context xmlns:msink="http://schemas.microsoft.com/ink/2010/main" type="inkWord" rotatedBoundingBox="14498,9845 16143,9838 16146,10420 14500,10427"/>
              </emma:interpretation>
              <emma:one-of disjunction-type="recognition" id="oneOf1">
                <emma:interpretation id="interp5" emma:lang="en-US" emma:confidence="1">
                  <emma:literal>04</emma:literal>
                </emma:interpretation>
                <emma:interpretation id="interp6" emma:lang="en-US" emma:confidence="0">
                  <emma:literal>0Y</emma:literal>
                </emma:interpretation>
                <emma:interpretation id="interp7" emma:lang="en-US" emma:confidence="0">
                  <emma:literal>0y</emma:literal>
                </emma:interpretation>
                <emma:interpretation id="interp8" emma:lang="en-US" emma:confidence="0">
                  <emma:literal>07</emma:literal>
                </emma:interpretation>
                <emma:interpretation id="interp9" emma:lang="en-US" emma:confidence="0">
                  <emma:literal>@Y</emma:literal>
                </emma:interpretation>
              </emma:one-of>
            </emma:emma>
          </inkml:annotationXML>
          <inkml:trace contextRef="#ctx0" brushRef="#br0" timeOffset="1353.0457">1334 30 198,'-23'-7'286,"0"2"-14,-2 0-36,-2 0-59,-2 1 3,1 0-52,1 2 9,-2 1-50,2 0 8,-2 1-27,2 1-2,-2 2-40,0 1 18,4 3-28,-2 2 30,3 2-37,-1 3 27,2 2-29,5 2 0,-1 2 7,7 2 9,1 3-5,5 1 38,4 1-45,2 1 29,2-1-35,8 4 27,1-1-33,5 0 36,3-2-36,4-1 28,3-2-27,1-2 28,6-1-37,2-4 34,-1-3-34,3-3 38,0-1-37,2-4 32,1-1-32,-1-2 35,0-4-38,4-1 41,-3-2-32,3-4 22,1 0-35,-3-4 33,-2 0-18,3-6 25,-3 1 3,-6-4 16,-2-1 4,-10 2-30,-1-6 23,-5 1-31,-7 1 30,-4-4-6,-2 1-5,-8 0-2,-4-3-8,-5 1-3,-3 1 4,-5 2 1,-4 1-12,0 2-1,-2 6-6,0 0 29,-2 2-39,0 1 29,0 3-29,0 2 25,2 2-43,-2 2-19,2 0-15,4 3-78,-1 0-18,26 1-64,-44 4-54,44-4-88,-29 7-179,29-7-47</inkml:trace>
          <inkml:trace contextRef="#ctx0" brushRef="#br0" timeOffset="1863.0398">1929 36 208,'0'0'408,"0"0"-74,0 0-90,0-15-31,0 15-74,0 0-5,0 0-55,0 0 9,0-11-47,0 11 16,0 0-32,0 0 22,0 0-40,25 4 33,-25-4-39,20 8 25,-20-8-32,27 13 28,-16-7-30,1 1 28,2 0-14,-1 1 9,1 0-29,1 0 4,-3-1 5,1 0 0,-1 0 3,2-2 1,-14-5 4,23 11 1,-23-11 2,23 7 9,-23-7 0,25 4 9,-25-4-6,29-1 4,-29 1 44,27-7-31,-15 2 26,2-2-39,-3 0 50,-1-1-26,3-1 55,-3 0-31,0 0 26,-6-1-51,3 1 22,-7 9-21,12-18 28,-12 18-18,4-14 19,-4 14-33,4-13 5,-4 13-39,6-9 15,-6 9-34,0 0 27,0 0-24,0 0 25,0 0-26,0 0 19,0 0-25,-2 20 1,-2-8 10,0 4-1,0 1-4,-6 4 11,1 1-36,5 2 41,-6 3-7,6 4 1,-2 2 4,1 0 18,5 1-24,-2-5 25,4 1-27,0 3 21,3-5-26,-1-4 30,2 1-24,2-3 22,-4-4-23,3-1 20,-1-2-35,0-1-10,2-3-72,0-2-14,-8-9-82,17 12-24,-17-12-52,21 4-54,-21-4-318,22-4-155</inkml:trace>
          <inkml:trace contextRef="#ctx0" brushRef="#br0" timeOffset="649.1165">1013 222 353,'0'0'307,"0"0"-44,-35 0-27,35 0-37,0 0-29,-27 0-31,27 0-31,0 0-19,0 0-17,0 0-11,0 0-14,0 0-6,0 0-7,0 0-1,31 5 4,-31-5-10,50 1 1,-19-1-4,0-1-3,4 0-6,6 1 1,-4-2 1,3 2-5,1-1-3,-4 0-3,1-2 1,-1 3-5,-8-1-20,-2-1-34,-1 2-36,-26 0-30,42-2-46,-42 2-36,27 0-57,-27 0-207,0 0 53</inkml:trace>
          <inkml:trace contextRef="#ctx0" brushRef="#br0" timeOffset="924.9976">1311 127 375,'0'0'402,"-11"-8"-7,11 8-108,-16-5-35,16 5-34,0 0-33,-17-9-38,17 9-35,0 0-29,-16-5-16,16 5-15,0 0-14,0 0-8,-13 8-3,13-8-4,-4 14 0,4-14-4,-4 18-29,4-5 27,0 0-5,-2 0-2,2 2 1,0 2 8,0 0-7,0-1-9,0-1-1,0-1 1,0 0-1,0-1 0,2-1-24,-2 0-14,0-12-77,4 20 1,-4-20-37,2 14 6,-2-14-41,7 11-18,-7-11-47,0 0-256,0 0 3</inkml:trace>
        </inkml:traceGroup>
        <inkml:traceGroup>
          <inkml:annotationXML>
            <emma:emma xmlns:emma="http://www.w3.org/2003/04/emma" version="1.0">
              <emma:interpretation id="{71483A5D-A74C-4692-9BE6-2080A84934E5}" emma:medium="tactile" emma:mode="ink">
                <msink:context xmlns:msink="http://schemas.microsoft.com/ink/2010/main" type="inkWord" rotatedBoundingBox="16793,9770 19014,9700 19033,10300 16812,10370"/>
              </emma:interpretation>
              <emma:one-of disjunction-type="recognition" id="oneOf2">
                <emma:interpretation id="interp10" emma:lang="en-US" emma:confidence="0">
                  <emma:literal>=*y+xT</emma:literal>
                </emma:interpretation>
                <emma:interpretation id="interp11" emma:lang="en-US" emma:confidence="0">
                  <emma:literal>=*y+XT</emma:literal>
                </emma:interpretation>
                <emma:interpretation id="interp12" emma:lang="en-US" emma:confidence="0">
                  <emma:literal>=*Y+xT</emma:literal>
                </emma:interpretation>
                <emma:interpretation id="interp13" emma:lang="en-US" emma:confidence="0">
                  <emma:literal>=*7+xT</emma:literal>
                </emma:interpretation>
                <emma:interpretation id="interp14" emma:lang="en-US" emma:confidence="0">
                  <emma:literal>=*T+xT</emma:literal>
                </emma:interpretation>
              </emma:one-of>
            </emma:emma>
          </inkml:annotationXML>
          <inkml:trace contextRef="#ctx0" brushRef="#br0" timeOffset="2091.9857">3093 183 131,'0'0'371,"0"0"-112,2-11-31,-2 11-15,0 0-29,0 0-27,0 0-31,6-10-20,-6 10-29,0 0-13,14-5-10,-14 5-11,0 0-8,31-6-5,-31 6-2,31-4-11,-8 1-5,0 0-30,4 1-48,2-2-36,0 1-58,2 0-54,-7 0-280,3 0 14</inkml:trace>
          <inkml:trace contextRef="#ctx0" brushRef="#br0" timeOffset="2286.0079">3161 248 93,'0'0'395,"-19"5"-75,19-5-33,0 0-22,-14 5-31,14-5-18,0 0-43,0 0-7,0 0-55,0 0 0,0 0-47,27-4 13,-9 1-37,5-1 14,4 1-35,4-2 12,2 0-62,2 0-42,0 1-54,2 0-65,1-1-73,-1 2-77,0 0-167,-6 0-7</inkml:trace>
          <inkml:trace contextRef="#ctx0" brushRef="#br0" timeOffset="3130.8399">3955-76 35,'-23'-7'362,"23"7"-82,-12-6-89,12 6-16,0 0-47,0 0 5,-13-7-36,13 7 16,0 0-32,19-6 29,-19 6-33,31-2 24,-31 2-40,47-2 19,-18 1-41,6 0 23,1 0-37,3 0 27,2 0-40,-6 1 29,7-2-38,-9 2 35,2-1-43,-8 1 32,4 0-36,-4-1 35,-27 1-36,41 0 36,-41 0-32,35-1 21,-35 1-52,27-1-11,-27 1-71,0 0-40,31 1-70,-31-1-323,0 0-63</inkml:trace>
          <inkml:trace contextRef="#ctx0" brushRef="#br0" timeOffset="2566.8249">4476 74 132,'0'0'395,"0"0"-64,6-12-77,-6 12-14,0 0-66,0 0-1,-6-11-68,6 11 8,0 0-50,0 0 14,0 0-45,-25 6 30,25-6-49,-19 12 3,5-3-2,1 2-1,-1 1-1,-5 3-5,3 3 27,-7 2-22,0 3-6,0 1 2,-3 3 3,-1-2 33,0 2-44,4 0 32,-4-2-42,5 0-6,-1-4-97,6-2-60,3-1-85,1-4-304,3-6-78</inkml:trace>
          <inkml:trace contextRef="#ctx0" brushRef="#br0" timeOffset="2813.9972">4122 129 382,'0'0'333,"0"-15"-55,0 15-90,0 0-21,-4-14-57,4 14 22,0 0-34,0 0 34,0 0-52,0 0 31,0 0-13,25 4-8,-25-4-3,20 11-19,-7-3-7,1 0-17,3 1-9,1 2-15,3 0 12,0 1-25,4 3 17,-3-3 4,1 4-10,0-1-4,4 0 2,-5 0-4,-3-1-7,0 0 4,1-1 3,-1 0-17,-7 0-55,3-2-27,-1 1-24,-1-2-78,-5-1-41,-2-1-72,-6-8-232,13 13-38</inkml:trace>
          <inkml:trace contextRef="#ctx0" brushRef="#br0" timeOffset="3765.9994">4759 49 301,'0'0'287,"-2"-10"-67,2 10 15,0 0-30,0 0 20,0 0-62,0 0 5,0 0-69,0 0 9,0 0-54,4-11 22,-4 11-47,0 0 20,0 0-41,0 0 27,21 4-34,-21-4-1,18 5 14,-18-5-10,19 8-7,-19-8 3,22 10-2,-9-4 1,-1 0 1,-12-6-1,27 12 5,-27-12-4,29 10-1,-29-10 6,23 11-1,-23-11-2,23 7 3,-23-7-3,24 7 3,-24-7 3,19 4-3,-19-4 0,0 0-2,31 1 2,-31-1-1,23-3-1,-23 3-3,22-6 2,-22 6 1,27-12-3,-12 4 37,1 0-41,-1-2 44,1-1-33,3 0 53,-9 0-39,7 0 45,-7-1-26,3 3-10,-5-1 22,2 2 17,-6-2-2,-4 10-18,13-14-9,-13 14-9,10-12-8,-10 12-12,4-10-5,-4 10-2,0 0-6,8-9-2,-8 9 0,0 0 4,0 0-6,0 0 4,5 12 5,-5-12 0,2 16-5,-2-16 2,-2 23 2,2-9-3,-5 2 0,1 2 1,0 2-30,0 2 46,0 2-43,-2 0 40,2 1 0,-5 0-1,5-1-7,0 1-11,-2-1 11,4-1-2,0-3-4,-2-1 3,4-1 6,0-1 2,-5-2-10,5-1 6,0-2-1,0 0 1,0-12 0,5 20 1,-5-20 6,0 16-4,0-16-5,0 12-39,0-12-56,0 0-44,6 11-92,-6-11-87,0 0-100,0 0-160,0 0-87</inkml:trace>
          <inkml:trace contextRef="#ctx0" brushRef="#br0" timeOffset="4522.0046">6094 75 157,'0'0'326,"-18"-6"-38,18 6-49,-19-5 12,19 5-62,0 0-1,-21-6-61,21 6-1,0 0-59,0 0 15,-18-4-44,18 4 19,0 0-39,0 0 27,-15 8-35,15-8 37,-4 11-42,4-11 0,-4 16 1,4-16-2,-4 18 3,0-7-3,0 0 2,1 0-1,-1 2 6,0-1 4,0 1-40,0-1-72,0-1-57,4 2-99,0-13-306,0 21-75</inkml:trace>
          <inkml:trace contextRef="#ctx0" brushRef="#br0" timeOffset="5076.341">6477 45 139,'0'0'375,"0"0"-60,0-13-72,0 13-1,0 0-67,0 0 12,0-13-61,0 13 6,0 0-54,0 0 23,20-5-45,-20 5 4,23 4-13,-23-4-8,33 7-8,-16-1-2,5 2-6,1-1-4,0 2 2,0 1-11,-1 0 1,3 1-4,-2 0 2,0 0 20,-5 2-44,1 0 28,3 1-14,-1-2 8,-2 0-1,-5-1-20,3 0-61,-3-1-58,3-2-59,-7-1-48,5 1-52,-15-8-200,24 9 17</inkml:trace>
          <inkml:trace contextRef="#ctx0" brushRef="#br0" timeOffset="5879.1483">7297-250 139,'-23'-4'314,"23"4"-52,0 0-72,-26-6 4,26 6-59,0 0 16,0 0-18,0 0 21,0 0-44,0 0 40,0 0-50,37-4 29,-37 4-52,47 0 32,-18 0-47,11 1-10,-3-2-2,2 1-11,2-1-6,3 1-9,-3-1-2,0 0-3,-1 0 2,-3 1-7,2-1-5,-6 0 25,-2 1-34,-4-1-3,0 1-22,-27 0-24,39 0-31,-39 0-28,31-1-87,-31 1-74,0 0-359,23 1-140</inkml:trace>
          <inkml:trace contextRef="#ctx0" brushRef="#br0" timeOffset="4327.9892">5722 165 387,'0'0'320,"-19"-4"-22,19 4-60,0 0-31,0 0-13,-22-3-14,22 3-18,0 0-27,0 0-22,0 0-17,-23-3-30,23 3-10,0 0-8,0 0-6,0 0-5,0 0 28,0 0-40,35-4-4,-35 4-5,46-1 1,-20-1-5,8 1 2,5-2-6,2 1 2,-2 0-22,3-1-34,1 1-31,-6-1-34,-1 1-29,1 1-30,-6-2-48,-4 1-16,-5 1-49,1-1-181,-23 2 53</inkml:trace>
          <inkml:trace contextRef="#ctx0" brushRef="#br0" timeOffset="4811.029">6826 7 379,'0'0'344,"12"-12"-16,-12 12-70,0 0-1,11-11-53,-11 11-14,0 0-75,0 0 8,4-11-59,-4 11 34,0 0-46,0 0-35,0 0-2,-13 9-4,13-9-3,-14 12 3,6-2-1,-3 0 2,3 2-7,-6 1-2,1 2 0,-1-1 1,-3 3-12,-1 1 33,-1 1-23,2-1 5,-1 1-3,3-1-16,-1-1-47,1-1-50,3-3-54,-3 1-32,7-4-53,0 0-57,8-10-152,-19 14 65</inkml:trace>
          <inkml:trace contextRef="#ctx0" brushRef="#br0" timeOffset="5574.2552">7181-3 227,'0'0'338,"-18"-13"-31,18 13-55,-13-11 0,13 11-60,-10-7 4,10 7-70,0 0 8,-12-9-66,12 9 20,0 0-49,0 0 25,0 0-45,0 0 24,20-6-37,-20 6 30,23 6-39,-23-6 32,27 7-36,-13-3 30,5 1-31,-2 1 27,1-1-25,1 1 26,1 0-33,-1-1 32,0 1-35,-5-1 34,7 1-31,-7-1 35,5-1-35,-19-4 36,31 8-38,-31-8 38,31 4-35,-31-4 39,31 0-34,-31 0 29,27-4-37,-27 4 32,23-7-31,-23 7 33,22-11-31,-22 11 30,19-14-34,-19 14 36,12-12-8,-12 12 41,11-12-41,-11 12 45,4-11-30,-4 11 9,0 0-4,0-14-10,0 14-7,0 0-3,0 0-7,-4-10 3,4 10-8,0 0 0,0 0 4,-15 9-2,15-9 25,-8 14-32,2-5 5,2 2-3,-5 2-1,1 1 4,4 1-1,-6 2 5,5 0-27,-3 4 32,-2-1-27,2 2 34,-1 1-9,3-1 3,-2-3 5,4 0-11,0-1-4,-1-1 7,1-1-3,4-4 10,-6 1-6,6-13-1,0 22-8,0-22-28,0 15-35,0-15-40,0 0-15,6 13-53,-6-13-52,0 0-71,0 0-302,0 0-108</inkml:trace>
        </inkml:traceGroup>
      </inkml:traceGroup>
      <inkml:traceGroup>
        <inkml:annotationXML>
          <emma:emma xmlns:emma="http://www.w3.org/2003/04/emma" version="1.0">
            <emma:interpretation id="{DEC53F3E-B05A-43EF-8EC5-AFD16CA90BAD}" emma:medium="tactile" emma:mode="ink">
              <msink:context xmlns:msink="http://schemas.microsoft.com/ink/2010/main" type="line" rotatedBoundingBox="16899,10714 21897,10597 21913,11281 16915,11398"/>
            </emma:interpretation>
          </emma:emma>
        </inkml:annotationXML>
        <inkml:traceGroup>
          <inkml:annotationXML>
            <emma:emma xmlns:emma="http://www.w3.org/2003/04/emma" version="1.0">
              <emma:interpretation id="{B785786B-69DF-4399-AE11-A5687F7717E5}" emma:medium="tactile" emma:mode="ink">
                <msink:context xmlns:msink="http://schemas.microsoft.com/ink/2010/main" type="inkWord" rotatedBoundingBox="16899,10714 21897,10597 21913,11281 16915,11398"/>
              </emma:interpretation>
              <emma:one-of disjunction-type="recognition" id="oneOf3">
                <emma:interpretation id="interp15" emma:lang="en-US" emma:confidence="0">
                  <emma:literal>=XT+*</emma:literal>
                </emma:interpretation>
                <emma:interpretation id="interp16" emma:lang="en-US" emma:confidence="0">
                  <emma:literal>=X7+*</emma:literal>
                </emma:interpretation>
                <emma:interpretation id="interp17" emma:lang="en-US" emma:confidence="0">
                  <emma:literal>=XT+*|</emma:literal>
                </emma:interpretation>
                <emma:interpretation id="interp18" emma:lang="en-US" emma:confidence="0">
                  <emma:literal>=X7+*|</emma:literal>
                </emma:interpretation>
                <emma:interpretation id="interp19" emma:lang="en-US" emma:confidence="0">
                  <emma:literal>=XT+*7</emma:literal>
                </emma:interpretation>
              </emma:one-of>
            </emma:emma>
          </inkml:annotationXML>
          <inkml:trace contextRef="#ctx0" brushRef="#br0" timeOffset="7443.9381">4190 1032 223,'-10'-10'321,"10"10"-35,0 0-56,0 0-16,-12-8-26,12 8-9,0 0-13,0 0-11,-11-7-8,11 7-14,0 0-19,0 0-13,0 0-24,-12-7-16,12 7-17,0 0-9,0 0-6,0 0-10,0 0-1,0 0-3,0 0-1,0 0-13,31 0-1,-31 0-1,23 7 1,-9-2 1,3 1 5,-1 1-9,5 2 3,-1 0-5,3 2 4,-4 0-1,4 0-4,3 3 41,1 0-39,0 0 36,-6 0-43,8 0 36,-9-3-39,1 1 40,0-1-36,2-1 37,-5 0-38,-1-2 37,1 0-33,-5-1 33,1-2-43,-14-5 18,23 11-68,-23-11 1,18 7-86,-18-7-29,13 6-72,-13-6-78,0 0-242,0 0-86</inkml:trace>
          <inkml:trace contextRef="#ctx0" brushRef="#br0" timeOffset="6623.3371">3277 1086 333,'0'0'286,"0"0"-6,-31 3-42,31-3 5,0 0-56,-23 2 32,23-2-53,0 0-12,0 0-11,-27 3-18,27-3-13,0 0-7,0 0-11,0 0-20,0 0-14,0 0-9,0 0-3,0 0-13,0 0-8,19-4-1,-19 4-10,39-4 0,-14 2-3,0-1 3,10 1-4,-2-1-5,4 0 3,2 0-8,1 0-26,1 0-38,0 0-53,-2 0-47,-1-1-30,-3 2-26,-4 0-61,-4 0-44,0 1-215,-27 1-46</inkml:trace>
          <inkml:trace contextRef="#ctx0" brushRef="#br0" timeOffset="6792.5261">3299 1220 157,'0'0'314,"0"0"-50,0 0-35,19 3-29,-19-3-27,27 0-33,-27 0-27,35-3-24,-10 1-40,0-1 12,8 0-30,0 1 10,4 0-62,-2-2-55,6 1-74,1 1-79,3-3-208,-1 3 90</inkml:trace>
          <inkml:trace contextRef="#ctx0" brushRef="#br0" timeOffset="7732.0148">4705 998 279,'0'0'324,"0"-13"-37,0 13-53,0-10-5,0 10-62,0 0-23,-8-14-28,8 14-27,0 0-17,-13-7-17,13 7-13,0 0-4,-18 5-11,18-5-1,-23 10 2,11 0-7,-3 1-2,-3 2 35,-3 4-27,0 3 61,-6 1-60,0 4 30,-1 1-43,1-1 27,-6 8-38,-3-1 32,7-7-41,-4 7 40,4-5-36,5-1 29,-1-2-41,4-3 36,3-3-36,3-2 35,3-2-39,1-1 27,7-3-73,4-10-14,-8 15-66,8-15-96,0 0-91,17 7-221,-17-7-63</inkml:trace>
          <inkml:trace contextRef="#ctx0" brushRef="#br0" timeOffset="8284.0135">4908 1090 178,'0'0'325,"-5"-12"-41,5 12-29,-4-12-28,4 12 2,-12-11-24,12 11-24,-6-11-21,6 11-38,-4-9 0,4 9-46,0 0 7,-11-12-47,11 12 11,0 0-29,0 0 10,0 0-24,0 0 17,6-9-18,-6 9 12,0 0-17,21 6 17,-21-6-5,19 8 0,-19-8 1,22 12-10,-11-5 3,5 0-3,-5 1 1,1 2-2,7-1 1,-5 1 5,3 0-5,-3-1 38,7 1-45,-7-2 38,-1-1-37,5 0 44,-3-1-48,1-1 35,3-1-40,-19-4 43,35 7-34,-35-7 29,33 1-37,-33-1 8,35-4-2,-16 0 1,0-1 1,-3-1 0,3 0 7,-3-2 5,-1 1 8,-5-2 8,2 1 21,1 0 16,-7-1-2,2 2-6,-8 7-8,13-17-3,-13 17 9,10-13-5,-10 13-11,8-12-7,-8 12-3,4-9-11,-4 9-23,0 0 13,7-11-3,-7 11 0,0 0-3,0 0 1,0 0-1,0 0-3,0 0 8,8 14-5,-8-14 6,-4 18-2,-2-6 20,1 2-28,-3 2 27,0 1-24,2 3 24,-7 1-31,1 3 25,2-2-20,1 1 25,-5-1-27,6 1 26,-3-2-18,3 0 18,0-3-25,4-2 25,-3-1-25,3-2 21,4-1-22,0-12 17,-4 20-58,4-20-16,4 12-101,-4-12-27,15 7-40,-15-7-40,0 0-55,27-1-341,-27 1-176</inkml:trace>
          <inkml:trace contextRef="#ctx0" brushRef="#br0" timeOffset="8611.9942">5191 868 157,'-19'-4'356,"19"4"-87,-35-7 9,35 7-35,-23-7-10,23 7-64,-22-4 6,22 4-66,-21-5 15,21 5-67,0 0 23,-23-5-47,23 5 31,0 0-38,0 0 9,0 0 7,0 0 12,0 0-1,31-1-4,-31 1-6,39 1-10,-12 0-3,2-1 0,2 0-4,9 2 0,-5-1-13,6-1 0,-4 1-4,7-1-2,-7 1 6,2-1-10,2 1 1,-5-2-2,-5 2 2,-4 0-3,-27-1-1,49 1-1,-49-1-3,41 1-39,-41-1-7,31 1-91,-31-1-33,27 1-89,-27-1-73,0 0-244,35 2-90</inkml:trace>
          <inkml:trace contextRef="#ctx0" brushRef="#br0" timeOffset="9236.0075">5945 1157 187,'-27'-2'387,"27"2"-109,-26-1 5,26 1-66,0 0 13,-31 0-48,31 0 14,0 0-59,-23-2 10,23 2-61,0 0 14,0 0-50,0 0 26,0 0-41,0 0 35,0 0-49,0 0 29,35-5-42,-12 4 0,4-1-2,6 0 1,6 0 2,-4-1-2,2 0-3,-2 1-4,3 0-4,-3 0-36,0-1-34,-8 3-43,0-2-16,-5 0-74,-22 2-38,42-1-46,-42 1-232,31-3-23</inkml:trace>
          <inkml:trace contextRef="#ctx0" brushRef="#br0" timeOffset="9480.0045">6148 1020 180,'0'0'376,"-15"-6"-85,15 6-35,0 0-34,-16-9-46,16 9-34,0 0-32,-19-6-23,19 6-12,0 0-17,0 0-13,0 0-4,0 0 15,-12 8 28,12-8 21,0 12-38,0-12-20,-6 18 23,6-7-42,0 1 24,-4 3-37,4 0 27,0 0-26,-5 3 16,5 0-39,0-1 36,0 1-36,0-1 34,0 0-99,5 0-25,-5-1-70,8-2-68,-2-2-66,-2-1-275,4-2-90</inkml:trace>
          <inkml:trace contextRef="#ctx0" brushRef="#br0" timeOffset="10396.0148">6799 921 308,'0'0'323,"0"0"-71,0 0 0,-8-11-54,8 11 4,0 0-55,0 0 7,0 0-62,-6-9 17,6 9-55,0 0 18,0 0-41,0 0 25,22-6-39,-22 6 25,0 0-41,38 2 29,-38-2-35,31 4 30,-31-4-38,41 6 31,-25-3-29,3 2 0,0 1 3,-3-1 3,3 2-2,-1 1 3,1 1 8,-3 1-6,-5-1-1,1 0 34,1 0-39,-3 1 31,-2 0-34,3-2 38,-3 2-39,-8-10 34,14 16-37,-14-16 35,13 14-34,-13-14 35,8 12-27,-8-12 28,10 10-11,-10-10 57,0 0-28,9 12 26,-9-12 5,0 0 1,8 9-9,-8-9-9,0 0-5,0 0-6,0 0-10,0 0-7,0 0-3,0 0 9,0 0-2,0 0-3,0 0-5,0 0-1,0 0-5,0 0-1,0 0-4,0 0 0,0 0-2,0 0-4,0 0-1,0 0 0,0 0 0,0 0-1,0 0 0,0 0 2,0 0 0,0 0-4,0 0 0,0 0 0,0 0 0,0 0-1,0 0 1,0 0 0,0 0 1,0 0-2,0 0-2,0 0 2,0 0 4,0 0-4,0 0 3,-8-8 0,8 8-2,0 0-3,0 0 4,-9-12 1,9 12-2,0 0-1,-6-13-3,6 13 2,-12-11-3,12 11 5,-9-14-1,9 14 0,-14-15 1,14 15-3,-19-15-1,19 15 0,-16-14 7,16 14-4,-19-14-1,19 14 0,-18-14-2,18 14 0,-17-11 0,17 11 6,-19-11-3,19 11-3,-14-9 2,14 9 1,-12-9-3,12 9 0,-15-6 11,15 6-16,0 0 1,-12-9-7,12 9 2,0 0-1,0 0 9,0 0-6,0 0 5,0 0 0,0 0-5,0 0 5,0 0 2,4 15 4,4-7-2,2 0-2,3 1 1,1 2 2,3 0 0,1-1 0,1 2 2,0 0 2,-3 0 19,7-1-28,-4 0 25,3 1-28,3 1 26,-6-3-26,3 1 22,1 0-24,0-1 24,-4 2-27,5-2 28,-5 0-20,0 0 19,-1-2-27,-1 0 31,-7-1-30,-10-7 29,23 12-27,-23-12 30,20 10-27,-20-10 23,15 8-20,-15-8 22,0 0-31,14 10 2,-14-10-78,0 0 1,0 0-92,0 0-30,0 0-49,0 0-45,0 0-369,0 0-181</inkml:trace>
          <inkml:trace contextRef="#ctx0" brushRef="#br0" timeOffset="10687.3584">7262 975 265,'0'0'336,"0"-14"-91,0 14-2,-4-13-55,4 13 18,-4-11-26,4 11-3,0 0-65,-11-12 7,11 12-54,0 0 11,0 0-23,-8-7-3,8 7-44,0 0 30,-14 7-21,14-7 21,-13 12-7,5-2 2,-6 2-4,3 1-6,-1 1-6,-3 3 8,-1 1-9,-3 1 27,7 0-40,-11 6 37,-4-1-39,4 0 33,-3-1-37,3 2 36,4-3-39,-1-2 36,1-2-41,0 0 41,7-4-41,-2-1 41,1-1-39,7-2 34,-2-1-56,8-9 3,-13 14-81,13-14-21,0 0-68,-10 9-64,10-9-97,0 0-151,0 0-11</inkml:trace>
          <inkml:trace contextRef="#ctx0" brushRef="#br0" timeOffset="11056.8324">6938 796 296,'0'0'266,"0"0"-45,-17-6-33,17 6-20,0 0-23,0 0-29,-14-6-22,14 6-12,0 0-20,0 0-3,0 0 4,22-5 18,-22 5-38,31-1 40,-31 1-21,54 0 7,-23 0-40,6 0 38,-2 0-39,7 0 42,-3 0-52,-2 0 31,5 1-43,-7-1 37,0 1-44,-2-1 32,-4 0-34,-4 0 31,-25 0-35,43 1 39,-43-1-38,35 1 34,-35-1-37,0 0 37,29-2-39,-29 2 20,0 0-61,0 0-1,0 0-50,0 0-63,0 0-53,0 0-61,0 0-238,0 0-17</inkml:trace>
          <inkml:trace contextRef="#ctx0" brushRef="#br0" timeOffset="11642.0201">7878 958 26,'0'0'383,"0"0"-86,-23-4-2,23 4-53,0 0-14,-22-4-63,22 4 8,0 0-66,0 0 16,-23-4-63,23 4 22,0 0-52,0 0 26,0 0-44,0 0 10,0 0-14,0 0 1,0 0 1,0 0-8,0 0-2,0 0 0,10 13 1,-10-13 0,13 9-1,-13-9 6,14 10-5,-14-10-2,17 12 1,-17-12 2,22 13-1,-22-13-1,19 12 23,-19-12 12,19 10-24,-19-10 26,16 8 15,-16-8 9,23 7 15,-23-7 4,18 4-11,-18-4-5,0 0-7,36-1-10,-36 1 1,18-6-5,-18 6 1,23-9-8,-23 9-7,16-14 7,-16 14-12,19-17-5,-11 7-3,1 1-5,-3-2-4,2 2 1,-2-1 15,0 1 3,-6 9 16,11-17-28,-11 17 16,8-13-28,-8 13 21,8-10-25,-8 10 11,7-9-27,-7 9 22,0 0-25,8-9 26,-8 9-24,0 0 3,0 0 3,0 0 2,12 9 2,-12-9 4,2 14 2,-2-14 6,0 21 1,-2-7 12,0 2 15,-2 4 4,-2-1 12,-2 4-24,1 1 19,-1 1-21,-4 0 14,5 0-5,-5 4 12,0-4-24,8-1 12,-7 0-14,3-1 10,0-1-11,1-3 6,-1-1-16,4-2 11,0 0-11,2-4 12,0 1-20,-4-2 21,6-11-17,0 19 18,0-19-17,-5 16 18,5-16-15,-4 12 13,4-12-5,0 11 6,0-11-16,0 0-31,0 0-80,0 0-50,0 11-114,0-11-60,0 0-77,0 0-425,19-11-372</inkml:trace>
        </inkml:traceGroup>
      </inkml:traceGroup>
    </inkml:traceGroup>
  </inkml:traceGroup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2:30.971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9DFCA61F-D944-4B4F-999B-19A0AE1C1BE0}" emma:medium="tactile" emma:mode="ink">
          <msink:context xmlns:msink="http://schemas.microsoft.com/ink/2010/main" type="inkDrawing" rotatedBoundingBox="19315,12529 20017,12561 19996,13022 19293,12989" semanticType="enclosure" shapeName="Other"/>
        </emma:interpretation>
      </emma:emma>
    </inkml:annotationXML>
    <inkml:trace contextRef="#ctx0" brushRef="#br0">241 41 244,'-23'-2'291,"23"2"-49,0 0-21,0 0-20,0 0-16,-12-9-4,12 9-12,0 0-22,0 0-15,-15-8-16,15 8-16,0 0-9,0 0-11,-16-8-6,16 8-29,0 0 34,0 0-45,-15-7 31,15 7-43,0 0 29,0 0-41,0 0 27,0 0-44,-14-7 31,14 7-34,0 0 33,0 0-2,-23 8-1,23-8-6,-12 10 0,12-10 16,-19 15 15,11-7-13,-5 3-3,3 2 24,2 0-8,-3 0-5,3 1-9,0 1-7,2 0-8,-3 0 12,5 1-17,0-1-14,0 1 19,4-1-2,0-1 2,4 0-1,0 0 0,0 1-3,7 0-1,-3-1 2,0 0 2,1 0-3,1-1-3,2-1 1,-1-2-5,1 1 9,7 0-1,-11-1-1,6-1 0,1 0 2,1-2 3,-1 1-7,1-2 11,3 0 3,0-1 4,-3-1 0,7 1 0,-5-3-8,5 1 7,-23-3-2,44 1-2,-44-1-2,45-2 7,-45 2-2,41-5-1,-18 1-2,-2 0-2,-3-2 7,1 0 4,4-2-4,-5 0-6,3-1-4,-2-1 6,-5 0-1,3-1 3,-7 0-8,2-1-1,-1 0-1,-3-1-2,0 2 6,-4-1 1,3-1-3,-7 1-1,4-2-3,-4 0-8,0 2 10,0-1 8,-4 1 17,4-1-15,-2 0 3,-3 0-10,1 1 0,0 0-7,0 0 1,-6 2-2,6-1 1,-5 1-9,1-1 2,-2 3-5,1-3 7,-1 3-5,-2 0 2,-1 0-7,-1-1 3,-1 3-8,-1 0 7,1-1-9,-1 1-4,1 1-50,15 5-21,-35-8-56,17 3-6,18 5-38,-36-2 17,36 2-47,-41 0 5,14 4-41,-4 0-29,0 2-34,-6 1-43,2 1-297,-7 2-163</inkml:trace>
  </inkml:traceGroup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2:33.025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8E62A11A-E5F4-484B-AAD0-F82EF869D2BD}" emma:medium="tactile" emma:mode="ink">
          <msink:context xmlns:msink="http://schemas.microsoft.com/ink/2010/main" type="inkDrawing" rotatedBoundingBox="16151,13330 16505,11967 17405,12200 17052,13563" semanticType="verticalRange" shapeName="Other">
            <msink:sourceLink direction="with" ref="{029A1C14-446E-479E-BA49-E884936F1318}"/>
          </msink:context>
        </emma:interpretation>
      </emma:emma>
    </inkml:annotationXML>
    <inkml:trace contextRef="#ctx0" brushRef="#br0">159 60 335,'0'0'234,"0"0"0,0 0-70,-6-9 17,6 9-54,0 0 36,0 0-23,0 0-3,0 0-11,0-15-15,0 15-14,0 0-1,0 0-11,6-9-22,-6 9-5,0 0-10,0 0-11,9-10-6,-9 10-15,0 0-5,0 0-3,14-8-3,-14 8 0,0 0 1,25-5-6,-25 5 0,25-2 4,-25 2-2,31-1-3,-31 1 0,33 0 0,-33 0 9,31 0-5,-31 0 2,33 0-2,-33 0-1,29 0-2,-29 0-1,27 0 2,-27 0-1,22 1 0,-22-1-1,0 0 0,31 2 2,-31-2 5,0 0 0,27 5-1,-27-5 1,17 4-5,-17-4-2,18 6 1,-18-6 2,15 7 7,-15-7-1,19 9 3,-19-9-4,22 12-1,-22-12 0,23 13 1,-11-4 2,1-2 4,-3 0-6,3 2-1,-1 0 6,2 0 37,-1 0 22,1-2-41,-1 2 24,1 0-42,-4 0 30,3-2-40,-1 2 31,3-1-32,-5 0 22,2 1-29,-1-2 30,1 2-31,-1 0 30,-1-1-31,4 1 27,-5 1-28,1-2 2,0 1 6,3 1 30,-5-2-36,0 3 36,3-1-25,-7 0 51,4 1-35,-2 1 24,2-2-33,-3 1 28,-1 0-8,-2 1-5,2 0-6,-2-2-1,0 1-4,-2-11 0,4 19-4,-4-19-4,4 21-2,-4-21 7,0 19-6,0-19 2,0 17-5,0-17 2,0 18-4,0-18-9,-4 20 14,4-20 6,-4 20-4,4-20 2,-6 20-3,2-11 0,0 2 5,-1 0-1,5-11 1,-6 19-1,2-9 1,-2-1-5,0 2-3,6-11 6,-11 16-2,11-16-3,-10 19 2,10-19-3,-10 17 0,10-17 0,-11 16 7,11-16-11,-4 15 2,4-15 1,-8 13 0,8-13-6,-10 14 3,10-14 3,-9 14-3,9-14 2,-8 14 3,8-14-3,-8 13-1,8-13 3,-11 15-2,11-15 4,-14 15-3,14-15 2,-12 16-5,12-16-2,-15 16 7,15-16 1,-16 14-3,16-14-3,-15 17 5,15-17-4,-16 14 0,16-14-1,-15 13 0,15-13 0,-14 13-1,14-13-1,-13 11 4,13-11-1,-8 11 3,8-11-6,-12 11 4,12-11 1,-11 11-14,11-11 11,-10 9-12,10-9 18,-8 11-17,8-11 19,-15 9-18,15-9 21,-12 11-20,12-11 22,-13 10-24,13-10 22,-12 10-22,12-10 23,-10 8-22,10-8 9,-13 10-6,13-10 18,-10 9-19,10-9 17,-12 10-15,12-10 16,-11 9-19,11-9 21,-12 9-23,12-9 21,-11 9-22,11-9 22,-8 9-20,8-9 19,-10 9-16,10-9 17,-8 10-18,8-10 16,-15 9 0,15-9-5,-12 10 5,12-10-3,-15 10 0,15-10-1,-16 11-3,16-11 0,-15 10-9,15-10 11,-16 12-3,16-12 2,-19 13-4,19-13 1,-19 11 0,19-11 3,-18 11-2,18-11 2,-17 11-2,17-11 1,-16 10 3,16-10-6,-19 10 4,19-10 0,-18 10 3,18-10-2,-19 10-1,19-10-1,-23 9-1,23-9 4,-23 9-3,23-9 0,-24 7 0,24-7 1,-25 10-2,25-10-3,-21 7 5,21-7 0,-23 5 1,23-5-4,-18 5 1,18-5-28,-19 5-35,19-5-25,-18 3-23,18-3-18,-17 4-25,17-4-19,0 0-12,-31 2-67,31-2-15,0 0-446,-29-5-219</inkml:trace>
  </inkml:traceGroup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2:36.282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74BDE621-4C6D-48B4-9FD0-9EED84428083}" emma:medium="tactile" emma:mode="ink">
          <msink:context xmlns:msink="http://schemas.microsoft.com/ink/2010/main" type="inkDrawing" rotatedBoundingBox="14837,12505 17170,12261 17175,12312 14842,12556" shapeName="Other"/>
        </emma:interpretation>
      </emma:emma>
    </inkml:annotationXML>
    <inkml:trace contextRef="#ctx0" brushRef="#br0">195 259 93,'0'0'259,"-29"3"-94,29-3 15,-31 2-50,31-2 14,-26 2-53,26-2 25,-27 1-21,27-1-1,0 0 2,-33 2 0,33-2-17,0 0-4,-27 2-8,27-2-1,0 0-4,0 0 10,-23 0-9,23 0-8,0 0-7,0 0-3,0 0-5,0 0-6,0 0-7,0 0-4,0 0-12,0 0 1,0 0-2,0 0-1,10-11-5,9 6-2,6-1 7,4-1-1,12-1-30,2 0 30,5-1-21,8 0 30,6 0-28,0 0 39,2 1-40,0 1 28,0-1-31,-2 2 33,-8 0-29,-2 0 22,-3 3-20,1-2 23,-9 3-30,-2-1 35,-1-1-34,-3 1 37,0 2-37,-2-1 33,-4 0-34,-2 1 35,-2-1-35,-1 0 34,-24 2-32,48-2 31,-48 2-30,39-3 34,-39 3-33,42-2 30,-42 2-34,43-3 36,-43 3-31,39-4 24,-39 4-32,33-2 34,-33 2-34,29-1 35,-29 1-35,27-2 40,-27 2-39,0 0 36,31-2-34,-31 2 31,0 0-29,27-2 33,-27 2-30,0 0 27,0 0-35,27-2 36,-27 2-34,0 0 34,0 0-28,0 0 30,21-3-35,-21 3 32,0 0-33,0 0 33,0 0-33,22-2 34,-22 2-26,0 0 24,0 0-36,0 0 32,25-2-28,-25 2 34,0 0-35,0 0 38,23-2-39,-23 2 36,0 0-37,0 0 39,27-3-35,-27 3 31,0 0-16,0 0 13,27-2-30,-27 2 31,0 0-31,0 0 35,24-4-34,-24 4 31,0 0-31,21-2 36,-21 2-35,0 0 32,27-4-33,-27 4 34,0 0-36,25-3 33,-25 3-32,0 0 33,27-2-31,-27 2 36,0 0-31,22-3 24,-22 3-31,0 0 34,27-2-34,-27 2 36,0 0-36,23-3 38,-23 3-35,0 0 34,27-3-34,-27 3 32,23-3-32,-23 3 35,22-3-32,-22 3 26,19-2-34,-19 2 36,0 0-30,29-4 29,-29 4-26,0 0 31,23-3-37,-23 3 33,0 0-34,0 0 35,24-3-33,-24 3 33,0 0-28,0 0 28,21-4-35,-21 4 35,0 0-34,0 0 32,0 0-36,23-2 39,-23 2-40,0 0 35,0 0-34,0 0 30,0 0-27,27-2 30,-27 2-11,0 0 16,0 0-33,0 0 33,22-2-32,-22 2 34,0 0-35,0 0 33,23-3-34,-23 3 34,0 0-34,0 0 34,23-4-31,-23 4 31,0 0-34,0 0 34,0 0-33,18-2 28,-18 2-27,0 0 34,0 0-29,0 0 24,0 0-34,0 0 35,0 0-33,21-3 29,-21 3-30,0 0 39,0 0-37,0 0 37,0 0-39,0 0 31,0 0-28,0 0 37,0 0-34,0 0 30,21-2-34,-21 2 35,0 0-33,0 0 38,0 0-33,0 0 31,20-3-7,-20 3 0,0 0-3,0 0 0,0 0-4,0 0-1,0 0 3,0 0-6,19-5-29,-19 5 34,0 0-1,0 0-3,0 0-31,0 0 38,0 0-8,0 0 0,0 0-2,0 0-1,0 0 2,0 0-2,0 0 4,19-4-3,-19 4 1,0 0 2,0 0-3,0 0 4,0 0-32,0 0 39,0 0-3,0 0-24,0 0 49,0 0-46,0 0 43,0 0-40,0 0 33,0 0-36,0 0 31,0 0-33,0 0 36,0 0-41,0 0 33,0 0-77,0 0-26,0 0-83,0 0-107,0 0-355,0 0-144</inkml:trace>
  </inkml:traceGroup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2:38.404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8169359D-A997-48F6-84B3-CA01CBA4C3DF}" emma:medium="tactile" emma:mode="ink">
          <msink:context xmlns:msink="http://schemas.microsoft.com/ink/2010/main" type="inkDrawing" rotatedBoundingBox="15039,12993 17404,12866 17406,12894 15040,13020" shapeName="Other"/>
        </emma:interpretation>
      </emma:emma>
    </inkml:annotationXML>
    <inkml:trace contextRef="#ctx0" brushRef="#br0">33 146 167,'0'0'322,"0"0"-87,0 0-28,0 0-6,0 0-17,-17-5-26,17 5-11,0 0-13,0 0-6,0 0-8,0 0-5,0 0-7,0 0-16,-17-5-17,17 5-5,0 0-13,0 0-5,0 0-10,0 0-9,0 0-10,0 0-3,0 0-8,0 0-5,17-7 3,-17 7-7,21-3 1,-21 3 2,27-4-9,-27 4 7,41-3 1,-16 0 14,2 2-18,4-1 5,2-1-8,2 0 2,2 1 4,4 1 4,1-2 2,7 0-7,1 0-2,0 0 4,1 1-2,1-1-2,0 0-1,1 1 6,-1-1 1,0 0-7,-1 1 1,1-2 1,-2 3-2,-1-3 4,-1 2-2,1 0-7,-7 0 9,-1 0-8,3 0 9,-7 1-7,2-3 3,0 2 2,-2 2-4,-1-2 6,-1 1-1,2-1-2,-10 0-6,2 1 6,0 0-1,2 0-2,-4 0 3,2 0-2,-3 1 1,1-2-1,4 0 8,-4 1-4,-4-1-6,4 0 5,0 1-3,-5 0-2,1-1 2,2 1-1,-2-1 6,-23 2-4,41-2-4,-41 2-1,37-2 4,-37 2-3,31-1 0,-31 1 4,27-2-3,-27 2-2,25-2 2,-25 2 3,23 0 1,-23 0-1,27-2 7,-27 2-9,0 0 0,33-2 3,-33 2 2,0 0-4,35-2 1,-35 2 10,0 0-12,33-1-1,-33 1 1,0 0 2,27-2 1,-27 2 0,0 0-3,0 0 0,24-1 2,-24 1 2,0 0 1,0 0-4,0 0-7,0 0-29,25-1-43,-25 1-35,0 0-93,0 0-40,0 0-138,0 0-172,0 0-73</inkml:trace>
  </inkml:traceGroup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2:39.398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86EB3016-BF1A-4ABC-98B7-C0CBB1F8F043}" emma:medium="tactile" emma:mode="ink">
          <msink:context xmlns:msink="http://schemas.microsoft.com/ink/2010/main" type="inkDrawing" rotatedBoundingBox="19927,12643 23082,12443 23084,12480 19929,12681" semanticType="callout" shapeName="Other"/>
        </emma:interpretation>
      </emma:emma>
    </inkml:annotationXML>
    <inkml:trace contextRef="#ctx0" brushRef="#br0">-13 227 207,'0'0'196,"0"0"9,-17 4-51,17-4 32,0 0-39,0 0 26,0 0-44,0 0 23,0 0-32,0 0-2,0 0-5,0 0-3,0 0-12,0 0-17,0 0 2,0 0-14,0 0 0,0 0-4,0 0-5,0 0 5,0 0-20,0 0-10,0 0-12,0 0-7,0 0-4,0 0-1,0 0 7,0 0 0,19-5 2,-19 5 17,43-3 2,-8 0 10,3-1-2,7 1 5,5-1-16,-1 0-5,9-1-2,4 1-2,6-1-7,3 0-2,5 0-16,1 1 29,18-2 1,0 1 1,8 0-2,5-1 1,3 0-4,1 0 4,2 1 8,1-2-14,-3 4 17,-2-4-2,1 2 1,1-1 3,-9 1-12,-4-1 0,1 0-5,-12 0-5,-13 1 0,-5 0-3,-2 0-15,-14 2 21,0-2-13,-7 1 25,-3 0-11,-7 0 14,-4 1-1,-6 0 24,0-1-4,-4 1 1,-1 1-16,-1-1-2,-21 3-16,33-6 0,-33 6-11,31-7 2,-31 7-9,23-3 0,-23 3-8,21-4 3,-21 4-6,0 0 4,24-5-4,-24 5 2,0 0-14,21-4-22,-21 4-56,0 0-28,0 0-60,0 0-1,19-5-75,-19 5-9,0 0-94,0 0-25,0 0-404,0 0-309</inkml:trace>
  </inkml:traceGroup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2:41.243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81ED6FB0-D322-44AB-B7E3-B460DF3F7F3A}" emma:medium="tactile" emma:mode="ink">
          <msink:context xmlns:msink="http://schemas.microsoft.com/ink/2010/main" type="inkDrawing" rotatedBoundingBox="1603,10539 4408,10392 4411,10449 1606,10596" shapeName="Other"/>
        </emma:interpretation>
      </emma:emma>
    </inkml:annotationXML>
    <inkml:trace contextRef="#ctx0" brushRef="#br0">122 187 197,'0'0'378,"-25"-1"-73,25 1-44,-22-2-49,22 2-33,0 0-11,-29-2-30,29 2-10,0 0-12,-25-2-15,25 2-12,0 0-9,0 0-15,0 0-12,-21-3-8,21 3-14,0 0-6,0 0-2,0 0-2,0 0 0,17-10-6,-17 10-2,29-6 8,-7 3-2,7-1-2,2-1-2,13 0 5,1 0-11,7-2-1,10 2 2,4 0-3,2 0-1,5-1 4,1 1 0,1 1-7,-1 0-2,-2-1 1,3 2 0,-5 0-1,0 1 2,-12-1 2,0 2-33,-2-1 37,0 0-36,-3 0 45,-3 1-41,-4 0 35,-3 0-30,-2 0 36,1 0-36,-1 1 34,-2-2-35,1 2 36,-5-1-3,2 0 6,-4 1-16,-2-2 4,-2 2 0,2-1-4,-4 1-1,0-1 1,-3 0 2,-24 1-35,50-1 36,-50 1-4,43-1 3,-43 1 0,38-2-2,-38 2 12,33 0-16,-33 0-2,33-2 2,-33 2 1,31 0 1,-31 0-2,29-2 11,-29 2-10,25-1 1,-25 1-3,24-2 2,-24 2-1,0 0 0,33-1 2,-33 1 0,0 0-2,34-2 0,-34 2 1,0 0 6,31-3-5,-31 3-4,22-2 2,-22 2-4,0 0 1,31-4 2,-31 4 0,25-2 6,-25 2-4,27-4-2,-27 4 2,29-1 0,-29 1-33,29-4 35,-29 4-31,27-3 37,-27 3-4,22-1-35,-22 1 40,0 0-5,31-3 0,-31 3-27,0 0 34,23-3-38,-23 3 43,0 0-4,0 0-36,23-3 37,-23 3-32,0 0 34,0 0-9,0 0-33,0 0 40,25-1-4,-25 1-5,0 0 13,0 0-16,0 0 1,0 0 2,0 0-36,27-2 44,-27 2-5,0 0-35,0 0 37,0 0-34,0 0 39,26-1-36,-26 1 37,0 0-38,0 0 40,0 0-7,0 0-35,0 0 40,0 0-38,0 0 43,23-2-39,-23 2 36,0 0 0,0 0-8,0 0 1,0 0-6,0 0-33,0 0 44,0 0-9,0 0 0,0 0-4,0 0-33,0 0 43,0 0 1,27 1-6,-27-1-1,0 0-3,0 0 4,0 0-1,0 0 5,0 0-5,0 0 1,0 0 0,0 0-2,0 0 3,0 0 2,0 0-25,21-3-6,-21 3 40,0 0-7,0 0-8,0 0-81,0 0 12,0 0-47,0 0-46,0 0-36,0 0-25,16-4 0,-16 4-34,0 0-274,0 0-27</inkml:trace>
  </inkml:traceGroup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2:50.149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556DA45C-9CB6-4686-B5CB-B5F262ECE0DB}" emma:medium="tactile" emma:mode="ink">
          <msink:context xmlns:msink="http://schemas.microsoft.com/ink/2010/main" type="inkDrawing" rotatedBoundingBox="1450,13108 3840,13062 3841,13079 1450,13125" shapeName="Other"/>
        </emma:interpretation>
      </emma:emma>
    </inkml:annotationXML>
    <inkml:trace contextRef="#ctx0" brushRef="#br0">-4 50 31,'0'0'272,"0"0"-24,0 0-68,0 0 8,0 0-49,0 0 21,-21 4-57,21-4 15,0 0-51,0 0 22,0 0-48,0 0 23,0 0-41,0 0 25,0 0-33,0 0 30,0 0-30,0 0 35,35-1-25,-35 1-1,25-1-2,-25 1-4,37-2 8,-37 2-4,48-2-6,-19 1 3,0 0 19,6 0-28,4-1 30,1 0-38,1 1 25,2 0-26,1 0 23,1-1-28,7 0 36,-7 1-44,5 0 44,2-1-30,-7 1 21,-2 0-24,3 0 30,-1-1-32,-3 0 21,3 1-19,-3 0 16,-1 0-21,-4-1 25,2 2-25,-1-1 19,-3 1-24,-4-2 4,0 2 8,-4-1-7,2 0 1,-5 1 3,-24 0-2,50-2 2,-50 2-4,45 0 6,-45 0-2,38 0 1,-38 0 1,39 0-1,-39 0 3,37 2-1,-37-2 5,37 0-6,-37 0 1,38 0-2,-38 0 4,39 0 1,-39 0 0,37 0 1,-37 0-2,35 0-1,-35 0 19,33 0-26,-33 0 5,29 0 1,-29 0 0,0 0-2,33-2 0,-33 2 0,0 0 3,29 0-1,-29 0-3,0 0-1,0 0-8,27 0 10,-27 0 1,0 0 1,0 0 1,31 0 4,-31 0-3,0 0 1,27 0 2,-27 0-3,0 0 2,35 0 3,-35 0-1,0 0-3,39 0 0,-39 0 1,25 0-2,-25 0-3,27-1 6,-27 1-1,0 0-5,33 0 0,-33 0-2,0 0 3,29-1-4,-29 1 7,0 0 1,25 0-8,-25 0 1,0 0 1,0 0 2,31 0 0,-31 0 6,0 0-1,27-1-4,-27 1 4,0 0-2,29-1 5,-29 1 9,0 0 9,29-1-9,-29 1-6,0 0-1,27 0-3,-27 0-1,0 0-3,0 0 4,26-2 3,-26 2 3,0 0-2,0 0 7,0 0 4,0 0-1,25-1-3,-25 1 1,0 0-5,0 0-3,0 0-5,0 0-1,0 0-4,0 0 1,0 0-4,0 0 0,0 0-1,27 0-4,-27 0 4,0 0 5,0 0-5,0 0 1,0 0-3,0 0 0,0 0 5,0 0-2,0 0 4,0 0-3,0 0 2,0 0-3,0 0 4,0 0-1,0 0 1,0 0 11,0 0-12,0 0-3,0 0-18,0 0-40,23-3-33,-23 3-38,0 0-15,0 0-89,0 0-6,0 0-334,0 0-89</inkml:trace>
  </inkml:traceGroup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2:48.503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50D62DEE-77A4-43A1-A338-4DA32F97C9C3}" emma:medium="tactile" emma:mode="ink">
          <msink:context xmlns:msink="http://schemas.microsoft.com/ink/2010/main" type="inkDrawing" rotatedBoundingBox="1717,11172 4580,11015 4581,11030 1717,11186" shapeName="Other"/>
        </emma:interpretation>
      </emma:emma>
    </inkml:annotationXML>
    <inkml:trace contextRef="#ctx0" brushRef="#br0">0 168 285,'0'0'226,"0"0"5,0 0-64,0 0 23,0 0-55,0 0 14,0 0-46,0 0-6,0 0-8,0 0-6,0 0-5,0 0-16,0 0-8,0 0-6,0 0-8,0 0-6,0 0 0,0 0-5,0 0-11,0 0-3,0 0 4,0 0 8,0 0 16,16-9 0,-16 9-1,25-2 0,-25 2-14,40-3 8,-40 3-10,43-3-2,-16 1 14,0 1-14,2 0-2,2-2-9,4 1-3,0-1 2,2 2 1,0-3 10,3 3-11,-3-1 1,4-1-8,-2 1 2,1 0 7,1 0-12,-4 0 0,5 0 4,-5-1-5,2 1 2,-2 0 5,-2 0-8,1 0 7,-1 0-4,-2 1 5,0-1-6,2 0 4,-2 0-3,-6 0 1,2 1-5,2 0 4,-2-2 1,0 1-1,0 1-1,0-1-6,-2 0 4,-1 1 10,1 0-48,-2-1 46,2 1-37,0-1 38,0 1-3,-3 0 3,3 0-37,-2 0 41,-2 0-5,4 0 5,-4 0-2,1 0-7,-24 1 4,46-3-1,-46 3-4,41-1 0,-41 1 3,41-3 0,-41 3-2,40-2 2,-40 2 2,37-2-23,-37 2 17,33-3 4,-33 3-5,31-1-1,-31 1-3,29-3-14,-29 3 22,27-2-2,-27 2 0,29-2-3,-29 2 0,31-2-10,-31 2 15,31-2-2,-31 2-1,29-2-1,-29 2 3,31-2-4,-31 2-1,31-1 2,-31 1-1,31-1 1,-31 1-2,29-1 2,-29 1-3,29-2 3,-29 2 3,24-1-4,-24 1 0,27-1 0,-27 1 0,25-1 1,-25 1-2,25-1 5,-25 1-2,25-1-2,-25 1-2,0 0 6,35-2-7,-35 2 2,0 0 3,27-1-36,-27 1 36,0 0 1,27-1-2,-27 1 7,0 0-38,29-2 41,-29 2-31,0 0 33,29-2 0,-29 2-40,0 0 41,26-1-36,-26 1 38,0 0-31,31-1 31,-31 1-40,0 0 41,25-1-40,-25 1 45,0 0-46,0 0 41,27-2-40,-27 2 38,0 0-33,0 0 34,25-1-32,-25 1 39,0 0-26,0 0 19,25-1-37,-25 1 39,0 0-40,0 0 48,24-2-48,-24 2 42,0 0-42,0 0 39,0 0-35,27-1 35,-27 1-35,0 0 36,0 0-40,0 0 36,27-2-36,-27 2 38,0 0-36,0 0 45,0 0-40,0 0 29,0 0-37,23-1 42,-23 1-38,0 0 41,0 0-39,0 0 38,0 0-39,27 0 39,-27 0-39,0 0 38,0 0-40,0 0 41,0 0-34,25-1 35,-25 1-44,0 0 41,0 0-41,0 0 44,24-3-41,-24 3 40,0 0-42,0 0 43,0 0-40,0 0 37,23-2-37,-23 2 42,0 0-38,0 0 33,0 0-41,0 0 43,0 0-45,0 0 55,0 0-52,0 0 39,0 0-41,0 0 40,21-2-37,-21 2 37,0 0-39,0 0 8,0 0-82,0 0-22,0 0-65,0 0-75,0 0-63,0 0-226,0 0-56</inkml:trace>
  </inkml:traceGroup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2:11.969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91F02DC1-1358-4444-B0AE-7133300A51A0}" emma:medium="tactile" emma:mode="ink">
          <msink:context xmlns:msink="http://schemas.microsoft.com/ink/2010/main" type="inkDrawing" rotatedBoundingBox="1417,4715 3517,4597 3519,4622 1418,4741" shapeName="Other"/>
        </emma:interpretation>
      </emma:emma>
    </inkml:annotationXML>
    <inkml:trace contextRef="#ctx0" brushRef="#br0">127 134 19,'0'0'417,"0"0"-82,-35 0-54,35 0-34,0 0-40,-33 0 10,33 0-24,0 0 5,-31 0-39,31 0 22,0 0-20,0 0-22,-29-1-27,29 1-12,0 0-15,0 0-14,0 0-16,0 0-13,0 0-7,0 0-5,0 0-5,0 0-7,11-8-42,-11 8 44,45-4-39,-10 1 38,2-2-3,11 3-3,6-3-3,3 0-3,10 1-3,3 0 3,2-1-5,-1 3 2,3-3 5,-2 3-6,1-1-2,-3-1 0,0 0 1,-2 0 3,-8 2-2,-2-2-2,-4 3 1,-2-3-4,-5 2 3,-1 0 1,-7 1 2,0-2-1,-4 2-3,1 0 1,-5-1-1,-5 1-1,-1 0 0,0 1 2,-25 0 4,43-2-1,-43 2 0,38-2-1,-38 2 1,31-1 2,-31 1-7,27-1 3,-27 1 1,26-1-1,-26 1 0,0 0-1,36-3 3,-36 3-5,0 0 2,28-2-3,-28 2 1,0 0-1,23-1 2,-23 1 1,0 0-1,0 0 2,27-1-1,-27 1 0,0 0 1,0 0 4,0 0-4,0 0 1,25-2-1,-25 2-1,0 0-2,0 0 2,0 0 1,0 0-4,0 0-3,0 0 1,27-1 0,-27 1 0,0 0 4,0 0-2,0 0 0,0 0 2,23-2-2,-23 2 4,0 0-2,0 0 4,20-2-2,-20 2 0,0 0 1,0 0 0,23-3 1,-23 3-2,0 0 6,0 0-5,0 0 0,0 0 1,25-3-5,-25 3 2,0 0-1,0 0 13,0 0-14,0 0 2,0 0-39,0 0 38,0 0 2,22-1 1,-22 1-4,0 0-1,0 0 5,0 0-5,0 0 2,0 0 1,21-3 4,-21 3-3,0 0-2,0 0 6,0 0-5,23-2-1,-23 2 2,0 0 3,0 0-1,25-4-2,-25 4-11,0 0-46,0 0-50,20-2-53,-20 2-57,0 0-50,0 0-52,0 0-29,0 0-294,0 0-148</inkml:trace>
  </inkml:traceGroup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2:12.907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D3CAB90F-8658-4F8F-9F15-B57D2EC9AE4D}" emma:medium="tactile" emma:mode="ink">
          <msink:context xmlns:msink="http://schemas.microsoft.com/ink/2010/main" type="inkDrawing" rotatedBoundingBox="1357,5532 3494,5451 3494,5458 1358,5539" shapeName="Other"/>
        </emma:interpretation>
      </emma:emma>
    </inkml:annotationXML>
    <inkml:trace contextRef="#ctx0" brushRef="#br0">-61 934 193,'0'0'386,"0"0"-93,0 0-40,0 0-38,0 0-29,0 0-30,0 0-25,0 0-21,0 0-14,0 0-22,0 0 11,0 0 8,0 0 8,29 1-33,-29-1 33,50-1-50,-21-1 41,10 1-43,0-1 50,7 0-46,3 1 29,7-1-44,0-1 38,2 1-43,10-3 44,-8 4-28,0-1 29,0 0-49,0 0 27,-6 0-41,6 1 31,-5-1-41,3 0 38,-4 0-43,0 1 38,-3-3-38,1 2 37,-9 1-38,1-1 38,-1 0-29,-1 0 33,-3 0-38,-2 1 44,0-1-54,-6 2 34,-4-3-38,0 3 38,-4-1-36,-23 1 35,41-2-39,-41 2 33,31-3-36,-31 3 40,29 0-44,-29 0 36,23-1-34,-23 1 36,0 0-39,29-1 40,-29 1-36,0 0 31,0 0-33,31-2 36,-31 2-36,0 0 36,0 0-32,29-1 39,-29 1-39,0 0 37,0 0-41,27-1 36,-27 1-37,0 0 39,0 0-40,0 0 36,0 0-33,26 0 33,-26 0-34,0 0 36,0 0-36,0 0 5,0 0 33,0 0-34,0 0 33,29 0-34,-29 0 36,0 0-35,0 0 37,0 0-36,0 0 37,27-1-39,-27 1 35,0 0-33,0 0 32,0 0-38,0 0 41,31 0-37,-31 0 32,0 0-35,0 0 41,0 0-38,0 0 33,0 0-37,27 0 38,-27 0-37,0 0 36,0 0-33,0 0 34,0 0-33,31 0 35,-31 0-36,0 0 36,0 0-36,31-1 37,-31 1-40,0 0 11,27-3-78,-27 3 12,0 0-83,29-3-22,-29 3-29,0 0-29,29-2-60,-29 2-64,19-3-332,-19 3-199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5:53:29.088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EBAF082A-F34C-46E6-A02B-C95F1A18FB22}" emma:medium="tactile" emma:mode="ink">
          <msink:context xmlns:msink="http://schemas.microsoft.com/ink/2010/main" type="inkDrawing" rotatedBoundingBox="9443,10136 9832,8311 10805,8518 10417,10343" semanticType="verticalRange" shapeName="Other">
            <msink:sourceLink direction="with" ref="{E056C2F9-B450-490F-8564-74BBB73E6900}"/>
          </msink:context>
        </emma:interpretation>
      </emma:emma>
    </inkml:annotationXML>
    <inkml:trace contextRef="#ctx0" brushRef="#br0">319 2 175,'-25'-1'295,"25"1"-37,0 0-45,0 0 14,0 0-61,0 0 3,-25-2-44,25 2 21,0 0-37,0 0 21,0 0-38,0 0 16,0 0-53,0 0 24,0 0-44,0 0 23,0 0-37,0 0 24,0 0-39,0 0 28,0 0-39,0 0 33,0 0-33,0 0 30,23-1-22,-23 1 12,31 1-34,-31-1 38,37 3-35,-37-3 0,46 5 6,-19-1 2,-1 1 0,3 1 5,0-1 0,2 4 0,2 0 2,0 1 4,-2 2-2,0 0-1,3 1 2,-6 2-2,3 1-10,0 3 14,0 1 3,0 1-5,-2 0-1,0 1-1,-4 1 8,0 0-9,-2 2 36,-3-2-37,1 2 30,-2 0-41,-5-2 39,1 0-38,-5 1 33,2 1-37,-3 0 41,-3 1-33,2 5 88,-6-3-43,2 1-4,-4 0-2,0-1-12,-4 1-1,2 4-2,-2-1-29,0 1 56,-4 1-31,1 0 7,-3-1-16,0 1 2,-1-1 0,1-1-3,0 0 1,1 0 1,-3-1 2,2-2-1,1 0-3,-1-4 3,2 0-2,0-3 6,1 1-6,-3-1 0,2-1 3,2-2-5,-3-1 4,1-1 2,0 1 3,1-3-1,-3 0-6,0 2 7,2-3-3,-3 2 2,1-2 1,-3 2 8,1-1 14,-2-1-7,-1 1-1,-1 0 3,-1 1-5,-2-2 2,3-1-11,-1 0 2,1 0 1,-3 0-39,1 0 45,-1-1-37,0-1 43,-1 1-36,1-2 29,1 0-37,1 1 37,-2-3-2,5 0-3,-3 0-2,3-1 9,-1 0-16,-1 0-4,1-1 2,1 1-3,-3-1 5,1 0-5,-1 0 0,1 0 2,-3 0-4,1 0 0,-3 0 1,-2 1 3,-2 0-3,1-1 0,-1 0-1,-4 0 1,4-1 1,4-1-2,-1 0 16,1-1-9,2 1-5,19-4 0,-31 4-29,31-4-110,-29-3-70,29 3-66,-18-8-63,18 8-450,-11-19-304</inkml:trace>
  </inkml:traceGroup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2:14.149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BFF646A6-60A9-404C-8E66-0303DD17C776}" emma:medium="tactile" emma:mode="ink">
          <msink:context xmlns:msink="http://schemas.microsoft.com/ink/2010/main" type="inkDrawing" rotatedBoundingBox="3366,5490 3761,5451 3762,5458 3366,5497" shapeName="Other"/>
        </emma:interpretation>
      </emma:emma>
    </inkml:annotationXML>
    <inkml:trace contextRef="#ctx0" brushRef="#br0">1948 898 301,'0'0'259,"0"0"-27,0 0-63,0 0 8,0 0-41,0 0 4,0 0-16,0 0-3,0 0-26,0 0-9,0 0-23,0 0-7,0 0-20,0 0-3,11-7-12,-11 7 5,0 0-10,23-2 3,-23 2-11,0 0 3,31-3-4,-31 3 2,0 0-8,33-4 9,-33 4-8,20-2 1,-20 2-3,21-3 9,-21 3-10,0 0 7,31-2-8,-31 2 6,0 0-5,23-2 0,-23 2 2,0 0 7,0 0-8,22-3 10,-22 3-3,0 0 4,0 0 3,0 0-6,0 0-4,23-1-1,-23 1-1,0 0 3,0 0 2,0 0 15,23-1-17,-23 1 5,0 0 2,0 0-4,23-2 3,-23 2-4,0 0 3,0 0-4,22-3 6,-22 3-6,0 0 6,0 0-11,0 0 16,25-2-12,-25 2 6,0 0-10,0 0 9,0 0-6,0 0 8,0 0-11,0 0 10,0 0-11,21-3 10,-21 3-12,0 0 9,0 0-10,0 0 15,0 0-15,0 0 3,0 0-7,0 0 8,0 0-11,0 0 9,0 0-3,0 0 2,0 0-7,0 0 7,0 0-6,0 0-19,23-2-13,-23 2-28,0 0-10,0 0-49,0 0-25,0 0-21,0 0-43,20-3-269,-20 3 24</inkml:trace>
  </inkml:traceGroup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2:18.238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B39F78B2-4BC9-4C05-90E7-D7090CE41B1E}" emma:medium="tactile" emma:mode="ink">
          <msink:context xmlns:msink="http://schemas.microsoft.com/ink/2010/main" type="inkDrawing" rotatedBoundingBox="1132,7924 3656,7782 3657,7795 1133,7937" shapeName="Other"/>
        </emma:interpretation>
      </emma:emma>
    </inkml:annotationXML>
    <inkml:trace contextRef="#ctx0" brushRef="#br0">-253 3324 182,'0'0'329,"0"0"-83,-17 5-8,17-5-48,0 0 13,0 0-56,-16 4 17,16-4-55,0 0 15,0 0-60,0 0 18,0 0-43,0 0 20,0 0-39,0 0 50,0 0-22,0 0 36,29 3-51,-29-3 35,39-3-43,-14 1 9,6 0 9,4-1 3,2 0 3,3-1-13,9 0-3,1-1-2,1 1-8,3 1-6,2-1 0,0 0 5,-2 0-11,1 1-4,-3 0 7,2 1-7,0-1 3,-1-1 1,-1 1-6,0 0 5,-1 1 0,1-1-5,-2 1 3,-1-1 3,-1 0 1,1 0-10,-5 1 2,-3-1 1,3 1-1,-1 0-2,-2-1 1,1 0-32,-3 0 41,-2 1-38,2 1 38,-3-2-39,1 2 42,-4-1-39,-4 1 55,0-1-53,-2 1 39,-1-1-45,-1 1 42,-25 1-37,46-2 43,-46 2-40,39-1 54,-39 1-55,39-2 39,-39 2-41,37-2 42,-37 2-37,34 0 40,-34 0-42,37-2 42,-37 2-43,33 1 44,-33-1-45,39-2 47,-39 2-45,31-2 44,-31 2-42,33-2 40,-33 2-45,29-2 46,-29 2-46,29-1 49,-29 1-49,25-2 44,-25 2-42,0 0 43,29-2-36,-29 2 33,0 0-41,27-2 46,-27 2-43,0 0 40,22-2-45,-22 2 49,0 0-45,0 0 42,29-1-46,-29 1 43,0 0-42,0 0 41,0 0-37,25-2 42,-25 2-44,0 0 47,0 0-45,0 0 43,0 0-33,0 0 29,0 0-37,0 0 43,0 0-38,0 0 38,23-1-41,-23 1 43,0 0-52,0 0 46,0 0-44,0 0 42,0 0-44,0 0 42,0 0-49,0 0 41,0 0-54,0 0 21,0 0-21,0 0 27,0 0-43,0 0 6,0 0-25,0 0-23,0 0-30,0 0-34,0 0-38,29 0-28,-29 0-67,0 0-191,0 0 19</inkml:trace>
  </inkml:traceGroup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2:17.283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D09E37E6-F401-4A11-9981-E6B3F261F756}" emma:medium="tactile" emma:mode="ink">
          <msink:context xmlns:msink="http://schemas.microsoft.com/ink/2010/main" type="inkDrawing" rotatedBoundingBox="943,7954 3522,7279 3877,8636 1298,9311" hotPoints="3533,7308 3777,8273 3021,8921 2777,7955" semanticType="enclosure" shapeName="Ellipse"/>
        </emma:interpretation>
      </emma:emma>
    </inkml:annotationXML>
    <inkml:trace contextRef="#ctx0" brushRef="#br0">1492 2855 399,'0'0'294,"0"0"-9,0 0-48,0 0-2,0 0-53,0 0 13,-13-6-45,13 6 8,0 0-56,0 0 21,0 0-62,0 0 30,0 0-61,0 0 29,0 0-47,0 0 33,0 0-48,8-8 35,-8 8-42,0 0 29,0 0-41,0 0 41,23-3-41,-23 3 44,0 0-41,25-2 45,-25 2-41,0 0 33,35 0-40,-35 0 40,29 2-39,-29-2 40,33 1-35,-33-1 7,35 2-5,-35-2 0,42 4 8,-24-1 3,3 0 4,0 0 3,-3 1 5,1 0-8,-1 1-1,-1 0 1,0 1 0,1-1 29,-1 2-26,-1 0 6,-1 0-6,1 0-2,1 2 0,1 0 3,-1-1-4,-1 2 5,-1-1 14,3 2-7,-1-1 5,-3 1-2,3 0-2,-3 0-24,1 0 25,-1 1-24,1 0 33,-3 1-31,-1-1 45,1 2-39,-2-1 43,-1 1-39,-3-1 34,2 1 6,-2-1 28,-2-1-4,3 1-14,-3 0-9,0-1-11,-2 0-5,2 1-5,-2-1-2,-2 1 0,2-2-8,0 1-5,-2 0 7,2 0-10,0 0 0,-2 0 0,0 1 3,0-1-2,0 1-5,-2 0-2,2-2 5,0 2-4,0 0-1,0-1 2,0 0 1,0 0 2,0 0-2,0 0 3,0-12-16,-2 22 25,2-22-10,0 23 4,0-23-3,-2 21 5,2-21 0,-2 22 26,0-10 8,0-1-15,2-11-6,-4 21-3,4-21-2,-2 22 1,-2-11-9,2 0 4,2-11-10,-2 23 11,0-12-6,-1 1 9,1-1 2,-2 1 4,0-1-9,2 0-3,0 0 4,-2 0-6,2 1-34,-2-2 40,0 1-31,-1 0 31,1-1-33,2 1 35,-2-1-35,4-10 34,-8 20-32,4-9 35,4-11-29,-4 20 31,-1-10-38,-1 0 35,2 1-37,-2-2 41,0 2-36,-3 0 45,1 0-28,0 0 38,-3 0-32,-1 1 40,2-1-4,-3 2-8,1-3-8,0 0-5,1 0-5,1-2-3,0 1-4,1-1-2,9-8-5,-18 14 4,18-14-8,-15 12 1,15-12-1,-12 12 1,12-12 0,-15 11-1,15-11 6,-14 11-6,14-11 0,-15 10 1,15-10 2,-16 11-3,16-11 3,-19 11-1,19-11-1,-20 11 2,20-11-1,-23 11-2,23-11 1,-27 12 5,27-12-6,-27 9 2,27-9 0,-25 10-1,25-10-2,-25 8 0,25-8 4,-20 7-4,20-7-1,-21 6 4,21-6-2,-21 5-2,21-5-2,-20 6 0,20-6 2,-21 5 2,21-5 0,-23 6 0,23-6-4,-26 5 6,26-5-4,-31 6 1,31-6 0,-31 6 2,31-6-3,-32 4 1,32-4 4,-28 3-3,28-3-5,-31 2-24,31-2-19,-31 2-30,31-2-59,-31 0-61,31 0-48,-31-2-53,31 2-16,-36-5-78,36 5-418,-35-9-340</inkml:trace>
    <inkml:trace contextRef="#ctx0" brushRef="#br0" timeOffset="1953.6518">-253 3874 171,'0'0'382,"0"0"-109,-33 2 1,33-2-53,0 0 11,-27 2-57,27-2-13,0 0-18,0 0-17,-25 1-25,25-1-26,0 0-17,0 0-14,0 0-6,0 0 5,0 0 17,0 0-13,0 0 0,27-4-1,-27 4 2,35-3 1,-12 1 0,6 1 8,2-2-1,6 0-3,2 1-10,3 0 2,5-2-4,7 1-14,-2 2 0,4-3-1,1 1-5,1 1-6,2-1 2,8-1 2,1 2-7,-1-1 0,-2 0-4,-6 0 1,0 1 0,-2-1 1,2-1 4,-4 1 0,1 1 2,-5-1-2,0 0 0,-1 0-4,-7 1 1,-3 0-2,-1 0 0,-1-1 4,-4 1-3,0 0 0,-6 0-2,0 1 5,-2 1-7,-2-1-1,-1-2 9,1 3-9,-25 0-3,46-2 2,-46 2 5,43-1-5,-43 1-1,39-2-1,-39 2 2,38-2 0,-38 2-1,35-2-1,-35 2 0,35-2 1,-35 2 1,33-1-5,-33 1 2,31-2 2,-31 2-3,29-2 0,-29 2 1,27-2 1,-27 2-3,23-1 0,-23 1 3,0 0-5,33-2 1,-33 2-1,0 0 2,26-1 2,-26 1-3,0 0 2,31 0-2,-31 0 5,0 0-6,29-1 4,-29 1-3,0 0 4,27-2-5,-27 2 2,0 0 3,27-1-4,-27 1 3,0 0-3,27-1 5,-27 1-6,0 0 0,0 0 3,29-1-1,-29 1 0,0 0 0,0 0 0,27-1 0,-27 1 1,0 0-1,0 0 1,27-1 1,-27 1 2,0 0-4,0 0 1,29-2 2,-29 2-4,0 0 0,0 0 2,31-1 3,-31 1-7,0 0 3,0 0 0,0 0 1,24-1 0,-24 1 0,0 0 11,0 0-8,0 0 0,0 0-1,0 0 0,0 0-1,0 0 5,23-2-4,-23 2-4,0 0-24,0 0-54,0 0-63,0 0-63,0 0-69,0 0-56,0 0-131,0 0-247,0 0-216</inkml:trace>
  </inkml:traceGroup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2:55.531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488EEA1A-0205-4FE6-80C6-A9E430A2D47A}" emma:medium="tactile" emma:mode="ink">
          <msink:context xmlns:msink="http://schemas.microsoft.com/ink/2010/main" type="writingRegion" rotatedBoundingBox="1606,4463 1222,13527 169,13482 553,4419"/>
        </emma:interpretation>
      </emma:emma>
    </inkml:annotationXML>
    <inkml:traceGroup>
      <inkml:annotationXML>
        <emma:emma xmlns:emma="http://www.w3.org/2003/04/emma" version="1.0">
          <emma:interpretation id="{157B0F59-0628-452C-8E01-3573EFBC246D}" emma:medium="tactile" emma:mode="ink">
            <msink:context xmlns:msink="http://schemas.microsoft.com/ink/2010/main" type="paragraph" rotatedBoundingBox="1606,4463 1222,13527 169,13482 553,44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0C8499A-19E9-4C8A-A2CE-C6E6A19EDFC8}" emma:medium="tactile" emma:mode="ink">
              <msink:context xmlns:msink="http://schemas.microsoft.com/ink/2010/main" type="line" rotatedBoundingBox="1606,4463 1222,13527 169,13482 553,4419"/>
            </emma:interpretation>
          </emma:emma>
        </inkml:annotationXML>
        <inkml:traceGroup>
          <inkml:annotationXML>
            <emma:emma xmlns:emma="http://www.w3.org/2003/04/emma" version="1.0">
              <emma:interpretation id="{0EFF4A23-ECAD-4777-B045-876F29F3EC40}" emma:medium="tactile" emma:mode="ink">
                <msink:context xmlns:msink="http://schemas.microsoft.com/ink/2010/main" type="inkWord" rotatedBoundingBox="1164,4444 1105,5826 703,5809 762,4427"/>
              </emma:interpretation>
              <emma:one-of disjunction-type="recognition" id="oneOf0">
                <emma:interpretation id="interp0" emma:lang="en-US" emma:confidence="1">
                  <emma:literal>*☹</emma:literal>
                </emma:interpretation>
                <emma:interpretation id="interp1" emma:lang="en-US" emma:confidence="0">
                  <emma:literal>*a</emma:literal>
                </emma:interpretation>
                <emma:interpretation id="interp2" emma:lang="en-US" emma:confidence="0">
                  <emma:literal>*</emma:literal>
                </emma:interpretation>
                <emma:interpretation id="interp3" emma:lang="en-US" emma:confidence="0">
                  <emma:literal>*n</emma:literal>
                </emma:interpretation>
                <emma:interpretation id="interp4" emma:lang="en-US" emma:confidence="0">
                  <emma:literal>*h</emma:literal>
                </emma:interpretation>
              </emma:one-of>
            </emma:emma>
          </inkml:annotationXML>
          <inkml:trace contextRef="#ctx0" brushRef="#br0">144 119 149,'0'0'418,"0"0"-69,-2-17-59,2 17 12,0 0-43,0-14-2,0 14-63,0 0 7,0-14-52,0 14 12,0 0-39,-4-11 0,4 11-42,0 0 4,0 0-44,-2-11 11,2 11-35,0 0 22,0 0-42,0 0 33,0 0-31,-6 10 23,6-10-26,-6 15 23,2-4-24,-1 1 4,-1 3 1,2 1 6,-4 2-5,2 1 1,-3 2 3,1 1-1,-2-1-3,1 0 1,1-3-2,2-1-2,0-1 25,0-1-24,1-3 17,1-1-19,0 0 23,4-11-17,-6 16 73,6-16 13,-4 13 32,4-13-22,0 0-14,-6 11-20,6-11-11,0 0-10,0 0-11,0 0-7,2-14-3,-2 14-2,2-20-11,0 8 3,2 0-2,0-4-7,0-3 1,0 0 0,1-3 4,1-2-12,0 1 8,0 0-11,0 1 9,3 0-7,-3 3 9,-2 1-9,2 2 12,0 2-14,-2 1 14,-1 4-15,1-2 10,-4 11-13,6-18 5,-6 18-16,6-12 11,-6 12-13,4-11 14,-4 11-8,0 0 16,0 0-11,21-4 15,-21 4-12,12 6 14,-12-6-11,15 14 14,-7-4-13,-2 2 11,5 2-9,-3 1 2,0 0 4,0 1-3,1 1 6,-1 0-6,0 1 6,0 0 2,1-1-2,-3 0 2,2-1-1,0 1-2,-3-2-49,1 0-19,0-1-34,-4-1-34,2-2-46,-2 1-39,-2-12-21,4 21-4,-4-21-41,2 17-12,-2-17-64,0 14-242,0-14-113</inkml:trace>
          <inkml:trace contextRef="#ctx0" brushRef="#br0" timeOffset="193.4242">4 322 472,'0'0'356,"-19"-5"-66,19 5-55,0 0-47,-16-5-36,16 5-32,0 0-23,0 0-16,0 0-11,0 0-13,0 0-7,8-9-10,-8 9-2,27-2-9,-27 2-2,39-3 17,-39 3-29,50-2-14,-23 2-73,-1-1-52,3 1-61,-2 0-39,2 1-63,-2-1-176,0 2 57</inkml:trace>
          <inkml:trace contextRef="#ctx0" brushRef="#br0" timeOffset="1119.401">-98 1044 90,'0'0'429,"0"0"-98,-4-15-29,4 15-30,0 0-35,-6-12-19,6 12-23,0 0-20,-4-10-38,4 10-31,0 0-26,0 0-23,0 0-20,0 0-10,0 0-2,0 0-1,0 0-32,0 0 31,0 0-31,8 18 31,-8-18-4,4 21 0,-2-7 6,-2 0-9,3 2 3,-3 1 3,0 0-3,0 1-3,0-2-4,0 2 7,2-1-10,-2 0 0,0-5-1,2 3-3,-2-2 6,0-1-7,0 0 0,0-12 0,0 18 5,0-18 2,2 15 55,-2-15 49,0 12 2,0-12 27,0 0-29,-2 13-22,2-13-21,0 0-17,0 0-10,0 0-9,-9-10-4,9 10-10,-4-16-5,0 4-4,2-1-1,-2-4-3,2-2 1,-2 1-3,2-2-4,0-3 0,-3-1-6,5 3 3,0 0-3,0 1 1,0 1-1,-2 1-1,4 1-1,-2 4-2,3-1 3,-1 4-10,-2 10 1,4-20-4,-4 20 3,6-17 1,-6 17 3,16-14 2,-16 14-6,23-11 9,-23 11 0,29-7-1,-29 7-11,31-3-9,-31 3-3,33 0-7,-33 0-2,27 4-16,-27-4 12,21 7 6,-21-7 11,14 11-6,-14-11-10,6 14-35,-6-14 43,-8 17-50,2-8 50,-2 2-1,-1-2 7,-1 2-3,-2-2 6,1 0 4,1-1 4,0-1 7,10-7-1,-17 13 5,17-13-1,-12 10 1,12-10 1,-11 9-1,11-9 6,0 0-3,-8 8-4,8-8-5,0 0 0,0 0 0,0 0 3,0 0 1,25 5 3,-25-5 0,0 0-7,35-2-31,-35 2 39,29 1-31,-29-1 41,31 2 1,-31-2-8,35 6 4,-16-1-5,-3 1 2,-1-1 4,1 3 5,-3-1-11,-1 2 4,-2 1-5,-3-1 5,-1 3 1,-4-1-2,-2 1 12,-2 1-10,-6 1 7,-1 0-3,-5-1 2,-1 1 9,-1-1-13,-1-2 3,-3 0-3,-1 0 3,0-1-4,-1-2 0,-1-1 0,0 0-50,2-2-50,1 0-63,1-1-17,-2-2-47,21-2-64,-35 5-374,35-5-172</inkml:trace>
        </inkml:traceGroup>
        <inkml:traceGroup>
          <inkml:annotationXML>
            <emma:emma xmlns:emma="http://www.w3.org/2003/04/emma" version="1.0">
              <emma:interpretation id="{FC4E5D0F-86E3-4126-81D8-669B3CC5BA77}" emma:medium="tactile" emma:mode="ink">
                <msink:context xmlns:msink="http://schemas.microsoft.com/ink/2010/main" type="inkWord" rotatedBoundingBox="898,7512 851,8633 376,8613 423,7492"/>
              </emma:interpretation>
              <emma:one-of disjunction-type="recognition" id="oneOf1">
                <emma:interpretation id="interp5" emma:lang="en-US" emma:confidence="0">
                  <emma:literal>*on</emma:literal>
                </emma:interpretation>
                <emma:interpretation id="interp6" emma:lang="en-US" emma:confidence="0">
                  <emma:literal>*or</emma:literal>
                </emma:interpretation>
                <emma:interpretation id="interp7" emma:lang="en-US" emma:confidence="0">
                  <emma:literal>*n</emma:literal>
                </emma:interpretation>
                <emma:interpretation id="interp8" emma:lang="en-US" emma:confidence="0">
                  <emma:literal>*a</emma:literal>
                </emma:interpretation>
                <emma:interpretation id="interp9" emma:lang="en-US" emma:confidence="0">
                  <emma:literal>*r</emma:literal>
                </emma:interpretation>
              </emma:one-of>
            </emma:emma>
          </inkml:annotationXML>
          <inkml:trace contextRef="#ctx0" brushRef="#br0" timeOffset="2087.7743">-118 3090 233,'0'0'371,"0"0"-66,0 0-59,-19-5 13,19 5-54,0 0 27,0 0-63,0 0 1,-20-4-72,20 4 12,0 0-60,0 0 27,-17 6-50,17-6 47,-10 10-47,1-1-1,1 1 11,0 3-26,-2 2 3,-1 1-4,-1 3 10,1 1-34,-1 2 25,2 0-2,-3 0-1,1 0 0,2-1-6,-1 0 4,3-4-5,0-1 3,-1 0-2,3-2-2,0-2 5,2-2 3,2 1-4,2-11 35,-8 14-32,8-14 5,-5 10 3,5-10 3,0 0-7,0 0-1,0 0-1,15-9 0,-7 0 5,0-1-1,3-2-41,-1-4 49,0-1-4,3-2-6,-3-1-5,3-2 1,-3 0 28,-2 0-33,5 0 33,-5 2-34,2-1 34,-4 4-16,3 0 53,-3 1-21,0 4 19,-2-1-33,2 2 10,-1 1-31,-5 10 11,8-16-28,-8 16-4,6-16-10,-6 16 16,8-9-23,-8 9 21,0 0-12,0 0 20,17-4-21,-17 4 26,10 9-25,-10-9 27,13 18-24,-9-5 27,0 1-23,2 2 5,-2 2-5,2 0 5,-2 1 6,1 4-2,1-1-1,2 1 4,-2-1 4,0 0-6,1 0-44,-1-4-55,2-1-43,0 0-37,-1-2 2,3-2-45,-2 0-13,1-4-24,-9-9-32,14 13-282,-14-13-85</inkml:trace>
          <inkml:trace contextRef="#ctx0" brushRef="#br0" timeOffset="2270.5552">-273 3346 375,'0'0'342,"-21"-3"-86,21 3-51,0 0-46,0 0-37,0 0-20,0 0 22,0 0-17,0 0 7,0 0-40,27 1-11,-27-1-9,41 0-9,-14 0-7,2 2-39,4-2-70,2 0-59,3 0-53,-3 2-57,0-1-249,-2 3 24</inkml:trace>
          <inkml:trace contextRef="#ctx0" brushRef="#br0" timeOffset="3027.7539">-286 3917 248,'-8'-12'397,"8"12"-47,-10-9-71,10 9 4,-11-11-71,11 11 12,-12-9-66,12 9-7,-10-8-27,10 8-23,0 0-25,-13-8-17,13 8-20,0 0 9,0 0-25,0 0-3,0 0-6,-12 12 28,12-12-31,0 14-8,0-14 3,4 18 4,-4-18-5,2 22 2,0-9 3,-2-1 6,2 1-4,-2-1-33,0 5 39,0-3-39,-2-2 39,2 1-4,-2-1-2,0-1 5,2-11-5,0 19-5,0-19 6,-2 15 0,2-15 33,-2 13 37,2-13 0,0 0-10,-2 12-17,2-12-8,0 0-10,0 0-43,0 0 37,-13-9-7,13 9-6,-8-15-11,2 5 3,2-3-2,-4-1-2,1-2-2,1-1 0,0 0 16,2 0-27,0-2 19,2 1-17,2 1 16,0-1-28,4 1 23,0 2-26,4-2 23,2 3-26,1-1 26,3 2-27,1 1 25,1 2-23,-1 1 21,1 2-23,1 2 0,-1 0 7,-16 5 10,31-5-25,-31 5 24,29 0-34,-29 0 37,23 5-27,-23-5 32,19 12-24,-19-12 29,10 16-37,-10-16 1,0 20-5,-4-8-1,0-1-5,-2 2 0,-7 0-2,5-3 4,-2 2-1,-1-1 8,-1 0 6,4-3 5,-1 1 7,9-9 10,-14 14-2,14-14-3,-13 11 2,13-11 3,-8 8 2,8-8-4,0 0-2,-8 9 1,8-9 1,0 0 1,0 0-4,0 0 7,0 0-2,16 4-4,-16-4 1,0 0 0,29 0-1,-29 0 4,27 1 4,-27-1 3,27 3-10,-27-3-2,27 6 5,-27-6 2,27 8-1,-27-8 5,20 13 4,-20-13-6,11 16-20,-11-16 24,6 20-16,-6-20 35,-4 20-19,0-8 49,-2-1-5,-3-1 5,1 0-11,-4 0 4,1-1 1,-1-1-6,-3 0-4,1-1-4,-1 0-10,-1-3-1,-1 0 7,17-4-17,-35 7-25,35-7-32,-37 3-36,37-3-19,-37 1-28,37-1-54,-37-1-41,37 1-46,-36-1-95,36 1-207,-35 1-88</inkml:trace>
        </inkml:traceGroup>
        <inkml:traceGroup>
          <inkml:annotationXML>
            <emma:emma xmlns:emma="http://www.w3.org/2003/04/emma" version="1.0">
              <emma:interpretation id="{8A2B3E0A-C16F-4C8D-9425-480525FF7995}" emma:medium="tactile" emma:mode="ink">
                <msink:context xmlns:msink="http://schemas.microsoft.com/ink/2010/main" type="inkWord" rotatedBoundingBox="876,10254 824,11500 362,11481 415,10234"/>
              </emma:interpretation>
              <emma:one-of disjunction-type="recognition" id="oneOf2">
                <emma:interpretation id="interp10" emma:lang="en-US" emma:confidence="1">
                  <emma:literal>*on</emma:literal>
                </emma:interpretation>
                <emma:interpretation id="interp11" emma:lang="en-US" emma:confidence="0">
                  <emma:literal>*om</emma:literal>
                </emma:interpretation>
                <emma:interpretation id="interp12" emma:lang="en-US" emma:confidence="0">
                  <emma:literal>ton</emma:literal>
                </emma:interpretation>
                <emma:interpretation id="interp13" emma:lang="en-US" emma:confidence="0">
                  <emma:literal>*or</emma:literal>
                </emma:interpretation>
                <emma:interpretation id="interp14" emma:lang="en-US" emma:confidence="0">
                  <emma:literal>*oh</emma:literal>
                </emma:interpretation>
              </emma:one-of>
            </emma:emma>
          </inkml:annotationXML>
          <inkml:trace contextRef="#ctx0" brushRef="#br0" timeOffset="3926.417">-155 5848 297,'0'0'494,"0"0"-108,0-13-10,0 13-84,0 0-15,-2-10-76,2 10-22,0 0-68,0 0 2,0 0-55,0 0 21,0 0-49,0 0 22,-21 9-39,15 2 31,-3 2-8,1 3-7,-2 4 9,-3 2-10,1 1 8,-5 4-4,1 2 5,-1-1-30,-1 1 25,1-1-31,1-1 20,3-5-22,1-1 23,2-3-30,1-3 25,1-1-24,2-3 25,0 0-23,-1-1 38,7-10-11,-6 14 19,6-14-19,0 0 10,0 0-20,0 0 17,19-6-19,-11-2 12,4-5 2,1-1 0,3-4-7,-1-2-3,-3-3 1,3-4-2,-1-1-4,-1-1-19,-1 1 19,-2-3-19,3 4 19,-5 3-13,0 1 30,-4 4 26,1 2 22,1 1-13,-2 3-6,0 1-23,-2 1-4,-2 11-27,6-16 4,-6 16-16,7-12 16,-7 12-16,0 0 21,0 0-27,0 0 25,14 13-17,-10-4 18,0 3-5,0 3 1,3 1 0,1 2 5,0 3-6,-2 3 1,5-2-3,-3 2 1,2 1-10,-1-2 19,-1 2-17,0-1 17,0-1-47,1 0-51,-3-2-83,0-2-20,2-2-92,-1-1-18,1 0-55,-2-4 5,2-2-374,-8-10-227</inkml:trace>
          <inkml:trace contextRef="#ctx0" brushRef="#br0" timeOffset="4105.566">-385 6154 179,'0'0'539,"-18"-3"-150,18 3-92,0 0-55,-19-4-61,19 4-23,0 0-2,0 0-16,0 0-65,19-6 33,-19 6-62,39-4 27,-14 1-46,8 1 30,4-1-114,4 0-61,7 0-86,1 1-89,1-1-335,-7 3-138</inkml:trace>
          <inkml:trace contextRef="#ctx0" brushRef="#br0" timeOffset="4893.7001">-432 6698 608,'0'0'466,"-5"-11"-68,5 11-122,-4-10-24,4 10-95,0 0 7,-4-12-81,4 12 17,0 0-44,0 0 43,0 0-21,0 0-17,-6 8 9,6-8-3,-6 17-10,6-17-12,-2 23-8,-2-12-3,2 4-8,-1 0-6,1 0-4,0 0 0,0 2-4,2-3-2,-2-3-2,2 2-3,0 0-3,0-1 0,2-1 4,-2-11-4,0 18 1,0-18 6,2 15 4,-2-15 15,2 11 20,-2-11-8,0 0-6,0 0-4,0 0-7,0 0-2,0 0-4,11-12-1,-11 12-4,2-23-4,-2 10 4,0-3-4,-2-2-4,2-1 2,-2-1-2,0 0 0,0 0-6,-1 0-15,1 0 22,2 0-21,0 3 23,2 0-22,-2 1 15,3 2-22,1 0 23,0 3-29,2-1 28,0 2-23,5 1 28,1 0-22,4 1 24,3 2-27,0-1 25,1 2-24,3 2 24,-2 0-34,2 2 0,-23 1-33,39 0 41,-39 0-32,35 7 42,-21 0-40,-3 1 20,-5 0-41,-2 3 38,-4-11 7,-2 24-3,-4-9 8,-2 0 4,-3-1 5,1 0 0,-3-1 4,3-1 4,0-2 2,2 0 3,-1-3 7,9-7-8,-12 15 4,12-15-1,-10 10-1,10-10-1,0 0-3,-7 11-1,7-11-2,0 0-3,0 0-14,0 0-2,27 1 11,-27-1 3,27 0-3,-27 0 9,31-1-2,-31 1-4,37 1 1,-37-1 1,37 6 5,-18-2-1,0 2 6,-3-1 4,-1 4-8,-1-1 2,-3 1-2,-3 1 8,0 3 8,-4-1 24,-4 0 10,0 2 24,-4 1-9,-4 1 0,-3 1-27,-1-3 28,-2 1-18,-3-2 28,-2 0-27,-1-1 13,-3 0-30,0-3 17,-2 0-31,1-1 14,-3-1-30,2 0-13,-2-1-89,4-2-7,3-1-92,-1 0-32,21-3-44,-35 5-78,35-5-337,-29 3-199</inkml:trace>
        </inkml:traceGroup>
        <inkml:traceGroup>
          <inkml:annotationXML>
            <emma:emma xmlns:emma="http://www.w3.org/2003/04/emma" version="1.0">
              <emma:interpretation id="{5AA2A555-5A9A-4618-9556-7FD17BE047D8}" emma:medium="tactile" emma:mode="ink">
                <msink:context xmlns:msink="http://schemas.microsoft.com/ink/2010/main" type="inkWord" rotatedBoundingBox="1239,13135 1222,13527 393,13492 409,13100"/>
              </emma:interpretation>
              <emma:one-of disjunction-type="recognition" id="oneOf3">
                <emma:interpretation id="interp15" emma:lang="en-US" emma:confidence="1">
                  <emma:literal>*</emma:literal>
                </emma:interpretation>
                <emma:interpretation id="interp16" emma:lang="en-US" emma:confidence="0">
                  <emma:literal>¢</emma:literal>
                </emma:interpretation>
                <emma:interpretation id="interp17" emma:lang="en-US" emma:confidence="0">
                  <emma:literal>f</emma:literal>
                </emma:interpretation>
                <emma:interpretation id="interp18" emma:lang="en-US" emma:confidence="0">
                  <emma:literal>.</emma:literal>
                </emma:interpretation>
                <emma:interpretation id="interp19" emma:lang="en-US" emma:confidence="0">
                  <emma:literal>&amp;</emma:literal>
                </emma:interpretation>
              </emma:one-of>
            </emma:emma>
          </inkml:annotationXML>
          <inkml:trace contextRef="#ctx0" brushRef="#br0" timeOffset="5647.2604">-354 8754 257,'0'0'549,"8"-14"-115,-8 14-67,7-11-34,-7 11-55,8-11-64,-8 11-52,0 0-38,8-11-35,-8 11-14,0 0-15,0 0-14,0 0-6,0 0-1,0 0-8,6 16-9,-10-5 2,2 2-8,-2 4 5,-2 2-4,-2 3 33,-1 2-30,-3 1 20,-1 2-28,1-2 15,2 0-24,-1-4 16,1 0-27,2-3 20,2-3-16,-1-2 22,1-1-18,2-2 24,4-10-13,-6 14 19,6-14-29,0 0 26,0 0-29,0 0 26,23-10-25,-13-3 20,2-1-23,1-4 21,-1-2 2,5-1 1,-5-1-10,1-1-1,-1 0 3,-2 1-4,3 0-12,-3 0 17,2 3-22,-3 1 16,-1 2 0,0 0-2,-2 3 1,1 1-2,-1 1-1,-2 1-5,-4 10-7,10-17-7,-10 17-4,9-12-1,-9 12 8,0 0 0,12-8 7,-12 8 2,0 0 1,21 7 6,-21-7-2,14 15 3,-6-5-2,3 3-1,-1 0 2,0 4-2,1-1 2,1 3-30,3-1-16,-3 1-66,2-1-29,1 1-32,-1-1-98,-1-3-24,1-1-48,3-1-347,-3-3-192</inkml:trace>
          <inkml:trace contextRef="#ctx0" brushRef="#br0" timeOffset="5825.5769">-250 8835 476,'0'0'422,"-19"-6"-98,19 6-86,0 0-45,0 0-10,0 0-10,0 0-28,0 0-21,19-6-17,-19 6-30,43 0-7,-14-1-14,8 1-9,4 0-9,3 0-45,3 0-53,9 0-83,4 0-71,2 0-41,2 0-80,13-2-185,-1 0-18</inkml:trace>
        </inkml:traceGroup>
      </inkml:traceGroup>
    </inkml:traceGroup>
  </inkml:traceGroup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3:02.539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9FE302F5-7647-4914-ADB5-8B989FF10F78}" emma:medium="tactile" emma:mode="ink">
          <msink:context xmlns:msink="http://schemas.microsoft.com/ink/2010/main" type="writingRegion" rotatedBoundingBox="13972,4920 13809,10694 12726,10663 12889,4890">
            <msink:destinationLink direction="with" ref="{1B2122ED-1B56-40B8-BF7D-24DDF1FB3D35}"/>
          </msink:context>
        </emma:interpretation>
      </emma:emma>
    </inkml:annotationXML>
    <inkml:traceGroup>
      <inkml:annotationXML>
        <emma:emma xmlns:emma="http://www.w3.org/2003/04/emma" version="1.0">
          <emma:interpretation id="{FA6582F2-907C-4770-BC2A-9F411D05699D}" emma:medium="tactile" emma:mode="ink">
            <msink:context xmlns:msink="http://schemas.microsoft.com/ink/2010/main" type="paragraph" rotatedBoundingBox="13972,4920 13809,10694 12726,10663 12889,48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54DF3DC-6F56-4E1D-B7F1-F8646458AA61}" emma:medium="tactile" emma:mode="ink">
              <msink:context xmlns:msink="http://schemas.microsoft.com/ink/2010/main" type="line" rotatedBoundingBox="13972,4920 13809,10694 12726,10663 12889,4890"/>
            </emma:interpretation>
          </emma:emma>
        </inkml:annotationXML>
        <inkml:traceGroup>
          <inkml:annotationXML>
            <emma:emma xmlns:emma="http://www.w3.org/2003/04/emma" version="1.0">
              <emma:interpretation id="{C147CEC4-3FD9-40B0-B191-E54B901558AC}" emma:medium="tactile" emma:mode="ink">
                <msink:context xmlns:msink="http://schemas.microsoft.com/ink/2010/main" type="inkWord" rotatedBoundingBox="13432,4905 13397,6131 12926,6118 12960,4892"/>
              </emma:interpretation>
              <emma:one-of disjunction-type="recognition" id="oneOf0">
                <emma:interpretation id="interp0" emma:lang="en-US" emma:confidence="0.5">
                  <emma:literal>*☹</emma:literal>
                </emma:interpretation>
                <emma:interpretation id="interp1" emma:lang="en-US" emma:confidence="0.5">
                  <emma:literal>☹</emma:literal>
                </emma:interpretation>
                <emma:interpretation id="interp2" emma:lang="en-US" emma:confidence="0">
                  <emma:literal>*m</emma:literal>
                </emma:interpretation>
                <emma:interpretation id="interp3" emma:lang="en-US" emma:confidence="0">
                  <emma:literal>m</emma:literal>
                </emma:interpretation>
                <emma:interpretation id="interp4" emma:lang="en-US" emma:confidence="0">
                  <emma:literal>*n</emma:literal>
                </emma:interpretation>
              </emma:one-of>
            </emma:emma>
          </inkml:annotationXML>
          <inkml:trace contextRef="#ctx0" brushRef="#br0">118 57 67,'0'0'401,"0"0"-113,0 0-63,0 0-43,0 0-28,0 0 26,-2 13-18,2-13-2,-2 18-26,-2-5-25,2 2-18,-4 3-12,0 0 14,-1 0-14,-1 3-9,0 0-11,-2-1-36,1-2 23,1-1-31,0-1 21,2 0-29,-3-3 24,5-1-28,-2-1 61,6-11-1,-8 17 67,8-17-11,-6 13 39,6-13-41,0 0 5,0 0-53,0 0 11,0 0-10,0 0-18,4-12-9,2 0-8,2-2-7,0-3-11,3-4-4,1-1 8,1-3-12,1-2-5,3 0-4,-3 0 4,0 5-2,1 0-38,-1 3 39,-1 1-34,-1 2 35,-1 2-36,-3 5 34,0-2-34,-2 3 31,-6 8-40,13-15 36,-13 15-29,10-7 41,-10 7-1,0 0 0,0 0 7,19 6-8,-19-6 1,8 16-2,-4-6 0,0 2 0,0 3 3,0 1-4,3 1 2,-3 0 0,2 1-7,0 0 11,0 0-1,1 0-36,1 0-56,-2 0-95,-2-1-24,4 0-37,-3-1-45,-1-1-31,0-2-32,0-2-321,-4-11-179</inkml:trace>
          <inkml:trace contextRef="#ctx0" brushRef="#br0" timeOffset="163.3964">7 283 253,'0'0'413,"0"0"-115,-25-5-66,25 5-47,0 0 2,0 0-7,0 0-23,0 0-15,0 0-16,17-5-25,-17 5-23,35-1-17,-8 1 0,1 0-17,8-2-55,3 2-95,2 2-93,3-2-92,1 1-308,-4 0-112</inkml:trace>
          <inkml:trace contextRef="#ctx0" brushRef="#br0" timeOffset="889.9342">-68 882 527,'0'0'415,"-6"-15"-53,6 15-68,-6-12 0,6 12-73,-4-10-2,4 10-93,0 0 6,-8-11-65,8 11 26,0 0-51,0 0 29,0 0-7,-5 11-3,5-11-13,3 19-6,-1-9-14,-4 4 2,4 0-12,0 2 1,0 0 4,-2 0-44,4 0 39,-4 0-37,2-1 39,-2-1-42,2-1 46,-2 1-43,0-14 38,0 22-35,0-22 43,2 17-35,-2-17 42,0 14 7,0-14 61,0 0-48,-2 13 23,2-13-49,0 0 26,0 0-40,0 0 26,0 0-8,-4-16-6,4 16-9,0-24-4,0 10-1,0-5-3,0-1-3,0-1-4,0-4 5,0 0-38,2 1 38,-2-1-32,0 3 39,2 2-37,-2 1 32,2 1-39,0 2 32,0 2-41,2 3 26,0-1-42,1 3 36,-5 9-38,16-16 47,-16 16-33,21-10 39,-21 10-35,25-4 29,-25 4-47,31 1 42,-31-1-47,26 4 33,-26-4-29,29 10 42,-29-10-34,21 14 37,-21-14-37,12 17 45,-12-17-35,7 19 36,-7-19-40,-7 22 19,3-11-30,-4 0 24,0 2-14,-5-1 25,1 0-5,-2-1 2,3-2 4,-1 0 5,1-1-2,1-1-1,10-7 1,-21 12 0,21-12 1,-12 8 1,12-8 7,0 0-6,-10 10-2,10-10 1,0 0 3,0 0 3,22 3 0,-22-3 8,25-1-8,-25 1 2,33 0 1,-33 0-3,38 3 1,-38-3 19,41 4-25,-20 1 7,-3 0 0,1 0 4,-3 2-5,1 1 14,-3 0-9,-5 1 15,-1 1 10,-2 1 37,-6 2-17,-4-1 52,-4 2-36,-3 0 39,-3 1-46,-9 0 26,-2 1-54,-2-2 43,-2-1-58,1 0-1,-1-2-1,2-1-10,0-1-47,0-2-46,2-1-46,-2-1-45,5 0-74,3-1-98,19-4-276,-35 3-147</inkml:trace>
        </inkml:traceGroup>
        <inkml:traceGroup>
          <inkml:annotationXML>
            <emma:emma xmlns:emma="http://www.w3.org/2003/04/emma" version="1.0">
              <emma:interpretation id="{6752BD50-C570-4952-A0A9-72C424323427}" emma:medium="tactile" emma:mode="ink">
                <msink:context xmlns:msink="http://schemas.microsoft.com/ink/2010/main" type="inkWord" rotatedBoundingBox="13885,8003 13875,8365 13411,8352 13422,7990"/>
              </emma:interpretation>
              <emma:one-of disjunction-type="recognition" id="oneOf1">
                <emma:interpretation id="interp5" emma:lang="en-US" emma:confidence="1">
                  <emma:literal>*</emma:literal>
                </emma:interpretation>
                <emma:interpretation id="interp6" emma:lang="en-US" emma:confidence="0">
                  <emma:literal>Y</emma:literal>
                </emma:interpretation>
                <emma:interpretation id="interp7" emma:lang="en-US" emma:confidence="0">
                  <emma:literal>F</emma:literal>
                </emma:interpretation>
                <emma:interpretation id="interp8" emma:lang="en-US" emma:confidence="0">
                  <emma:literal>¥</emma:literal>
                </emma:interpretation>
                <emma:interpretation id="interp9" emma:lang="en-US" emma:confidence="0">
                  <emma:literal>☹</emma:literal>
                </emma:interpretation>
              </emma:one-of>
            </emma:emma>
          </inkml:annotationXML>
          <inkml:trace contextRef="#ctx0" brushRef="#br0" timeOffset="1684.5425">439 3263 400,'8'-16'389,"-8"16"-10,4-14-29,-4 14-73,2-11 13,-2 11-41,0 0-48,2-14-59,-2 14-39,0 0-27,0 0-17,0 0-10,0 0-5,0 0-9,0 0-3,-8 18-10,2-8-5,-2 4-4,1 1-1,-1-1-1,0 3 1,2 0-8,-3-2 3,1 2-3,2-2-38,-2-1 45,1-2-44,3-1 51,0 0-41,4-11 41,-8 18-37,8-18 50,-6 13-28,6-13 55,0 0-23,-4 11 12,4-11-11,0 0-7,0 0-6,14-15 2,-8 4-11,5-2-1,-1-6 2,4-2-10,1-6 3,1 0-1,1-2-3,-1 1-2,3 0-30,-4 6 52,-1 1-19,-2 1 44,1 4-34,-5 2 31,2 2-43,-3 1 21,-1 2-40,-6 9 29,10-12-34,-10 12 41,0 0-2,0 0 5,0 0 40,15 9-21,-15-9-6,4 21-4,-2-8-6,2 4-6,0 2 3,0 2-8,2 2-5,3 1 6,-1-1-3,0 1-27,1 1-88,1-3-13,-2 0-83,2-1-27,-3-3-30,1-1-57,0-2-18,3 0-429,-5-5-271</inkml:trace>
          <inkml:trace contextRef="#ctx0" brushRef="#br0" timeOffset="1842.0097">383 3374 201,'0'0'594,"-23"-9"-162,23 9-117,-14-5-79,14 5-46,0 0-31,0 0-28,0 0-33,0 0-16,0 0-10,27 0-14,-7 3-37,7-1 26,10 1-9,9 1-71,4 0-82,7-1-117,7 4-60,3 0-338,-3 0-141</inkml:trace>
        </inkml:traceGroup>
        <inkml:traceGroup>
          <inkml:annotationXML>
            <emma:emma xmlns:emma="http://www.w3.org/2003/04/emma" version="1.0">
              <emma:interpretation id="{EBF2C666-018E-493A-8851-480CC6B0F263}" emma:medium="tactile" emma:mode="ink">
                <msink:context xmlns:msink="http://schemas.microsoft.com/ink/2010/main" type="inkWord" rotatedBoundingBox="13279,10195 13265,10678 12726,10663 12740,10179"/>
              </emma:interpretation>
              <emma:one-of disjunction-type="recognition" id="oneOf2">
                <emma:interpretation id="interp10" emma:lang="en-US" emma:confidence="1">
                  <emma:literal>.</emma:literal>
                </emma:interpretation>
                <emma:interpretation id="interp11" emma:lang="en-US" emma:confidence="0">
                  <emma:literal>..</emma:literal>
                </emma:interpretation>
                <emma:interpretation id="interp12" emma:lang="en-US" emma:confidence="0">
                  <emma:literal>.-</emma:literal>
                </emma:interpretation>
                <emma:interpretation id="interp13" emma:lang="en-US" emma:confidence="0">
                  <emma:literal>.,</emma:literal>
                </emma:interpretation>
                <emma:interpretation id="interp14" emma:lang="en-US" emma:confidence="0">
                  <emma:literal>...</emma:literal>
                </emma:interpretation>
              </emma:one-of>
            </emma:emma>
          </inkml:annotationXML>
          <inkml:trace contextRef="#ctx0" brushRef="#br0" timeOffset="2940.2538">-171 5392 290,'0'0'318,"0"0"-67,0 0 37,0 0-42,-14 8-10,14-8-67,-5 15 24,3-4-68,0 2 20,-2 2-64,0 2 17,2 0-53,-2 1 30,2 0-46,-2 2 10,2 0 34,-1-1-14,1 1-15,2-1-9,0-1-7,-2 0 2,4-1-7,-2-4-8,0 0-2,0 0 2,0-13 3,0 21 15,0-21 50,0 15 20,0-15 4,0 0-12,-2 15-23,2-15-8,0 0-14,0 0-12,0 0-7,0 0-7,-12-12 8,12 12-21,-8-20 13,4 9-18,-3-1 15,3-2-19,-2-1 12,0-1-16,0 0 16,-1-1-16,1 0 9,0 1-12,0 0-1,0 0 3,-1 2-2,3-1 3,2 3-3,-2 0 8,4 12-8,-4-21 0,4 21-4,-4-17 0,4 17-1,0-15 3,0 15-7,-2-11-2,2 11 3,0 0-1,-2-14 3,2 14 3,0 0 3,0 0-4,4-11-1,-4 11 11,0 0 8,0 0-14,0 0 17,0 0-13,0 0 9,0 0-16,0 0 18,0 0-19,0 0 18,0 0-16,25-2 17,-25 2-19,0 0 22,0 0-20,0 0 20,0 0-17,0 0 19,0 0-17,22-3 18,-22 3-15,0 0-1,13-6 1,-13 6 2,12-7 5,-12 7-7,13-8 1,-13 8 2,12-12-4,-12 12 0,14-12 1,-14 12 8,19-13-11,-19 13 6,14-13-5,-14 13-2,19-13 2,-19 13 0,15-11-1,-15 11-5,16-11 6,-16 11-8,15-10 0,-15 10-1,16-8 2,-16 8-2,17-6-2,-17 6 2,16-4-3,-16 4 4,0 0-11,29 0 21,-29 0-2,23 6 0,-23-6 2,23 13-2,-11-5 8,2 3 4,-1 2 16,-3 1 12,1 0 6,1 3-19,-6 1 9,2 0-20,1 0 12,-3 0-18,-2 2 16,0-2-16,0 1 9,-2-1-18,0-1 14,0 1-9,1-3-2,-1-1 0,-2-1 1,0-1-4,0-12-30,2 19-36,-2-19-21,0 16-23,0-16-56,-2 11-63,2-11-25,0 0-45,-7 10-18,7-10-124,0 0-165,0 0-119</inkml:trace>
          <inkml:trace contextRef="#ctx0" brushRef="#br0" timeOffset="3109.3928">-185 5553 378,'0'0'389,"0"0"-117,-27-4-23,27 4-79,0 0 18,0 0-46,0 0 57,0 0-69,0 0 24,0 0-14,0 0 21,0 0-48,33-4 1,-8 3-43,4 0-16,4-2-11,4 1-41,2 1-86,2-1-77,1-1-58,1 2-81,7-3-402,-9 2-209</inkml:trace>
        </inkml:traceGroup>
      </inkml:traceGroup>
    </inkml:traceGroup>
  </inkml:traceGroup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3:06.453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029A1C14-446E-479E-BA49-E884936F1318}" emma:medium="tactile" emma:mode="ink">
          <msink:context xmlns:msink="http://schemas.microsoft.com/ink/2010/main" type="writingRegion" rotatedBoundingBox="14484,12222 14524,13337 13963,13357 13922,12242">
            <msink:destinationLink direction="with" ref="{8E62A11A-E5F4-484B-AAD0-F82EF869D2BD}"/>
          </msink:context>
        </emma:interpretation>
      </emma:emma>
    </inkml:annotationXML>
    <inkml:traceGroup>
      <inkml:annotationXML>
        <emma:emma xmlns:emma="http://www.w3.org/2003/04/emma" version="1.0">
          <emma:interpretation id="{1244059F-89F4-496C-A7A3-3B445518F62E}" emma:medium="tactile" emma:mode="ink">
            <msink:context xmlns:msink="http://schemas.microsoft.com/ink/2010/main" type="paragraph" rotatedBoundingBox="14484,12222 14524,13337 13963,13357 13922,122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9F5DCF2-54E4-4954-83B7-540F34C29000}" emma:medium="tactile" emma:mode="ink">
              <msink:context xmlns:msink="http://schemas.microsoft.com/ink/2010/main" type="line" rotatedBoundingBox="14484,12222 14524,13337 13963,13357 13922,12242"/>
            </emma:interpretation>
          </emma:emma>
        </inkml:annotationXML>
        <inkml:traceGroup>
          <inkml:annotationXML>
            <emma:emma xmlns:emma="http://www.w3.org/2003/04/emma" version="1.0">
              <emma:interpretation id="{6785B22B-F755-46CC-8913-FDE33E21B1ED}" emma:medium="tactile" emma:mode="ink">
                <msink:context xmlns:msink="http://schemas.microsoft.com/ink/2010/main" type="inkWord" rotatedBoundingBox="14484,12222 14524,13337 13963,13357 13922,12242"/>
              </emma:interpretation>
              <emma:one-of disjunction-type="recognition" id="oneOf0">
                <emma:interpretation id="interp0" emma:lang="en-US" emma:confidence="0.5">
                  <emma:literal>*m</emma:literal>
                </emma:interpretation>
                <emma:interpretation id="interp1" emma:lang="en-US" emma:confidence="0.5">
                  <emma:literal>*M</emma:literal>
                </emma:interpretation>
                <emma:interpretation id="interp2" emma:lang="en-US" emma:confidence="0">
                  <emma:literal>*n</emma:literal>
                </emma:interpretation>
                <emma:interpretation id="interp3" emma:lang="en-US" emma:confidence="0">
                  <emma:literal>*</emma:literal>
                </emma:interpretation>
                <emma:interpretation id="interp4" emma:lang="en-US" emma:confidence="0">
                  <emma:literal>*,</emma:literal>
                </emma:interpretation>
              </emma:one-of>
            </emma:emma>
          </inkml:annotationXML>
          <inkml:trace contextRef="#ctx0" brushRef="#br0">198 8 279,'0'0'413,"0"0"-112,0 0-59,0 0-57,-12 6-13,12-6-61,-8 8 17,8-8-31,-11 15 8,3-5-45,2 2 5,0 1 16,-1 3 35,-3 1-61,2 4 44,-2 0-43,1 1 26,-3 0-50,2 1 28,-3 0-38,5-2 23,-2 0-9,1-4-4,1 0-7,2-1-5,-2-2-3,3-3-5,-1 0 6,6-11 10,-6 18 33,6-18-3,-8 12-10,8-12-10,0 0-4,0 0-7,0 0-5,0 0-8,6-9-23,0-1 27,0-1-26,3-3 23,1-3-21,-2-4-2,3 1 3,1-4-2,-2-1 26,1 2-24,-1-3 20,0 1-27,1 2 24,-1 2-27,-2-1 27,0 4-27,-1 2 23,-1 2-27,0 2 28,-2 0-11,2 2-8,-6 10-2,9-14 0,-9 14 2,8-8 5,-8 8-22,0 0 33,0 0-23,25 5 40,-25-5-23,12 15 55,-4-4-19,1 0-1,-1 3-7,0 0 8,1 3-18,1 0 9,-2 1-21,2 2 17,-1 0-24,1 0 21,-2-2-1,1-1-7,-3 0-55,2 0-50,-2-2-58,0 0-69,-1-3-41,-3 0-33,2-2-23,-4-10-52,2 16-191,-2-16-74</inkml:trace>
          <inkml:trace contextRef="#ctx0" brushRef="#br0" timeOffset="169.872">29 253 112,'0'0'431,"-21"-5"-102,21 5-94,0 0-24,-16-6-19,16 6 32,0 0-48,0 0 12,0 0-33,0 0-14,33-1 4,-33 1-60,35 1 9,-10 0-39,2 1 20,1 0-42,8-1 10,-1 0-102,2-1-40,-2 3-118,2-1-60,1 0-64,-3 0-264,-2 0-120</inkml:trace>
          <inkml:trace contextRef="#ctx0" brushRef="#br0" timeOffset="877.9186">11 915 485,'0'0'398,"0"0"-95,0 0-15,0 0-89,0 0-3,0 0-82,0 0 8,0 0-60,0 0 20,0 0-40,0 0 19,-18 7-44,18-7 40,-2 12-15,2-12 43,-3 16-55,3-16 25,-2 19-38,2-19 37,-2 21-45,0-10 38,2-11-13,2 23-6,-2-23-4,2 21-1,-2-21-6,2 21-2,-2-21-1,5 17 5,-5-17-15,2 14 20,-2-14 11,2 13 28,-2-13 32,0 0 11,2 13-9,-2-13-7,0 0-20,0 0-12,0 0-13,0 0-8,0 0-8,-11-7-5,11 7-17,-10-16 11,6 6-21,0-2 16,0-3-14,0 0 10,2-2-13,-3-1 13,5 1-16,2-1 13,1 0-19,1 2 13,2-2-12,2 2 17,0 0-3,3 0-6,1 1 2,3 1 0,-1 2-4,3 1-1,3-1 7,-1 2-9,4 1-1,-1 1-5,1 2-1,-2 1-9,2 1-7,-1 0-8,-22 4 2,44-3 4,-44 3 6,33 1 1,-33-1 0,31 6 7,-31-6 6,22 8-28,-22-8 13,15 12 26,-15-12-19,2 14 26,-2-14-27,-6 16 33,6-16-30,-17 16 34,7-7-29,0-1 28,-1-2-22,-1 1 28,12-7-31,-23 10 31,23-10-27,-16 9 30,16-9-33,-17 8 27,17-8-33,0 0 23,-14 5-33,14-5 4,0 0 29,0 0-28,0 0 26,0 0-28,24-1 26,-24 1-31,27 0 34,-27 0-28,33-1 27,-33 1-28,38 2 26,-18 0-29,1 1 39,-3 3-34,3-2 34,-2 3-26,-5 0 29,1 1-37,-5-1 39,-2 4-33,-4-1 36,1 1-1,-5 0-1,-5 1 5,-3 1-3,-2 1 0,-5-1-3,-3-1 2,-1 0-7,-4-1 1,1-1-22,-5 0-39,0-3-54,-2-2-87,-2-1-51,2-1-10,0-1-54,0-4-87,-4 0-157,0-1-58</inkml:trace>
        </inkml:traceGroup>
      </inkml:traceGroup>
    </inkml:traceGroup>
  </inkml:traceGroup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3:10.947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EAB85F31-FDB1-4C35-A481-0EF810A2819F}" emma:medium="tactile" emma:mode="ink">
          <msink:context xmlns:msink="http://schemas.microsoft.com/ink/2010/main" type="inkDrawing" rotatedBoundingBox="6709,10655 10856,10503 10857,10536 6710,10688" semanticType="underline" shapeName="Other">
            <msink:sourceLink direction="with" ref="{EC982307-C289-4A0D-BF1B-4286A5787682}"/>
          </msink:context>
        </emma:interpretation>
      </emma:emma>
    </inkml:annotationXML>
    <inkml:trace contextRef="#ctx0" brushRef="#br0">-4 179 154,'0'0'394,"0"0"-81,0 0-3,0 0-65,0 0 28,0 0-52,0 0-2,0 0-22,0 0-28,0 0-16,-17-6-16,17 6-14,0 0-26,0 0-19,0 0-17,0 0-17,0 0 0,0 0-9,27-2 4,-27 2 21,41-2-9,-6 0 28,13-1-23,8-1 10,14-1-23,19-1 12,8 1-3,6-2 3,7 1-10,6 0-2,22-2-15,3 1 10,1 1-15,3-1 4,6 2 3,4-1 8,4 0-2,2 1 4,5 0-10,-5 0 5,0 0-9,-8 1 1,-4 1-6,-23-1 1,-4 1-5,-4 0 0,-4 1-4,-7-1 7,-4 1-8,-5-1 4,-20 1-12,-3 0 11,-15-1-10,0 2 7,-7 0-7,-11 0 9,-1-1-7,-6 0 14,-6 2 0,-4-1 7,0 0 2,-25 1-2,37-3-13,-37 3-10,25-2-49,-25 2-48,0 0-52,0 0-37,0 0-73,0 0 7,0 0-82,0 0 0,-15-8-27,15 8-96,0 0-248,-27 0-208</inkml:trace>
  </inkml:traceGroup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2:46.817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B0E16735-52BA-49B3-BCF5-35628BB244F6}" emma:medium="tactile" emma:mode="ink">
          <msink:context xmlns:msink="http://schemas.microsoft.com/ink/2010/main" type="inkDrawing" rotatedBoundingBox="6099,10454 6663,10485 6641,10898 6077,10868" hotPoints="6631,10680 6388,10924 6145,10680 6388,10437" semanticType="enclosure" shapeName="Circle"/>
        </emma:interpretation>
      </emma:emma>
    </inkml:annotationXML>
    <inkml:trace contextRef="#ctx0" brushRef="#br0">249 6 123,'0'0'279,"0"0"-67,0 0-31,0 0-19,0 0-11,0 0-12,0 0-14,0 0-9,0 0-7,0 0-3,0 0-16,0 0-10,0 0-10,0 0-14,0 0-11,0 0-3,0 0-4,-13-8-10,13 8-3,0 0-5,0 0-3,0 0-2,0 0-5,0 0 1,0 0-8,0 0-1,-26 2-4,26-2 3,0 0 0,0 0-5,-19 5 9,19-5-15,0 0 18,-19 10 24,19-10-3,-14 8 1,14-8-8,-17 11 0,17-11-7,-16 13-5,16-13 6,-21 16 17,21-16-2,-16 16-34,7-7 40,-1 0-46,2-1 34,-1 1-36,1 0 35,2 0-36,-2-1 42,4 2-5,4-10 12,-11 19-39,11-19 33,-8 17-41,8-17 44,-4 18-48,4-18 39,-2 16-42,2-16 13,-2 16-6,2-16 6,2 16 1,-2-16 3,4 17-2,-4-17 0,6 15 3,-6-15 2,10 17-1,-10-17 2,13 15 4,-13-15-7,12 15 2,-12-15-1,17 12 0,-17-12 2,20 12-3,-20-12 6,17 10-7,-17-10 5,21 10 1,-21-10-1,22 8-4,-22-8 2,25 8 8,-25-8-9,23 6-4,-23-6 5,23 7-2,-23-7 2,22 4-4,-22-4 36,19 4-39,-19-4 6,0 0 3,31 3 1,-31-3 7,0 0-5,33 0 4,-33 0 2,23-3 10,-23 3-2,23-4 15,-23 4-12,26-7-9,-26 7 0,25-8-4,-25 8-3,27-11 7,-27 11-8,23-11 9,-23 11-4,23-12 5,-23 12-6,18-12 0,-18 12 3,15-11 17,-15 11 1,12-12-3,-12 12-4,10-13-10,-10 13 1,9-13 20,-9 13-32,6-14 18,-6 14-23,2-16 22,-2 16-26,2-17 24,-2 17-30,2-19 22,-2 19-24,-2-21 27,2 21-25,-2-20 26,2 20-23,-4-19 25,4 19-29,-6-18 29,6 18-24,-9-16 24,9 16-20,-8-15 20,8 15-22,-10-14 18,10 14-20,-15-14 18,15 14-23,-14-11 25,14 11-22,-15-11 14,15 11-22,-16-10 27,16 10-25,-17-9 25,17 9-25,-20-9 25,20 9-24,-17-7 28,17 7-24,-19-7 21,19 7-26,-16-6 28,16 6-26,-15-5 23,15 5-21,0 0 18,-20-6-1,20 6-26,0 0 28,-21-6-49,21 6-8,0 0-70,-23-4-7,23 4-37,0 0-41,-29 0-27,29 0-41,-22 3-53,22-3-270,-27 3-106</inkml:trace>
  </inkml:traceGroup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3:12.866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36ECFD5D-EF03-4273-B1A9-269129194F88}" emma:medium="tactile" emma:mode="ink">
          <msink:context xmlns:msink="http://schemas.microsoft.com/ink/2010/main" type="inkDrawing" rotatedBoundingBox="6204,13226 10323,12977 10324,13000 6206,13250" semanticType="underline" shapeName="Other">
            <msink:sourceLink direction="with" ref="{BC8C10F5-5FE5-4E30-9E46-7AB8D09931A9}"/>
          </msink:context>
        </emma:interpretation>
      </emma:emma>
    </inkml:annotationXML>
    <inkml:trace contextRef="#ctx0" brushRef="#br0">0 276 101,'0'0'341,"0"0"-69,0 0-37,0 0-20,0 0-42,0 0-33,0 0-19,0 0-7,14-8-20,-14 8 12,21-4-17,-21 4 2,37-4-14,-10 1-5,8 0 10,10-1-41,17-2 63,5 0-45,9 1 17,17 0-36,10-3 34,9 2-30,22-2 27,13-1-29,2 0 44,8 0-36,6-1 24,5-1-37,3-1 26,1 2-7,0-1 2,-5 1-2,-2 0-10,-7 1-9,-8 0 4,-3 0-3,-10 1-10,-26 2-1,-3 1-9,-5-1 0,-6 2-5,-4-1-3,-16 1-2,-7 1-3,-10 1 4,-2-1-3,-6 1 0,-9 0 0,-4 0-23,-4 0-40,-6 0-46,-2 0-64,-6-1-81,-21 3-61,31-6-62,-31 6-391,14-8-273</inkml:trace>
  </inkml:traceGroup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3:17.485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7F7F7F"/>
      <inkml:brushProperty name="fitToCurve" value="1"/>
    </inkml:brush>
  </inkml:definitions>
  <inkml:traceGroup>
    <inkml:annotationXML>
      <emma:emma xmlns:emma="http://www.w3.org/2003/04/emma" version="1.0">
        <emma:interpretation id="{1B4E0123-2F79-4C5D-9133-6CEA2D03F069}" emma:medium="tactile" emma:mode="ink">
          <msink:context xmlns:msink="http://schemas.microsoft.com/ink/2010/main" type="writingRegion" rotatedBoundingBox="18286,9715 20471,8470 20826,9093 18641,10338"/>
        </emma:interpretation>
      </emma:emma>
    </inkml:annotationXML>
    <inkml:traceGroup>
      <inkml:annotationXML>
        <emma:emma xmlns:emma="http://www.w3.org/2003/04/emma" version="1.0">
          <emma:interpretation id="{A9F35BED-1234-41DF-BA98-ED86EC5A4ACC}" emma:medium="tactile" emma:mode="ink">
            <msink:context xmlns:msink="http://schemas.microsoft.com/ink/2010/main" type="paragraph" rotatedBoundingBox="18286,9715 20471,8470 20826,9093 18641,103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EB55D1F-25EB-4420-8BE3-C8947A36AFA4}" emma:medium="tactile" emma:mode="ink">
              <msink:context xmlns:msink="http://schemas.microsoft.com/ink/2010/main" type="line" rotatedBoundingBox="18286,9715 20471,8470 20826,9093 18641,10338"/>
            </emma:interpretation>
          </emma:emma>
        </inkml:annotationXML>
        <inkml:traceGroup>
          <inkml:annotationXML>
            <emma:emma xmlns:emma="http://www.w3.org/2003/04/emma" version="1.0">
              <emma:interpretation id="{873D9E7B-BBCB-45CB-9C4F-55DC1F6FFD32}" emma:medium="tactile" emma:mode="ink">
                <msink:context xmlns:msink="http://schemas.microsoft.com/ink/2010/main" type="inkWord" rotatedBoundingBox="18338,9805 19170,9331 19474,9864 18641,10338"/>
              </emma:interpretation>
              <emma:one-of disjunction-type="recognition" id="oneOf0">
                <emma:interpretation id="interp0" emma:lang="en-US" emma:confidence="1">
                  <emma:literal>T</emma:literal>
                </emma:interpretation>
                <emma:interpretation id="interp1" emma:lang="en-US" emma:confidence="0">
                  <emma:literal>=</emma:literal>
                </emma:interpretation>
                <emma:interpretation id="interp2" emma:lang="en-US" emma:confidence="0">
                  <emma:literal>oT</emma:literal>
                </emma:interpretation>
                <emma:interpretation id="interp3" emma:lang="en-US" emma:confidence="0">
                  <emma:literal>t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60-3769 326,'0'0'381,"0"0"-61,0 0-76,8-8-21,-8 8-11,0 0-24,0 0-36,8-13-26,-8 13-23,15-6-23,-15 6-26,27-9-11,-11 5-3,7-1-13,0-1-4,3 2-8,5-1-26,0 1-34,-2-1-27,2 2-73,0 1-32,-4-1-47,4 1-54,-4 1-226,0-1 4</inkml:trace>
          <inkml:trace contextRef="#ctx0" brushRef="#br0" timeOffset="182.2782">287-3735 94,'-23'4'528,"23"-4"-154,0 0-87,-22 3-73,22-3-42,0 0-30,0 0-22,0 0-10,0 0-13,0 0-24,0 0 11,0 0-40,33-1-8,-33 1-9,43-3-7,-16 2-10,0-1-70,6 0-41,2 1-120,0-1-49,2 1-286,-2-1-67</inkml:trace>
          <inkml:trace contextRef="#ctx0" brushRef="#br0" timeOffset="-192.1244">-279-3834 278,'0'0'423,"-13"-15"-110,13 15-49,-14-14-42,14 14-27,-23-12-17,23 12-38,-23-10-20,23 10-27,-25-5-24,25 5-16,-28 0-10,28 0 3,-31 9 12,10-3-12,6 2-3,-3 1 28,1 4-51,3-1-6,1 1 1,7 1-4,-2 0-2,4 1 1,-2-3 3,8 2-24,2 0 18,4 0-21,0-1 31,7 0-29,-3-2 32,7 0-24,-1-3 26,-1 1-30,2-3 31,3-1-27,-3-2 34,-19-3-37,39 3 37,-39-3-31,41-1 36,-41 1-39,31-7 39,-16 0-2,1-2-6,-5 0 14,-3-2-3,-4-1-4,0 0-12,-2-2-2,-2-1-1,-2-1-4,-6 1-1,4-1-8,-8 2-1,1 0 2,-1 1-7,-3 1-2,1 2-3,1 0-11,-3 3-38,6 2-22,10 5-29,-31-8-21,31 8-25,-23-2 15,23 2-41,-23 4-21,23-4-41,-12 7 2,12-7-282,0 0-21</inkml:trace>
        </inkml:traceGroup>
        <inkml:traceGroup>
          <inkml:annotationXML>
            <emma:emma xmlns:emma="http://www.w3.org/2003/04/emma" version="1.0">
              <emma:interpretation id="{7752DDD1-4A8D-41DA-B1C2-635FB7DE9E6C}" emma:medium="tactile" emma:mode="ink">
                <msink:context xmlns:msink="http://schemas.microsoft.com/ink/2010/main" type="inkWord" rotatedBoundingBox="19752,8879 20471,8470 20796,9041 20078,9450"/>
              </emma:interpretation>
              <emma:one-of disjunction-type="recognition" id="oneOf1">
                <emma:interpretation id="interp5" emma:lang="en-US" emma:confidence="1">
                  <emma:literal>OR</emma:literal>
                </emma:interpretation>
                <emma:interpretation id="interp6" emma:lang="en-US" emma:confidence="0.5">
                  <emma:literal>Or</emma:literal>
                </emma:interpretation>
                <emma:interpretation id="interp7" emma:lang="en-US" emma:confidence="0">
                  <emma:literal>oR</emma:literal>
                </emma:interpretation>
                <emma:interpretation id="interp8" emma:lang="en-US" emma:confidence="0">
                  <emma:literal>or</emma:literal>
                </emma:interpretation>
                <emma:interpretation id="interp9" emma:lang="en-US" emma:confidence="0">
                  <emma:literal>Of</emma:literal>
                </emma:interpretation>
              </emma:one-of>
            </emma:emma>
          </inkml:annotationXML>
          <inkml:trace contextRef="#ctx0" brushRef="#br1" timeOffset="67793.9531">1048-4812 111,'0'0'282,"0"0"-29,0 0-40,0 0 5,0 0-40,0 0 5,0 0-38,0 0 12,0 0-49,-15-8-11,15 8 1,0 0 1,0 0-5,0 0-13,-14-6-26,14 6-10,0 0-11,0 0-7,0 0-13,0 0 2,0 0-1,0 0-11,-27 4 3,27-4-3,-13 12 2,5-4-1,-2 4-1,-3 1 3,3 1 27,-2 1-40,1 0 4,3 1-1,0-1 3,4 1 1,-2 0 6,6 0-7,0-2 2,0-1 1,6 1 5,-2 0-6,4 0 4,2-3 3,7 0-5,-3-1 0,-1-2 1,5-1 1,-1-1 3,-2 0-4,3-3 2,-18-3 3,35 4 1,-35-4 4,31 0 4,-31 0-2,33-4 2,-33 4-2,31-12 2,-18 4-2,-3-1-4,-2 0 6,1-3 14,-3 0 8,-2-2-7,0 1-6,-4-2-5,-4 0-6,0-1 4,2 0 8,-7 0-3,1 1 3,-2 1 2,2 1-5,-5 0-2,3 3-5,2 0-9,-3 1-2,-1 1-4,4 0-4,8 8-2,-19-13 10,19 13-10,-19-10-16,19 10-31,-16-7-32,16 7-50,-19-3-14,19 3-24,0 0-12,-27 2-56,27-2-25,-14 5-45,14-5-214,0 0-21</inkml:trace>
          <inkml:trace contextRef="#ctx0" brushRef="#br1" timeOffset="67798.7031">1308-4843 126,'0'0'386,"0"0"-98,0 0-61,4-10-43,-4 10-43,0 0-28,0 0-19,0 0-20,0 0-10,0 0-4,0 0-5,0 0-10,0 0-6,13 13 18,-13-13-11,0 21 4,0-8-6,-4 0 1,4 1-9,0 1-9,0 1-2,4 2-4,-4-1-2,0 0 0,0 0-1,0-1 3,0 1-11,4-1-3,-4 1 0,0-3-1,4-2 0,-2-1-2,-2 2 3,4-3 4,-4-10-9,4 18 3,-4-18 0,0 15 11,0-15 27,4 11 23,-4-11-29,0 0 13,5 10-26,-5-10 32,0 0-7,0 0-13,0 0-10,0 0-2,10-10-5,-10 10-3,4-14-1,-4 14 1,4-19-1,-4 19-12,4-23 0,0 11 1,-4-2-3,5-1 4,-5-1-4,4 1 9,-2-2-12,-2 1 2,0-2-1,4 1-2,-4-1 9,0 1-10,4-1-27,-4 0 41,4 2-33,0-1 28,0 0-28,-1 2 32,1 0-29,0 0 28,4 4-17,-4 0 9,2 0-24,-1 2 31,-5 9-29,16-15 32,-16 15-31,15-10 27,-15 10-22,18-8 23,-18 8-23,23-3 19,-23 3-21,0 0 32,35 1-28,-35-1 23,23 5-25,-23-5 29,27 9-12,-27-9 6,27 12 1,-15-6-21,2 1-21,-14-7-4,19 14 11,-19-14 1,17 15 2,-17-15 12,10 15-9,-10-15 2,4 14 6,-4-14 0,-4 16 4,4-16-1,-6 16 6,6-16-7,-13 16 2,-1-6-1,6-2 3,-5 0 3,-1 0 0,-5 0 1,2-1-1,3 0 1,2-1 2,-3 0 1,15-6 2,-27 9 5,27-9-6,-22 9 1,22-9-3,-19 6 1,19-6 1,-21 3-1,21-3 6,0 0-9,-18 4 3,18-4-1,0 0-1,0 0-5,0 0 2,0 0 20,0 0-22,0 0-4,0 0 4,0 0 3,0 0 0,0 0-1,0 0 5,0 0-4,22-1 1,-22 1-1,23 4 2,-23-4-2,27 9 1,-27-9 7,31 9-7,-19-3 0,7 1 3,-5 0 0,-1 1 1,1 0 0,3 1-2,-3-1 1,-1 2 3,1-1-3,-1-1 0,1 1 3,-1 0-3,-3-2-7,2 1-33,-12-8-27,19 12-25,-19-12-11,18 13-47,-18-13-9,17 8-52,-17-8-291,14 5 2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5:53:31.957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003DB473-E518-4C96-8EE3-8D20621F61AE}" emma:medium="tactile" emma:mode="ink">
          <msink:context xmlns:msink="http://schemas.microsoft.com/ink/2010/main" type="inkDrawing" rotatedBoundingBox="10546,8249 13576,8100 13670,10010 10640,10159" hotPoints="10543,8234 13945,9114 14634,8710 10910,10146" semanticType="enclosure" shapeName="Quadrilateral"/>
        </emma:interpretation>
      </emma:emma>
    </inkml:annotationXML>
    <inkml:trace contextRef="#ctx0" brushRef="#br0">46 6 16,'0'0'237,"0"0"-52,-23-2-37,23 2-20,0 0-23,0 0-18,0 0-17,-23-4-10,23 4-5,0 0-4,0 0-4,0 0-4,0 0-7,0 0-7,19 5 8,-19-5 29,22 4-14,-3 2 7,4-2 30,2 2-46,6 0 15,4 2-31,4 1 18,7 1-31,3 2 21,7 2-28,8 2 20,2 2-27,0 0 4,5 0-1,-1 2 2,2-1 3,1 1-1,-1 0-2,0-1 0,3 1-3,-3-2 3,0 1 0,-1 0-4,-1-1 33,-2 0-38,-2 0 24,-4-1-24,-6-2 29,-2-1-34,-2 1 29,-1 0-17,-3-1 15,-1-1-31,-5 0 26,-3-1-24,0-1 29,-2 0-30,-1 0 25,1 0-26,-4-1 30,0 0-28,-2 0 28,0-2-28,-4 1 25,2-2-25,0 1 26,-2-1-28,-1 0 29,1 0-29,-2-1 33,2 0-29,-2 1 24,0-2-30,-3 0 32,-1-2-29,0 2 28,-3-1-27,1 0 31,-19-4-35,35 7 30,-35-7-30,29 6 29,-29-6-31,27 5 34,-27-5-28,21 4 26,-21-4-31,20 3 29,-20-3-28,0 0 28,23 6-27,-23-6 32,0 0-34,19 4 29,-19-4-28,0 0 30,0 0-30,20 4 28,-20-4-26,0 0 29,0 0-31,0 0 29,0 0-28,19 5 29,-19-5-28,0 0 33,0 0-35,0 0 27,0 0-25,0 0 26,0 0-29,0 0 27,20 5-13,-20-5 13,0 0-28,0 0 30,0 0-28,0 0 30,0 0-27,19 5 24,-19-5-27,0 0 29,0 0-27,19 3 27,-19-3-29,0 0 30,0 0-29,18 4 29,-18-4-28,0 0 26,0 0-26,0 0 29,23 4-26,-23-4 21,0 0-22,0 0 23,0 0-26,0 0 28,19 6-30,-19-6 35,0 0-35,0 0 27,0 0-27,16 6 32,-16-6-35,0 0 37,0 0-29,17 4 23,-17-4-27,0 0 29,0 0-24,18 6 23,-18-6-26,0 0 33,0 0-36,0 0 32,21 5-27,-21-5 29,0 0-28,0 0 16,0 0 59,0 0-6,0 0 3,0 0-3,0 0-21,0 0-7,0 0-10,14 5 3,-14-5-11,0 0-4,0 0-1,0 0-2,0 0 3,0 0-7,0 0-3,0 0 2,0 0 1,0 0-2,0 0 1,0 0 0,0 0 5,0 0-7,0 0 0,0 0 1,0 0 0,0 0 2,0 0 1,0 0 3,0 0-4,0 0-2,0 0-1,0 0 2,0 0-1,0 0-1,0 0 7,0 0 12,-16 5-26,16-5 4,0 0-1,0 0 3,0 0 0,0 0 4,-15 8-4,15-8 2,0 0-4,0 0 3,-12 10 3,12-10-4,0 0 10,-14 10-8,14-10-1,0 0 1,-15 10 0,15-10 4,0 0-3,-19 9-2,19-9-1,-10 7 3,10-7-1,-16 6 0,16-6 2,-15 7-2,15-7-14,-16 5-19,16-5-20,-17 6-27,17-6-25,-19 5-26,19-5-29,-16 5-20,16-5-43,0 0-262,-23 5 29</inkml:trace>
    <inkml:trace contextRef="#ctx0" brushRef="#br0" timeOffset="-1293.5239">-64 11 279,'0'0'256,"0"0"-34,0 0-35,-14-6-19,14 6-18,0 0-33,0 0-15,0 0-13,0 0-16,0 0-13,0 0-31,0 0 21,0 0-37,0 0 20,0 0-30,0 0 23,0 0-25,0 0 20,18-6-22,-18 6 16,0 0-2,29 5-21,-29-5 29,31 5-14,-12 1 30,3-1-29,3 2 24,2 0-29,4 2 25,2 1-27,2 2 27,1-1-33,-1 1 38,0 1-39,0 1 26,0 1-25,2 2 8,-6-3 4,2 5 3,-4-2-2,4 3 5,-4 1 0,0 1 101,-2 1-20,-2 1-16,-2 0-12,-1 2-22,-1 0-7,0 2-7,-5 0 19,1 0-33,-1 0-1,-1 0 2,-1 0-8,-1 0-3,-1 1-1,-2-4-2,3 4 2,-3-1 3,-2-1 3,1-1-3,-3 0-1,-2 0-15,0 0 86,0 0-11,-2 0 26,-2-2-55,0 3 26,0-2-12,-2 0-12,0 0-4,-2-1-8,2 0-7,-2 0-5,2 0-3,-2 0-1,2-2-6,-2 2 5,-1-3-3,1-2 19,2 1-30,-2 0 24,2-1-25,-2 1 23,0-2-26,0 1 21,-1-1-21,1 1 19,-2-1-20,0 0 21,0-1-17,0 1-2,-1-1-1,-1 0 9,0-1-6,-1 1 2,-1-2 0,0 1 8,2-1-6,-3-2 0,1 1 0,2 0-1,-3-1 1,3-3 1,0 1 0,-3 0 2,3 0 0,-2-1 0,2 0-1,-3-1-1,3 1 3,-2-1-5,-3 1 6,3-1-2,-3 0-3,3 0 1,-2 0-34,-3 0 45,5 0-37,-2-1 33,-1-1-33,3 0 38,10-7-34,-21 13 37,21-13-1,-19 13-5,19-13 0,-16 10-4,16-10 1,-15 8-4,15-8 4,-12 8-5,12-8 1,-12 7 1,12-7-3,-13 7-1,13-7 1,-14 8 2,14-8-3,-17 8 0,17-8 2,-14 7-4,14-7 2,-15 7 0,15-7-3,0 0 4,-16 8-1,16-8 2,0 0-4,-15 5 2,15-5 3,0 0-4,0 0 1,-14 7 2,14-7-3,0 0 0,0 0 0,0 0 3,-15 7-1,15-7-2,0 0 0,0 0 2,0 0-2,0 0 1,0 0 1,0 0 0,0 0 3,0 0-2,0 0 0,0 0 1,0 0 4,0 0-4,0 0-3,0 0 2,0 0-2,23-7 7,-23 7-6,23-7-33,-23 7 42,29-11-33,-13 6 34,1-1-1,1-2-2,5 0-7,0-1 14,4-1-10,4-1-3,2-1-2,8-4 0,5-2 0,1 0 3,9-3-2,2-2 0,2 0-1,0-1 0,2-1 1,0 1-1,0 0 4,0-1-4,-2 0-1,0 2 7,-2-1-7,0 0 2,-3 0-4,3 2 9,-6 0-7,2-1-1,-5 1 1,-3 3-2,-1 0 5,3 0-3,-5-1 3,5 2-1,-1-1 0,1 0-32,-3 1 39,3 1-36,-3 0 42,-1 0-37,-1 1 37,1 1-37,-7 2 38,-2 2-40,0-1 44,-2 0-5,-2 1-4,-4 2-2,-2 0-2,2 0-2,-5 1 1,1 0-3,-4 1 1,-1 1 2,1 0-3,0 0-1,-3 0 0,1-1-1,-1 3 4,-1-2-6,1 1 4,-1-1 0,-15 6-2,27-9 0,-27 9 1,24-9 4,-24 9-6,19-8-23,-19 8-63,19-8-79,-19 8-70,16-10-56,-16 10-61,15-13-398,-15 13-260</inkml:trace>
  </inkml:traceGroup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3:08.360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C00000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7F7F7F"/>
      <inkml:brushProperty name="fitToCurve" value="1"/>
    </inkml:brush>
  </inkml:definitions>
  <inkml:traceGroup>
    <inkml:annotationXML>
      <emma:emma xmlns:emma="http://www.w3.org/2003/04/emma" version="1.0">
        <emma:interpretation id="{44DE433B-18C0-4891-B5B7-88BE610EAF8F}" emma:medium="tactile" emma:mode="ink">
          <msink:context xmlns:msink="http://schemas.microsoft.com/ink/2010/main" type="writingRegion" rotatedBoundingBox="4110,4420 10105,3942 10496,8845 4501,9323"/>
        </emma:interpretation>
      </emma:emma>
    </inkml:annotationXML>
    <inkml:traceGroup>
      <inkml:annotationXML>
        <emma:emma xmlns:emma="http://www.w3.org/2003/04/emma" version="1.0">
          <emma:interpretation id="{71CCE093-ABFE-4697-9199-806E164EDE76}" emma:medium="tactile" emma:mode="ink">
            <msink:context xmlns:msink="http://schemas.microsoft.com/ink/2010/main" type="paragraph" rotatedBoundingBox="5435,4306 8646,4067 8683,4564 5472,480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045CCFE-C793-48B4-9CDB-E4F85A9A099E}" emma:medium="tactile" emma:mode="ink">
              <msink:context xmlns:msink="http://schemas.microsoft.com/ink/2010/main" type="line" rotatedBoundingBox="5435,4306 8646,4067 8683,4564 5472,4803"/>
            </emma:interpretation>
          </emma:emma>
        </inkml:annotationXML>
        <inkml:traceGroup>
          <inkml:annotationXML>
            <emma:emma xmlns:emma="http://www.w3.org/2003/04/emma" version="1.0">
              <emma:interpretation id="{CA7CBD16-3A61-49A0-9F77-9154F5423450}" emma:medium="tactile" emma:mode="ink">
                <msink:context xmlns:msink="http://schemas.microsoft.com/ink/2010/main" type="inkWord" rotatedBoundingBox="5441,4384 5807,4357 5834,4720 5468,4748"/>
              </emma:interpretation>
              <emma:one-of disjunction-type="recognition" id="oneOf0">
                <emma:interpretation id="interp0" emma:lang="en-US" emma:confidence="1">
                  <emma:literal>0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O0</emma:literal>
                </emma:interpretation>
                <emma:interpretation id="interp4" emma:lang="en-US" emma:confidence="0">
                  <emma:literal>°</emma:literal>
                </emma:interpretation>
              </emma:one-of>
            </emma:emma>
          </inkml:annotationXML>
          <inkml:trace contextRef="#ctx0" brushRef="#br0">-1243-2465 488,'0'0'352,"-6"-12"7,6 12-77,-6-13 22,6 13-62,-8-12-5,8 12-34,-11-10-34,11 10-29,-12-10 1,12 10-40,-10-9-3,10 9-40,-15-6 4,15 6-36,0 0 9,-29-1-27,29 1 22,-27 11-32,13-4-1,-3 6 1,-3 3-1,1 4 2,0-1 1,7 3 3,0-1-37,3 1 40,5 1-37,4-2 43,4 2-37,5-1 37,3-1 4,5-2-2,1-2-6,5 0 2,-4-5-3,3-1 2,1-2 9,0-4 1,-1 1 3,-1-3 5,-21-3-37,44-2 83,-24-2-39,1 0 51,-5-2-33,1-3 39,-3-2-45,-1-1 30,-5-2-9,-4 1-9,-2-4-4,-2 0-18,-4 1-2,-4-3-12,-2 2 1,-1-2-6,-5 0-5,-1 2 0,1 1-6,-1 2 4,1 1-10,-3 1 0,2 2-5,-1 0-9,3 2-39,1 1-44,-1 0-52,1 2-46,14 5-28,-25-7-13,25 7 24,0 0-64,-27 0-13,27 0-41,0 0-346,-14 7-183</inkml:trace>
        </inkml:traceGroup>
        <inkml:traceGroup>
          <inkml:annotationXML>
            <emma:emma xmlns:emma="http://www.w3.org/2003/04/emma" version="1.0">
              <emma:interpretation id="{071E1E26-C731-4E6A-93A8-6406BF44F4F3}" emma:medium="tactile" emma:mode="ink">
                <msink:context xmlns:msink="http://schemas.microsoft.com/ink/2010/main" type="inkWord" rotatedBoundingBox="6043,4452 6464,4421 6476,4575 6055,4606"/>
              </emma:interpretation>
              <emma:one-of disjunction-type="recognition" id="oneOf1">
                <emma:interpretation id="interp5" emma:lang="en-US" emma:confidence="1">
                  <emma:literal>=</emma:literal>
                </emma:interpretation>
                <emma:interpretation id="interp6" emma:lang="en-US" emma:confidence="0">
                  <emma:literal>-</emma:literal>
                </emma:interpretation>
                <emma:interpretation id="interp7" emma:lang="en-US" emma:confidence="0">
                  <emma:literal>:</emma:literal>
                </emma:interpretation>
                <emma:interpretation id="interp8" emma:lang="en-US" emma:confidence="0">
                  <emma:literal>Z</emma:literal>
                </emma:interpretation>
                <emma:interpretation id="interp9" emma:lang="en-US" emma:confidence="0">
                  <emma:literal>F</emma:literal>
                </emma:interpretation>
              </emma:one-of>
            </emma:emma>
          </inkml:annotationXML>
          <inkml:trace contextRef="#ctx0" brushRef="#br0" timeOffset="189.7961">-904-2456 297,'0'0'342,"0"0"-80,0 0 25,0 0-57,0 0 18,0 0-67,0 0-31,0 0-31,0 0-31,0 0-18,0 0-14,0 0-8,33-2-6,-33 2 0,44-4-17,-13 2-30,4-1-32,0 0-48,2 0-8,1 0-72,-3 1-24,-6 1-24,2 0-11,-2 0-240,-29 1 53</inkml:trace>
          <inkml:trace contextRef="#ctx0" brushRef="#br0" timeOffset="355.0209">-718-2324 260,'-20'5'435,"20"-5"-93,0 0-43,-21 6-69,21-6-39,0 0-35,0 0-26,0 0-16,0 0-23,0 0-21,0 0-9,27-2-16,-27 2-16,43-5-7,-16 1-38,2 0-51,4 1-59,-2 0-72,4 2-47,-2-2-325,-4 2-82</inkml:trace>
        </inkml:traceGroup>
        <inkml:traceGroup>
          <inkml:annotationXML>
            <emma:emma xmlns:emma="http://www.w3.org/2003/04/emma" version="1.0">
              <emma:interpretation id="{93C40D71-8BD3-4625-8501-F1829A2A75DE}" emma:medium="tactile" emma:mode="ink">
                <msink:context xmlns:msink="http://schemas.microsoft.com/ink/2010/main" type="inkWord" rotatedBoundingBox="6729,4210 8646,4067 8683,4564 6766,4707"/>
              </emma:interpretation>
              <emma:one-of disjunction-type="recognition" id="oneOf2">
                <emma:interpretation id="interp10" emma:lang="en-US" emma:confidence="1">
                  <emma:literal>AB</emma:literal>
                </emma:interpretation>
                <emma:interpretation id="interp11" emma:lang="en-US" emma:confidence="0">
                  <emma:literal>B</emma:literal>
                </emma:interpretation>
                <emma:interpretation id="interp12" emma:lang="en-US" emma:confidence="0">
                  <emma:literal>NB</emma:literal>
                </emma:interpretation>
                <emma:interpretation id="interp13" emma:lang="en-US" emma:confidence="0">
                  <emma:literal>FB</emma:literal>
                </emma:interpretation>
                <emma:interpretation id="interp14" emma:lang="en-US" emma:confidence="0">
                  <emma:literal>nB</emma:literal>
                </emma:interpretation>
              </emma:one-of>
            </emma:emma>
          </inkml:annotationXML>
          <inkml:trace contextRef="#ctx0" brushRef="#br1" timeOffset="112874.7417">-50-2655 319,'0'0'291,"0"0"-3,0 0-48,0 0 7,-4-15-66,4 15-17,0 0-10,0 0 3,-6-10 4,6 10-10,0 0-15,0 0-11,-4-11-11,4 11-19,0 0-11,0 0-19,0 0-22,0 0-12,-4-11-14,4 11-2,0 0-2,0 0-1,0 0-2,-3 13 1,3-13-7,-2 20 3,0-5-3,-2 2 5,0 3-3,-2 3-1,0 1 2,-3 1-2,3-1-37,-4 2 43,2-1-33,-1-1 43,3-2-46,-2 3 9,2-7 5,1-1 0,1 0 1,0-1 6,0-4 5,0-1-4,4-11 6,-4 21 6,4-21 28,-2 15 23,2-15 2,-2 11-14,2-11-6,0 0-5,0 0-8,0 0-5,0 0 26,0 0-38,0 0 28,8-10-46,-8 10 39,8-19-11,-2 5-2,1-2-9,-1-1-3,2-2-1,2-2-5,-1-3-1,1 0 0,0 0 2,-1 1-3,3-2-2,-6 1 3,5 3 1,-5-1-2,0 5 0,0-1 0,-2 2 0,3 3 4,-5 0-3,2 2-2,0 0-1,-4 11 2,4-17-5,-4 17-5,6-14 1,-6 14-1,4-13-1,-4 13 1,0 0 8,13-9-4,-13 9 0,0 0 7,22 6-5,-22-6 2,17 12 1,-7-3 5,1 3-1,-3 3-1,2 1 1,-1 0-1,-1 2 0,2 3 1,-2 1-2,1-1 3,-1 1 2,0 0-4,0 1 5,-1-2-38,1 0 47,0-1-39,-2-2 38,3-2-34,-1 0 34,-2 0-42,2-2-22,-3-2-78,1-1-20,-2-1-2,-4-10-28,8 16-27,-8-16-1,6 12-72,-6-12-26,0 0-292,7 9-109</inkml:trace>
          <inkml:trace contextRef="#ctx0" brushRef="#br1" timeOffset="113067.0902">-25-2355 290,'0'0'376,"0"0"-76,-19-7-49,19 7-50,0 0-34,0 0-29,-14-7-23,14 7-12,0 0-3,0 0-19,16-8-14,-16 8-16,25-4-7,-4 1-10,2 0-7,6-1 4,4 0-17,2 0-32,2 0-50,6-3-43,3 2-85,-3 0-50,3-2-301,-5 1-56</inkml:trace>
          <inkml:trace contextRef="#ctx0" brushRef="#br1" timeOffset="113279.0805">614-2498 330,'-27'-3'349,"27"3"-40,0 0-54,-27-2-43,27 2-74,0 0 7,0 0-52,0 0 18,0 0-53,0 0 20,0 0-42,14-9 31,-14 9-47,44-5 25,-13 1-36,2 1 26,6 0-40,-2-1-16,9-2-70,-3 3-36,-1-1-66,-3 0-50,-2 0-261,-4 1-1</inkml:trace>
          <inkml:trace contextRef="#ctx0" brushRef="#br1" timeOffset="113502.4307">930-2646 134,'0'0'369,"0"0"-80,-15-6-92,15 6-15,0 0-56,0 0 54,0 0-47,0 0 45,0 0-53,-14 10 44,14-10-40,-4 15-17,4-15-21,-2 21-16,0-9-19,-2 1-12,4 4-7,-2-1-5,-1 1-6,1 0 6,2 0-39,0-1 24,0 1-35,2-2-45,1-1-52,-1 0-52,2-3-51,0 1-38,2-2-56,2-2-183,-8-8 14</inkml:trace>
          <inkml:trace contextRef="#ctx0" brushRef="#br1" timeOffset="114167.139">1325-2687 298,'0'0'367,"-2"-15"-70,2 15-39,-2-12-52,2 12-41,0 0-15,-2-13-47,2 13-19,0 0-12,0 0-13,0 0-8,0 0 3,0 0 28,10 15-13,-10-15-14,8 20-8,-4-8-9,0 3 3,1-3 45,1 3-8,-4-2-7,2 2-12,-2 0-8,0-1-4,0 0-8,0-1-12,-2 0-1,0 0-6,2-1-4,-2-12 0,2 21-4,-2-21-2,0 16-1,0-16 4,0 14 0,0-14 63,2 12 30,-2-12 0,0 0-23,0 0-16,0 0-15,0 0-8,0 0-10,0 0-8,0 0-7,-20-12-2,16 3-7,-5-4-3,5-2-3,-2-3 0,0 0-3,2-2-3,2-1 2,2-1-4,4-2-4,0 0-2,4 2 2,0-1-30,3 2 31,-1 3-35,2 2 44,1 1-35,-1 4 35,5-1-40,-1 4 40,-1 0-43,1 3 40,-16 5-1,33-7-3,-33 7-2,31 0-8,-31 0 2,36 6-3,-20 0-2,1 1-10,-5-1-2,0 2-7,-3 2-17,-1-1-2,-2 3-7,-4-1 3,-2 2-16,-2-1 6,-4 4-21,-4-1 5,-3-1 28,1 0-15,-7 1 9,3-1 4,-1-3 9,-1 2 12,1-3 8,1 0 14,3-3-5,1 0 9,12-7 3,-21 11 0,21-11-1,-12 9 1,12-9 4,0 0-4,0 0 1,0 0 2,0 0 1,27 0 1,-27 0 1,33-4 4,-33 4-4,41-3-2,-41 3 6,41 1-4,-41-1 0,42 4 4,-24-1 16,1 1-19,-5 2 3,1 1-2,-3 0 17,-4 2-14,-1 2 7,-5-1 29,-2-10 1,-4 24 10,-3-11-16,-1 1 16,-4 0-24,-3 0 31,-1-1-38,-1-2 22,-4 0-30,3 0 24,-3-1-29,1-2 23,-3 0-28,0-2 24,0 0-40,1-3 1,-1 0-29,-2 0-19,0-3-20,25 0-40,-49 0-55,49 0-51,-46 0-52,23-2-244,23 2-32</inkml:trace>
        </inkml:traceGroup>
      </inkml:traceGroup>
    </inkml:traceGroup>
    <inkml:traceGroup>
      <inkml:annotationXML>
        <emma:emma xmlns:emma="http://www.w3.org/2003/04/emma" version="1.0">
          <emma:interpretation id="{0E10E665-EE7B-4E5B-AD04-F2C952219BF6}" emma:medium="tactile" emma:mode="ink">
            <msink:context xmlns:msink="http://schemas.microsoft.com/ink/2010/main" type="paragraph" rotatedBoundingBox="4246,6202 5112,6111 5163,6597 4297,66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56B7DF0-AE40-4D99-8A3C-1FA3F1453D99}" emma:medium="tactile" emma:mode="ink">
              <msink:context xmlns:msink="http://schemas.microsoft.com/ink/2010/main" type="line" rotatedBoundingBox="4246,6202 5112,6111 5163,6597 4297,6687"/>
            </emma:interpretation>
          </emma:emma>
        </inkml:annotationXML>
        <inkml:traceGroup>
          <inkml:annotationXML>
            <emma:emma xmlns:emma="http://www.w3.org/2003/04/emma" version="1.0">
              <emma:interpretation id="{39B05680-689F-4F11-A12B-9A2213EDDB2C}" emma:medium="tactile" emma:mode="ink">
                <msink:context xmlns:msink="http://schemas.microsoft.com/ink/2010/main" type="inkWord" rotatedBoundingBox="4246,6202 5112,6111 5163,6597 4297,6687"/>
              </emma:interpretation>
              <emma:one-of disjunction-type="recognition" id="oneOf3">
                <emma:interpretation id="interp15" emma:lang="en-US" emma:confidence="0.5">
                  <emma:literal>OR</emma:literal>
                </emma:interpretation>
                <emma:interpretation id="interp16" emma:lang="en-US" emma:confidence="0.5">
                  <emma:literal>oR</emma:literal>
                </emma:interpretation>
                <emma:interpretation id="interp17" emma:lang="en-US" emma:confidence="0">
                  <emma:literal>R</emma:literal>
                </emma:interpretation>
                <emma:interpretation id="interp18" emma:lang="en-US" emma:confidence="0">
                  <emma:literal>Or</emma:literal>
                </emma:interpretation>
                <emma:interpretation id="interp19" emma:lang="en-US" emma:confidence="0">
                  <emma:literal>or</emma:literal>
                </emma:interpretation>
              </emma:one-of>
            </emma:emma>
          </inkml:annotationXML>
          <inkml:trace contextRef="#ctx0" brushRef="#br2" timeOffset="29140.2071">-2309-578 253,'-2'-13'375,"2"13"-75,-4-13-6,4 13-31,-7-14-25,7 14-44,-10-13 59,10 13-19,-12-14-48,12 14-38,-15-13-33,15 13-26,-21-9-18,21 9-16,-22-7-10,22 7-16,-29-4-7,29 4-6,-33 3-4,14 1-39,-2 4 46,1 1-12,-3 3-1,0 3 2,1 1-2,1 3-1,4 1 23,1 0-32,5-1 27,1 3-33,6-3 26,0-3-25,4 3 27,4-2-26,2-1 24,5-2-29,1-1 37,4-2-32,1 0 31,4-2-27,1-3 25,1-1-23,-2-2 22,4-2-23,-25-1 26,47-2-21,-24-1 26,2-3-22,-3-2 3,-1 0 10,-2-3-1,-3-2-1,-3 0-2,-1-1 9,-4-2-1,-1-1 0,-5 0-4,-2-1-1,-2 0-40,-3 0 44,-3 1-9,2 0-3,-2 0-2,-3 2-3,-1 1-3,2-1 0,-1 3 1,3 3-6,0-1-3,-1 2-27,9 8-54,-16-14-42,16 14-41,-17-9-41,17 9-29,0 0-27,-24-2-28,24 2-38,0 0-248,-21 5-94</inkml:trace>
          <inkml:trace contextRef="#ctx0" brushRef="#br2" timeOffset="29810.1984">-2165-676 91,'0'0'377,"9"-11"-53,-9 11-29,4-10-17,-4 10-20,0 0-29,4-15-41,-4 15-31,0 0-38,4-12-34,-4 12-27,0 0-13,0 0-7,0 0 10,0 0-52,0 0 18,0 0-19,15 8 15,-15-8-16,2 18 25,-4-7-8,0 3-5,2 2-1,-3 2 2,-1 1 0,0 1 2,0 2 4,-2 1-10,2-1 1,0 1 0,-1-4-7,1-1 44,0-1-46,2-2-4,-2-2 40,4 0-35,-4-3 4,4-10 56,-2 19 40,2-19 35,-2 13 0,2-13-6,0 0-37,0 0-4,0 0-30,0 0 4,0 0-22,0 0-7,-6-18-9,6 7 1,0-2-4,-3-3-4,1-2-6,2-1 1,0 0-3,0 0-31,-2-1 36,2 1-2,0-2-2,2 2-2,-2 0-3,0 2-1,0 0-4,2 1 0,1 3-1,-3 0-1,2 1 1,2 0-5,0 3-1,0-2-1,-4 11 2,10-17-1,1 10-3,1 0 3,0 1 3,5 1 0,-17 5-4,35-7 4,-35 7-8,39-4 3,-39 4 5,42 4-1,-42-4-3,39 6 6,-18-1 3,-3 2-3,-1 0-35,-1 0 44,-1 1-33,-5 1 41,3 2-36,-5-3 37,-2 2-4,0 0 3,-6-10-4,2 18-11,-2-18 11,-4 19 3,4-19-4,-12 18-3,1-10 7,1 1-7,-2-3-2,-3 2-4,-1-1 7,1 1-1,-1-2-2,1 0-1,1 0-3,-1-1 4,15-5-1,-25 9-1,25-9 1,-20 8 0,20-8-1,-15 6 1,15-6-1,0 0-1,-18 8-4,18-8-9,0 0-4,-13 7 9,13-7 1,0 0-1,0 0 7,9 15-5,-9-15 3,14 10 2,-14-10-1,21 14 5,-9-6-1,3 1-2,3 0 4,-1 1 3,-1 0-3,1 0 1,-1 1 1,3 0 5,-2 0-5,-1-2 3,-1 1-1,-3-1-42,0 0-55,-1-1-58,-1 0-68,-10-8-52,17 15-90,-17-15-381,8 14-245</inkml:trace>
        </inkml:traceGroup>
      </inkml:traceGroup>
    </inkml:traceGroup>
    <inkml:traceGroup>
      <inkml:annotationXML>
        <emma:emma xmlns:emma="http://www.w3.org/2003/04/emma" version="1.0">
          <emma:interpretation id="{53BB8897-30D2-459E-8585-12F3F0BD4AAE}" emma:medium="tactile" emma:mode="ink">
            <msink:context xmlns:msink="http://schemas.microsoft.com/ink/2010/main" type="paragraph" rotatedBoundingBox="6927,6813 10308,6521 10350,7011 6969,730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40AB9E0F-50D8-424E-9584-BDA6932C4012}" emma:medium="tactile" emma:mode="ink">
              <msink:context xmlns:msink="http://schemas.microsoft.com/ink/2010/main" type="line" rotatedBoundingBox="6927,6813 10308,6521 10350,7011 6969,7302">
                <msink:destinationLink direction="with" ref="{D03EC7C9-C088-48FA-B7CF-D4C4CBB4C6C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0DA5F13-4E0A-4254-9A40-F55F1C0F98CA}" emma:medium="tactile" emma:mode="ink">
                <msink:context xmlns:msink="http://schemas.microsoft.com/ink/2010/main" type="inkWord" rotatedBoundingBox="6927,6813 10308,6521 10350,7011 6969,7302"/>
              </emma:interpretation>
              <emma:one-of disjunction-type="recognition" id="oneOf4">
                <emma:interpretation id="interp20" emma:lang="en-US" emma:confidence="1">
                  <emma:literal>0-A+B</emma:literal>
                </emma:interpretation>
                <emma:interpretation id="interp21" emma:lang="en-US" emma:confidence="0.5">
                  <emma:literal>0-ATB</emma:literal>
                </emma:interpretation>
                <emma:interpretation id="interp22" emma:lang="en-US" emma:confidence="0">
                  <emma:literal>0-AtB</emma:literal>
                </emma:interpretation>
                <emma:interpretation id="interp23" emma:lang="en-US" emma:confidence="0">
                  <emma:literal>O-A+B</emma:literal>
                </emma:interpretation>
                <emma:interpretation id="interp24" emma:lang="en-US" emma:confidence="0">
                  <emma:literal>O-ATB</emma:literal>
                </emma:interpretation>
              </emma:one-of>
            </emma:emma>
          </inkml:annotationXML>
          <inkml:trace contextRef="#ctx0" brushRef="#br1" timeOffset="116097.4567">1498-150 168,'0'0'395,"0"0"-61,0 0-44,0-13-80,0 13-25,0 0-9,0 0-20,-4-11-19,4 11-22,0 0-21,0 0-15,0 0-25,-2-11-15,2 11-9,0 0-16,0 0 5,0 0-4,0 0 10,0 0-20,0 0-3,-2 13 3,2-13-3,-4 22 3,0-6 1,0 1 4,-2 3-9,-1 3 22,1 2-17,-4 1 22,2 3-27,-3 0 36,1-1-38,-1-2 21,1-2-2,4-2 1,0-1-6,4-2 2,-2-2 4,-1-2-10,3-2 4,-2-3 9,4-10 17,-4 20 33,4-20 27,0 15 8,0-15-9,0 0-14,0 12-11,0-12-9,0 0-16,0 0-9,6-9-10,-6 9-3,9-18-36,-5 6 33,4-3-35,-2-3 8,4-3 27,1-1-38,-1-2 31,5-2 1,1-2-8,1 1-6,-1-1 1,1 1 0,1 1-3,-3 3 0,1 2 0,-3-1 3,-1 3-4,-1 3 0,-1 0 0,-2 3 3,0 0 0,-1 1-1,-1 3 7,0-1-10,-6 10 1,10-15-3,-10 15-2,9-12-3,-9 12 1,6-11-7,-6 11-6,0 0 10,10-7 2,-10 7 1,0 0 5,10 8-4,-10-8 4,9 17 1,-5-6 3,2 4-2,-2 1 4,0 1-4,3 2 7,-3 4-1,0-1-38,2 1 45,0 0-35,0-1 37,3 0-41,-1-1 45,0-2-5,1 1-2,-1-4-2,-2-2-1,2 2-7,1-3-43,-5-1-44,2-3-35,0 1-34,-6-10 1,8 14-36,-8-14-34,0 0-32,11 11-55,-11-11-348,0 0-165</inkml:trace>
          <inkml:trace contextRef="#ctx0" brushRef="#br1" timeOffset="116276.1328">1505 48 357,'0'0'297,"0"0"-62,-15-6-42,15 6-35,0 0-41,0 0-20,0 0-10,0 0-8,10-10-5,-10 10-16,27-4-11,-27 4-10,44-4-7,-15 3-7,2-2-7,4 0-21,0 1-51,2-1-64,0 0-63,1 0-301,-3 0 28</inkml:trace>
          <inkml:trace contextRef="#ctx0" brushRef="#br1" timeOffset="117654.6157">2129-9 327,'0'0'293,"-15"-6"-66,15 6-20,0 0-19,0 0-27,0 0-14,0 0-24,0 0-8,0 0-26,0 0-17,0 0-12,0 0-12,0 0-3,0 0-2,0 0 5,15-6-13,-15 6-3,23-2-6,-23 2 0,29-3-4,-29 3-4,41-4 2,-14 1-6,4 1 17,0-1-24,4 0 1,-2-1-4,0 1-2,0-1 9,-2 1-5,0 0-8,-6 0-7,0-1-24,-3 2-25,-22 2-7,38-4-55,-38 4-30,24-3-72,-24 3-72,0 0-179,15-7 45</inkml:trace>
          <inkml:trace contextRef="#ctx0" brushRef="#br1" timeOffset="117943.0066">2482-162 5,'-8'-9'484,"8"9"-165,0 0-36,0 0-84,0 0-15,0 0-61,-8-9 3,8 9-49,0 0 12,0 0-46,0 0 20,0 0-37,0 0 37,0 0-29,6 14 26,-6-14-39,6 12 30,-6-12-41,6 16 1,-6-16 4,5 19-2,-1-9 3,0 2-1,-4-1-5,4 2-1,-4 0 2,2-1-3,0 2-2,-2 0 3,2-2-7,-2 2 4,0-1 0,2 0-1,0-2-1,-2-11 6,2 21-9,-2-21-5,2 17-35,-2-17-25,2 14-27,-2-14-39,0 0-36,5 13-34,-5-13-29,0 0-241,0 0 47</inkml:trace>
          <inkml:trace contextRef="#ctx0" brushRef="#br1" timeOffset="119364.2727">3018-240 367,'0'0'272,"6"-9"-4,-6 9-41,0 0 12,0 0-57,0 0 17,0 0-57,0 0-19,0 0-14,2-12-10,-2 12-10,0 0-15,0 0-17,0 0-5,0 0-17,0 0-9,0 0-8,0 0-5,0 0-5,0 0-4,0 0-4,0 0 2,0 0-1,0 0 0,0 0 21,14 10-19,-14-10 7,7 16-7,-7-16 1,6 22 3,-2-9 3,0 2-3,-2 2 7,2-2 1,-2 2-25,0 0 24,-2 0-20,5 0 24,-5 0-24,2-1 38,0-1-37,-6-1 22,6-2-27,0 0 25,-2-12-26,0 20 34,0-20 2,0 16 80,0-16-10,2 14 63,-2-14-47,0 0 14,0 12-51,0-12 14,0 0-48,0 0 22,0 0-40,0 0 27,0 0-45,-11-12 31,11 12-2,-4-17-13,4 17-5,-4-21-5,2 8 2,-2 0-7,2-3 1,0 2 0,0-2-5,0 0-1,2-1-2,-2 1 4,2 0-4,0 0-2,0 0 3,2 0-2,-2 0-1,2 2 1,0 1-1,2 1 0,-4 0 2,4 1-2,-4 11-3,6-20-1,-6 20-1,7-16-10,-7 16-10,12-13 4,-12 13-2,12-12-11,-12 12-17,11-8 10,-11 8 4,16-5 0,-16 5 10,0 0 8,29-5 1,-29 5 5,23 3 3,-23-3 2,25 6 0,-25-6 3,24 8-2,-24-8 2,25 12 6,-12-5-11,-13-7 1,18 16 0,-11-8 2,-7-8-2,12 17-3,-12-17-5,6 19-1,-6-19-3,0 17-2,0-17 8,-6 19-2,6-19-1,-8 16 7,8-16 1,-11 13-1,11-13 2,-8 11 3,8-11 2,-10 10 3,10-10 3,-9 7 0,9-7-5,0 0 0,-14 10 2,14-10-5,0 0 9,0 0-7,-15 6 0,15-6 0,0 0-2,0 0-1,0 0-2,0 0-5,0 0 4,0 0-5,0 0 2,0 0-2,0 0 5,0 0 0,0 0 3,23 1 3,-23-1 2,0 0-5,33 1 7,-33-1-5,23 4 0,-23-4 5,25 5 15,-25-5-12,23 6-5,-23-6 1,18 10 0,-18-10 0,13 11 1,-13-11-20,4 14 32,-4-14-23,-2 16 22,2-16-21,-13 18 25,5-10-21,-2 2 24,-1-2-25,-3 0 24,1 1-24,1-2 24,-2 0-21,-1 0 23,15-7-26,-25 11 11,25-11-52,-25 7-43,25-7-56,-26 4-60,26-4-54,-27 0-76,27 0-159,-27-3 4</inkml:trace>
          <inkml:trace contextRef="#ctx0" brushRef="#br0" timeOffset="1432.081">740 155 154,'-13'7'436,"13"-7"-94,0 0-24,-10 7-50,10-7 6,0 0-53,0 0 5,0 0-84,0 0 0,0 0-62,0 0 21,0 0-60,12 6 37,-12-6-67,25-4-20,-25 4-28,35-3-64,-35 3-74,40-5-36,-40 5-103,39-3-310,-39 3-138</inkml:trace>
          <inkml:trace contextRef="#ctx0" brushRef="#br0" timeOffset="1078.6617">229 93 468,'0'0'362,"-2"-13"-5,2 13-85,-6-15-7,6 15-16,-8-15 3,8 15-49,-17-16 7,17 16-8,-21-13-13,21 13-34,-22-13-31,22 13-25,-23-6-32,23 6-14,-23-2-17,23 2-40,-25 5 33,25-5-36,-26 12 37,11-1-42,3 2 2,3 2 34,-1 2-39,4-1 34,2 2-31,4 1 34,0 0-6,4 0-3,2-1-5,4 2-3,3-1 0,1-2 5,3-2-4,1-2 3,1-1 1,0-3 1,3-1 4,-3-3-4,4-3 1,-23-2-1,41-1 7,-18-3-4,-5-3 3,3-1-3,-4-3-21,-3-1 33,-2-2-27,-1-2 50,-7-1-36,-2 0 30,-4-1-36,-2 0 53,-4 1-43,-1 0 32,-3 0-45,-1 2 29,-1 0-8,0 1-7,-5 3-9,2 0-5,1 1-42,1 1-13,1 1-62,4 1-59,10 7-71,-23-8-2,23 8-23,0 0-20,0 0-25,0 0-48,-27 2-298,27-2-170</inkml:trace>
          <inkml:trace contextRef="#ctx0" brushRef="#br0" timeOffset="1266.2506">516 62 143,'0'0'461,"0"0"-99,0 0-38,23-3-16,-23 3-63,0 0 15,0 0-70,21-3-13,-21 3-78,0 0 17,29-7-60,-29 7 33,33-7-61,-14 3 26,3 0-47,3 0 26,2-1-82,-2 1-34,0 0-28,-1 2-60,1 0-14,-2-1-57,-23 3-8,41-1-16,-41 1-235,29 1 8</inkml:trace>
        </inkml:traceGroup>
      </inkml:traceGroup>
    </inkml:traceGroup>
    <inkml:traceGroup>
      <inkml:annotationXML>
        <emma:emma xmlns:emma="http://www.w3.org/2003/04/emma" version="1.0">
          <emma:interpretation id="{E7E361F9-493D-4A23-A7D2-673BB91598AB}" emma:medium="tactile" emma:mode="ink">
            <msink:context xmlns:msink="http://schemas.microsoft.com/ink/2010/main" type="paragraph" rotatedBoundingBox="4704,8955 6066,8846 6094,9197 4731,93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E97E97-059F-4A99-9916-6C7AD2638ABC}" emma:medium="tactile" emma:mode="ink">
              <msink:context xmlns:msink="http://schemas.microsoft.com/ink/2010/main" type="line" rotatedBoundingBox="4704,8955 6066,8846 6094,9197 4731,9305"/>
            </emma:interpretation>
          </emma:emma>
        </inkml:annotationXML>
        <inkml:traceGroup>
          <inkml:annotationXML>
            <emma:emma xmlns:emma="http://www.w3.org/2003/04/emma" version="1.0">
              <emma:interpretation id="{A4122380-E721-4B7B-B60D-F860AEDA2A99}" emma:medium="tactile" emma:mode="ink">
                <msink:context xmlns:msink="http://schemas.microsoft.com/ink/2010/main" type="inkWord" rotatedBoundingBox="4704,8955 6066,8846 6094,9197 4731,9305"/>
              </emma:interpretation>
              <emma:one-of disjunction-type="recognition" id="oneOf5">
                <emma:interpretation id="interp25" emma:lang="en-US" emma:confidence="1">
                  <emma:literal>XOR</emma:literal>
                </emma:interpretation>
                <emma:interpretation id="interp26" emma:lang="en-US" emma:confidence="0">
                  <emma:literal>XoR</emma:literal>
                </emma:interpretation>
                <emma:interpretation id="interp27" emma:lang="en-US" emma:confidence="0">
                  <emma:literal>XOr</emma:literal>
                </emma:interpretation>
                <emma:interpretation id="interp28" emma:lang="en-US" emma:confidence="0">
                  <emma:literal>xOR</emma:literal>
                </emma:interpretation>
                <emma:interpretation id="interp29" emma:lang="en-US" emma:confidence="0">
                  <emma:literal>Xor</emma:literal>
                </emma:interpretation>
              </emma:one-of>
            </emma:emma>
          </inkml:annotationXML>
          <inkml:trace contextRef="#ctx0" brushRef="#br2" timeOffset="34182.513">-2086 2075 90,'0'0'181,"0"0"-21,0 0-32,0 0-14,-6-10-18,6 10-6,0 0-11,0 0-6,0 0-3,0 0-1,0 0-2,-6-10-2,6 10 9,0 0-6,0 0 3,0 0 0,0 0 0,0 0-6,0 0-6,0 0 0,0 0-7,0 0-9,0 0-7,0 0-1,0 0-12,-7-9 1,7 9-2,0 0-4,0 0 0,0 0-7,0 0-4,0 0 0,0 0-1,0 0 1,0 0 7,0 0 10,0 0 6,0 0-21,0 0 44,0 0-32,0 0 40,0 0-38,0 0 38,0 0-40,0 0 37,0 0-40,0 0 33,0 0-38,0 0 36,0 0-39,0 0 33,0 0-47,0 0 35,0 0-40,0 0 36,0 0-40,0 0 36,0 0-35,0 0 34,0 0-40,0 0 39,0 0-38,0 0 39,0 0-32,0 0 34,0 0-37,0 0 46,0 0-29,0 0 43,0 0-42,0 0 32,0 0-37,0 0 34,0 0-36,0 0 36,0 0-38,0 0 31,0 0-37,0 0 33,0 0-39,0 0 38,0 0-31,0 0 28,0 0-30,0 0 31,0 0-36,0 0 17,0 0-12,0 0 29,0 0-24,0 0 19,0 0-35,0 0 36,0 0-36,0 0 39,0 0-34,0 0 31,0 0-35,0 0 32,0 0-30,0 0 30,0 0-38,0 0 38,0 0-41,0 0 39,0 0-32,0 0 39,23 2-36,-23-2 37,0 0-33,23 8 33,-23-8-38,18 7 41,-18-7-42,23 8 14,-23-8-7,29 10 42,-29-10-45,29 10 38,-29-10-36,29 11 35,-29-11-31,27 10 1,-13-5-1,-14-5 35,29 10-41,-29-10 11,27 12-2,-12-7-1,-3 1 2,3 0 5,-3 0 8,2 2-9,-3-1 1,3-2 4,-1 2-5,1 1 8,-2 0-4,1-2-1,-1 1 1,1 2-1,-13-9-2,20 11 8,-20-11 2,21 12-5,-21-12 1,17 10 30,-17-10-36,14 8 3,-14-8 5,12 7 10,-12-7 6,0 0 17,15 9 7,-15-9 11,0 0-5,0 0-5,12 8-3,-12-8-2,0 0-4,0 0-2,0 0-8,0 0-1,13 8-9,-13-8-3,0 0-3,0 0-1,0 0-2,0 0-3,0 0 8,0 0-10,0 0-1,0 0 0,0 0-2,0 0 1,0 0-1,0 0 3,0 0-1,0 0-2,0 0 1,0 0-1,0 0 4,0 0-1,0 0-3,0 0 1,0 0 1,0 0-2,0 0 0,0 0 0,0 0 4,0 0-3,0 0 1,0 0-1,0 0 1,0 0-1,0 0 0,0 0-2,0 0 4,0 0-2,0 0-1,0 0 0,0 0 0,0 0 2,0 0-3,-19-4 0,19 4 2,0 0-4,0 0 5,0 0-2,0 0 4,0 0-6,0 0 2,0 0-2,0 0 2,0 0 1,0 0-3,0 0 1,-14-7 0,14 7 4,0 0-6,0 0 1,0 0 3,0 0 3,0 0-4,0 0-2,0 0 4,0 0-4,0 0 3,0 0-1,0 0 1,0 0 0,0 0-2,0 0 1,0 0-2,0 0 1,0 0 0,0 0 14,-15-4-15,15 4 0,0 0 0,0 0-1,0 0 0,0 0 6,0 0-4,0 0-2,0 0 5,0 0-2,0 0-2,0 0 2,0 0 2,0 0 0,0 0-5,0 0 8,0 0-8,0 0 1,0 0 1,0 0 4,0 0-3,0 0 0,0 0 1,0 0-4,0 0 3,0 0 1,0 0-3,0 0 4,0 0-3,-16-5 0,16 5-1,0 0 0,0 0 6,0 0-7,0 0 3,0 0 0,0 0 0,0 0-4,0 0 1,0 0 6,0 0-5,0 0 0,0 0 2,0 0-1,0 0 0,0 0-1,0 0 0,0 0 2,0 0 4,0 0-6,0 0 1,0 0 2,0 0 3,0 0-6,0 0 1,0 0 3,0 0-4,0 0 2,0 0 0,0 0-21,0 0-48,0 0-50,0 0-53,0 0-32,0 0-79,0 0-28,0 0-421,-11-10-235</inkml:trace>
          <inkml:trace contextRef="#ctx0" brushRef="#br2" timeOffset="32810.6242">-1679 2046 180,'0'0'220,"0"0"-35,0 0-21,0 0-16,0 0-3,0 0-14,0 0-9,0 0-9,0 0 0,0 0 0,-2-12-41,2 12 31,0 0-20,0 0-39,0 0 22,0 0-42,0 0 23,0 0-35,0 0 25,0 0-38,0 0 29,0 0-37,0 0 33,0 0-27,0 0 40,0 0-6,0 0 8,0 0-38,0 0 32,0 0-33,0 0 43,-12 8-18,12-8 46,0 0-27,-13 10 28,13-10-48,-10 8 27,10-8-38,-12 8 32,12-8-45,-13 10 41,13-10-45,-10 10 38,10-10-43,-13 8 45,13-8-44,0 0 38,-14 9-35,14-9 61,0 0-26,-10 8 30,10-8-31,0 0 26,0 0-35,-13 7 26,13-7-29,0 0 25,0 0-33,0 0 21,-10 7-26,10-7 20,0 0-29,0 0 26,0 0-25,0 0 19,0 0-23,-17 7 24,17-7-28,0 0 32,0 0-32,0 0 27,0 0-25,-16 5 29,16-5-38,0 0 31,0 0-25,0 0 23,-19 4-26,19-4 25,0 0-28,-18 7 28,18-7-25,-17 9 27,17-9-25,-19 11 23,7-4-25,0 0 6,-1 1 0,-1 0 2,-3 2 2,3 0 3,-1 0 4,-1-1-6,3 1 0,1-2 2,0 1-1,1-2 3,-1 1-2,12-8 4,-19 13-3,19-13 2,-18 15 2,18-15 0,-15 11 5,15-11-7,-14 10 3,14-10 0,-13 9 1,13-9-1,-10 7-2,10-7-1,0 0-57,-17 10-35,17-10-29,0 0-25,-12 8-14,12-8-14,0 0-9,0 0-16,-10 7-10,10-7-18,0 0-28,0 0-180,0 0 98</inkml:trace>
          <inkml:trace contextRef="#ctx0" brushRef="#br2" timeOffset="34652.3457">-1282 2089 352,'-10'-8'274,"10"8"-50,-13-7-31,13 7-9,-14-7-16,14 7-10,-15-5-20,15 5-25,0 0-21,-26-5-21,26 5-20,0 0-12,-31 3-2,31-3-8,-27 7-3,12 0 15,1 1-51,-1 2 36,1 2-30,-1 1 36,3 0-34,0 1 33,1-1-34,5 1 37,2-1-46,0-1 36,4 1-33,0-2 3,4 0 10,2-1-1,2-1 20,1 0-4,1-1 12,-10-8 10,25 13 0,-25-13 13,27 8 31,-27-8-20,24 5 5,-24-5-1,25 1-9,-25-1 26,21-2-12,-21 2-16,18-8 16,-18 8-35,13-14 14,-13 14-30,6-18 19,-8 5-31,2 2 18,-6-5-24,2 2 18,-5-1-26,-1 1 21,0 0-22,-1 1 19,1 1-24,-4-1 22,1 2-28,1 3 24,-1-1-22,3 2 5,-2 0-72,12 7 4,-23-9-80,23 9 21,-19-4-51,19 4 3,0 0-36,0 0-40,-27 2-3,27-2-23,0 0-198,0 0 32</inkml:trace>
          <inkml:trace contextRef="#ctx0" brushRef="#br2" timeOffset="35296.873">-1160 2046 102,'0'0'401,"0"0"-61,6-14-45,-6 14-53,0 0 41,-4-12-64,4 12 13,0 0-68,-4-11-9,4 11-69,0 0-24,0 0-18,-2-11 17,2 11-49,0 0 38,0 0-54,0 0 38,0 0-39,6 11 32,-6-11-40,4 14 39,-4-14-33,4 21 31,-4-8-41,2 1 44,-2 1-46,0-1 45,5 2-46,-5 0 10,2-2 5,0 0-8,-2 0 3,2-1 0,0-1 7,0 0 2,0-2 1,-2-10 4,4 21-3,-4-21 2,4 14 5,-4-14 20,4 12 35,-4-12 22,0 0-3,5 12-10,-5-12-13,0 0-10,0 0-6,0 0-10,0 0 12,-3-12-29,3 12 15,-8-19-22,6 8 15,-2-2-24,-2-2 14,2-2-17,-3 1 15,3-4-22,-2 2 23,2 0-22,2-1 20,-2 1-22,2 1 19,0 0-18,2 4 20,0 1-28,0 12 22,0-21-33,0 21 24,0-17-29,0 17 30,6-14-21,-6 14 24,16-9-18,-16 9 19,23-7-41,-23 7 32,29-3-36,-29 3 32,35 0-31,-35 0 38,39 3-40,-18 1 27,-21-4-35,35 7 49,-35-7-44,29 10 40,-29-10-36,23 11 45,-23-11-43,14 15 46,-14-15-39,5 13 44,-5-13-35,-5 15 41,5-15-43,-10 17 45,10-17-38,-16 15 39,16-15-38,-19 14 42,19-14-40,-19 11 38,19-11-33,-16 10 41,16-10-41,-15 7 38,15-7-37,-12 6 41,12-6-43,0 0 39,-17 8-37,17-8 36,0 0-46,0 0 38,-16 8-38,16-8 28,0 0-40,0 0 43,0 0-36,-4 10 37,4-10-36,0 0 48,8 12-44,-8-12 39,10 9-40,-10-9 43,15 12-37,-15-12 35,16 11-33,-16-11 9,19 15 0,-7-7 2,-1-1 2,1 1-3,-2 0 8,3 0-12,-3-1-52,1 2-69,1-2-58,-12-7-79,19 15-96,-19-15-179,14 13-53</inkml:trace>
        </inkml:traceGroup>
      </inkml:traceGroup>
    </inkml:traceGroup>
  </inkml:traceGroup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5:09.180"/>
    </inkml:context>
    <inkml:brush xml:id="br0">
      <inkml:brushProperty name="width" value="0.06667" units="cm"/>
      <inkml:brushProperty name="height" value="0.06667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D03EC7C9-C088-48FA-B7CF-D4C4CBB4C6CD}" emma:medium="tactile" emma:mode="ink">
          <msink:context xmlns:msink="http://schemas.microsoft.com/ink/2010/main" type="inkDrawing" rotatedBoundingBox="8977,6523 9892,6607 9851,7047 8936,6963" semanticType="enclosure" shapeName="Other">
            <msink:sourceLink direction="with" ref="{40AB9E0F-50D8-424E-9584-BDA6932C4012}"/>
          </msink:context>
        </emma:interpretation>
      </emma:emma>
    </inkml:annotationXML>
    <inkml:trace contextRef="#ctx0" brushRef="#br0">666 112 320,'0'0'255,"0"0"-22,0 0-54,0 0 8,0 0-57,6-9 1,-6 9-43,0 0 18,0 0-31,0 0 34,8-11-31,-8 11 31,0 0-40,0 0 23,0 0-46,0 0 22,-2-14-41,2 14 55,0 0-38,0 0 0,-10-9-15,10 9-7,0 0-3,-13-9-5,13 9 2,0 0-5,-14-7 8,14 7-17,-13-7 26,13 7-31,-12-7 3,12 7 0,0 0 2,-19-8 6,19 8-4,0 0 0,-18-7 3,18 7 1,0 0 35,-19-7-46,19 7 8,0 0-8,-23-6 0,23 6 0,0 0 2,-26-4 3,26 4 0,0 0 0,-31-3-2,31 3 1,0 0-3,-31-1 3,31 1 2,0 0-3,-31-3 6,31 3-2,0 0 0,-31 0-3,31 0 0,0 0 0,-34 0 26,34 0-33,0 0 1,-33 1 1,33-1 1,0 0-2,-31 3 6,31-3 4,0 0-8,-29 3 1,29-3 0,-20 3-1,20-3 1,-19 4 9,19-4-7,0 0-4,-27 5-1,27-5-1,0 0 4,-22 7 0,22-7 2,-15 6 3,15-6-6,-16 8 0,16-8 4,-15 9-2,15-9 3,-16 9 0,16-9 15,-17 11-19,17-11 2,-14 12-5,14-12 26,-15 10-27,15-10 2,-12 10-3,12-10 2,-13 10-2,13-10 3,-10 10 1,10-10 1,-8 11 5,8-11-6,-9 12 1,9-12-2,-6 12 4,6-12 0,-2 12 2,2-12 3,-4 14-5,4-14 0,0 13-1,0-13 3,4 13-1,-4-13 8,2 13-1,-2-13-9,6 14-3,-6-14 6,7 12 1,-7-12-3,10 13 0,-10-13 7,12 12-11,-12-12 28,11 11-45,-11-11 20,14 15 8,-14-15-6,17 13 13,-17-13-18,18 13-16,-18-13 19,15 11-17,-15-11 27,18 11-21,-18-11 25,19 11-27,-19-11 22,19 11-18,-19-11 23,20 8-26,-20-8 32,21 9-31,-21-9 21,23 7-23,-23-7 30,22 8-27,-22-8 27,23 6-23,-23-6 18,23 6-22,-23-6 25,25 6-27,-25-6 27,24 6-24,-24-6 32,23 5-35,-23-5 24,21 4-23,-21-4 24,21 4-27,-21-4 33,20 4-31,-20-4 27,21 3-25,-21-3 18,23 2-17,-23-2 30,0 0-30,33 3 24,-33-3-25,0 0 22,29 4-24,-29-4 25,0 0-26,26 0 30,-26 0-31,0 0 29,0 0-31,29 2 33,-29-2-27,0 0 26,0 0-23,25 0 26,-25 0-27,0 0 25,0 0-28,29-2 25,-29 2-26,0 0 32,23-5-29,-23 5 20,0 0-21,23-6 22,-23 6-27,0 0 32,22-7-25,-22 7 24,15-6-31,-15 6 31,14-5-26,-14 5 31,15-6-30,-15 6 23,0 0-22,20-8 50,-20 8-39,0 0 35,19-9-32,-19 9 32,0 0-43,17-11 38,-17 11-5,14-7-1,-14 7-19,15-9 9,-15 9 1,14-10-4,-14 10 5,12-10-3,-12 10 3,11-10-1,-11 10 13,8-11 31,-8 11-2,6-11-12,-6 11-9,6-11-8,-6 11-4,5-12-5,-5 12-5,0-13-4,0 13-4,0-12 3,0 12-5,0-14-3,0 14 2,-3-12 2,3 12 8,-2-13 2,2 13 2,-4-12-8,4 12-2,-4-12-2,4 12 3,-6-13 14,6 13 1,-6-12-2,6 12-6,-11-12 1,11 12-4,-10-12 4,10 12-5,-14-13 0,14 13 8,-15-13-17,15 13 12,-16-11-22,16 11 17,-17-10-16,17 10 18,-16-8-22,16 8 16,-15-7-13,15 7 9,-14-7-17,14 7 9,-17-5-54,17 5-17,-16-3-66,16 3-26,-21-3-28,21 3 12,0 0-50,-29-1-14,29 1-53,0 0-66,-33 1-195,33-1-76</inkml:trace>
  </inkml:traceGroup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5:17.581"/>
    </inkml:context>
    <inkml:brush xml:id="br0">
      <inkml:brushProperty name="width" value="0.06667" units="cm"/>
      <inkml:brushProperty name="height" value="0.06667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01D87489-98AD-450F-BBDB-61FBD8FD3C59}" emma:medium="tactile" emma:mode="ink">
          <msink:context xmlns:msink="http://schemas.microsoft.com/ink/2010/main" type="inkDrawing" rotatedBoundingBox="8700,9564 10589,9451 10590,9467 8701,9581" shapeName="Other"/>
        </emma:interpretation>
      </emma:emma>
    </inkml:annotationXML>
    <inkml:trace contextRef="#ctx0" brushRef="#br0">51 114 186,'0'0'303,"-29"0"-69,29 0-30,0 0-11,0 0-19,0 0-43,0 0 16,0 0-47,-22-1 12,22 1-52,0 0 21,0 0-41,0 0 23,0 0-37,0 0 29,24-5-33,-24 5 33,34-3-21,-10 1 36,9 0-39,3-1 27,5 0-43,8 0 32,5-1-39,4 0 35,8-2-41,5 1 42,3 1-47,-4-1 32,5 0-36,-3 1 20,-2 0-19,-4-1 2,-8 3 4,-2-2 5,-4 1-7,-5 1 2,-5 0-4,-5 0 4,0 1 2,-4-1 1,-4 1 10,-4 0-5,-2-1 6,-1 1 6,-22 1 4,38-2-4,-38 2 3,31-2 1,-31 2-9,29-1-1,-29 1-2,24-2-2,-24 2-2,0 0-1,33-2 2,-33 2-8,0 0-1,29-1-1,-29 1 1,0 0 2,29-2-2,-29 2 18,0 0-21,27-1 1,-27 1 0,0 0 3,27-2-2,-27 2-2,0 0-2,0 0 5,31-1 2,-31 1-5,0 0 3,0 0 4,0 0 0,29-2-4,-29 2 0,0 0-3,0 0 4,0 0-1,31 0 7,-31 0 0,0 0-8,0 0-1,25-2-1,-25 2 1,0 0 0,0 0-2,0 0 10,27 0-9,-27 0 6,0 0-5,0 0 1,0 0 13,0 0-15,0 0 4,27-1 0,-27 1-4,0 0 4,0 0 0,0 0 1,0 0-1,0 0 13,24 0-18,-24 0 0,0 0 0,0 0 0,0 0 6,0 0-3,0 0-1,25-1 1,-25 1 1,0 0-2,0 0 1,0 0 2,0 0 3,0 0-5,0 0-1,0 0 1,0 0 0,0 0-5,25-1-27,-25 1-37,0 0-28,0 0-79,0 0-52,0 0-89,0 0-269,0 0-98</inkml:trace>
  </inkml:traceGroup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3:11.597"/>
    </inkml:context>
    <inkml:brush xml:id="br0">
      <inkml:brushProperty name="width" value="0.06667" units="cm"/>
      <inkml:brushProperty name="height" value="0.06667" units="cm"/>
      <inkml:brushProperty name="color" value="#00B0F0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EC982307-C289-4A0D-BF1B-4286A5787682}" emma:medium="tactile" emma:mode="ink">
          <msink:context xmlns:msink="http://schemas.microsoft.com/ink/2010/main" type="writingRegion" rotatedBoundingBox="7174,9867 10475,9680 10503,10178 7202,10365">
            <msink:destinationLink direction="with" ref="{EAB85F31-FDB1-4C35-A481-0EF810A2819F}"/>
          </msink:context>
        </emma:interpretation>
      </emma:emma>
    </inkml:annotationXML>
    <inkml:traceGroup>
      <inkml:annotationXML>
        <emma:emma xmlns:emma="http://www.w3.org/2003/04/emma" version="1.0">
          <emma:interpretation id="{F936D2C8-051D-4473-9506-953E0084B531}" emma:medium="tactile" emma:mode="ink">
            <msink:context xmlns:msink="http://schemas.microsoft.com/ink/2010/main" type="paragraph" rotatedBoundingBox="7174,9867 10475,9680 10503,10178 7202,103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DA4DF20-0CB3-4B89-BCF7-0E712A299956}" emma:medium="tactile" emma:mode="ink">
              <msink:context xmlns:msink="http://schemas.microsoft.com/ink/2010/main" type="line" rotatedBoundingBox="7174,9867 10475,9680 10503,10178 7202,10365"/>
            </emma:interpretation>
          </emma:emma>
        </inkml:annotationXML>
        <inkml:traceGroup>
          <inkml:annotationXML>
            <emma:emma xmlns:emma="http://www.w3.org/2003/04/emma" version="1.0">
              <emma:interpretation id="{93672646-186D-4324-83BB-80425801A29D}" emma:medium="tactile" emma:mode="ink">
                <msink:context xmlns:msink="http://schemas.microsoft.com/ink/2010/main" type="inkWord" rotatedBoundingBox="7180,9973 8214,9915 8230,10201 7196,10259"/>
              </emma:interpretation>
              <emma:one-of disjunction-type="recognition" id="oneOf0">
                <emma:interpretation id="interp0" emma:lang="en-US" emma:confidence="1">
                  <emma:literal>0=</emma:literal>
                </emma:interpretation>
                <emma:interpretation id="interp1" emma:lang="en-US" emma:confidence="0">
                  <emma:literal>O=</emma:literal>
                </emma:interpretation>
                <emma:interpretation id="interp2" emma:lang="en-US" emma:confidence="0">
                  <emma:literal>o=</emma:literal>
                </emma:interpretation>
                <emma:interpretation id="interp3" emma:lang="en-US" emma:confidence="0">
                  <emma:literal>0-</emma:literal>
                </emma:interpretation>
                <emma:interpretation id="interp4" emma:lang="en-US" emma:confidence="0">
                  <emma:literal>=</emma:literal>
                </emma:interpretation>
              </emma:one-of>
            </emma:emma>
          </inkml:annotationXML>
          <inkml:trace contextRef="#ctx0" brushRef="#br0">548 3104 176,'0'0'430,"-11"-12"-100,11 12-80,-16-12 1,16 12-56,-19-10 17,19 10-43,-21-10-10,21 10-68,-24-5 27,24 5-62,-31-2-20,31 2-7,-36 4-8,18 0-5,-3 2-3,3 2 3,-1 3-1,0 1-11,5 2 5,1 2-7,1 1 0,6-1-3,0 2 1,2 1 40,6-3-46,4 2 44,0-1-51,4 0 48,3-3-42,5 1 41,1-4-19,0-1 51,3-1-31,3-2 60,-2-3-29,2-2 30,-25-2-33,47-1 23,-24-2-22,0-4-6,-1 0 7,-1-2 1,-4-2-5,-5-1 0,-2 1 11,-3-5-10,-5 3-10,-2 0-6,-5-2-17,-5 0-6,0 1-3,-3 0-10,-3 2-5,1 0 1,-1 2-2,1 1-8,1 2-3,-1-1-31,1 2-29,-1 0-27,15 6-26,-22-5-31,22 5-47,-23-3-40,23 3-3,0 0-65,-21 4-10,21-4-370,0 0-193</inkml:trace>
          <inkml:trace contextRef="#ctx0" brushRef="#br0" timeOffset="205.1437">880 3170 375,'0'0'390,"0"0"-45,0 0-27,0 0-40,0 0-41,0 0-18,17-5-40,-17 5-50,0 0-35,0 0-16,21-4-13,-21 4-13,24-4-12,-24 4-8,42-5-30,-18 2-26,5 0-52,2-1-44,0 0-25,0 1-9,-6 0-26,2 1-22,0 1-19,-27 1-21,45-2-221,-45 2 58</inkml:trace>
          <inkml:trace contextRef="#ctx0" brushRef="#br0" timeOffset="383.208">1006 3285 149,'0'0'564,"-20"7"-169,20-7-79,0 0-97,-21 6 8,21-6-65,0 0-26,0 0-24,0 0-29,0 0-15,0 0-17,0 0-4,41-3-14,-18 0-8,2-1-42,4 0-57,2 0-60,4 1-70,-2 0-49,2 1-94,0 0-143,-6 0 23</inkml:trace>
        </inkml:traceGroup>
        <inkml:traceGroup>
          <inkml:annotationXML>
            <emma:emma xmlns:emma="http://www.w3.org/2003/04/emma" version="1.0">
              <emma:interpretation id="{FA0165E9-9162-4FA4-814D-D4C72E5C795B}" emma:medium="tactile" emma:mode="ink">
                <msink:context xmlns:msink="http://schemas.microsoft.com/ink/2010/main" type="inkWord" rotatedBoundingBox="8736,9778 10475,9680 10503,10178 8764,10277"/>
              </emma:interpretation>
              <emma:one-of disjunction-type="recognition" id="oneOf1">
                <emma:interpretation id="interp5" emma:lang="en-US" emma:confidence="1">
                  <emma:literal>ATB</emma:literal>
                </emma:interpretation>
                <emma:interpretation id="interp6" emma:lang="en-US" emma:confidence="0.5">
                  <emma:literal>A+B</emma:literal>
                </emma:interpretation>
                <emma:interpretation id="interp7" emma:lang="en-US" emma:confidence="0">
                  <emma:literal>AT</emma:literal>
                </emma:interpretation>
                <emma:interpretation id="interp8" emma:lang="en-US" emma:confidence="0">
                  <emma:literal>A+</emma:literal>
                </emma:interpretation>
                <emma:interpretation id="interp9" emma:lang="en-US" emma:confidence="0">
                  <emma:literal>AB</emma:literal>
                </emma:interpretation>
              </emma:one-of>
            </emma:emma>
          </inkml:annotationXML>
          <inkml:trace contextRef="#ctx0" brushRef="#br1" timeOffset="121798.8065">1930 3188 123,'0'0'284,"-26"-2"-53,26 2-31,0 0-18,-34-2-33,34 2-23,0 0-28,0 0-12,-26-3-15,26 3-9,0 0-4,0 0-5,0 0-1,0 0-11,0 0-6,26-2-7,-26 2-2,31 0-8,-31 0-3,44-2 1,-17 0-5,-2 1-5,6-1-1,-2 1-15,6-1-28,-2 0-28,0 0-23,2 0-30,-2 1-29,-2 0-9,-2 0-42,0-2-165,-2 2 179</inkml:trace>
          <inkml:trace contextRef="#ctx0" brushRef="#br1" timeOffset="122422.5631">2772 3001 316,'0'0'309,"0"0"-33,-15-6-61,15 6 10,0 0-45,-16-6 22,16 6-63,0 0 9,0 0-65,-17-4 18,17 4-56,0 0 20,0 0-43,0 0 36,0 0-48,0 0 28,-16 4-38,16-4 38,0 0 4,0 15 23,0-15-3,0 15-8,0-15-15,4 20-7,-4-8 0,2 0 34,0 2 0,0 0-12,-2-1-14,4 1-7,-4 0-6,2 1-4,0-1-1,0-1-7,0 0-6,0 0-1,1-2-1,-3-11-3,4 22 0,-4-22-1,6 19-21,-6-19-53,6 15-28,-6-15 4,6 12-67,-6-12-19,11 10-68,-11-10-32,0 0-90,22 6-145,-22-6-17</inkml:trace>
          <inkml:trace contextRef="#ctx0" brushRef="#br1" timeOffset="123298.6018">3146 2967 35,'0'0'420,"0"0"-78,-6-11-82,6 11 6,0 0-68,0 0 7,-4-11-74,4 11 11,0 0-63,0 0 10,0 0-50,0 0 26,0 0-44,0 0 24,0 0-19,0 0 12,0 0-45,0 0 37,0 19-30,0-19 34,0 19 12,0-19-4,0 23-5,0-10-13,0 1-21,2 1 21,-2 0-24,0 2 21,2-1-4,-2 0 3,2-1-11,0-1 0,0-1-3,0-1 0,0-1-1,2 0 1,-4-11 6,4 18-3,-4-18 7,4 15 12,-4-15 37,2 11 22,-2-11-4,0 0-6,5 13-6,-5-13 0,0 0-14,0 0-7,0 0-13,0 0-7,0 0-3,-5-15-46,5 15 40,-2-14-33,2 14 29,-4-23-1,2 11-3,0-1-5,2-1 0,-2-2-2,0 0 1,0-1-6,0 0 0,0 1 18,2-2-13,-4 2 7,4 0-22,-4 0 22,4-1-21,-5 2 21,5 1-26,-4 0 24,4 1-26,0 2 20,0 11-22,2-23 22,-2 23-22,7-19 20,-7 19-24,4-15 27,-4 15-19,10-13 16,-10 13-21,17-13 29,-17 13-28,18-9 24,-18 9-22,21-7 21,-21 7-22,23-6 24,-23 6-27,20-3 24,-20 3-22,0 0 23,33 1-24,-33-1 22,23 3-20,-23-3 23,19 7-24,-19-7 25,16 9-22,-16-9 19,15 11-19,-15-11 22,10 12-29,-10-12 2,10 15 4,-10-15 7,9 14 0,-9-14 0,4 14-3,-4-14 3,-2 16 0,2-16-5,-4 15 4,4-15 3,-13 17 1,13-17-4,-12 17-2,12-17 1,-15 14 4,15-14-2,-14 13 5,14-13-2,-13 10-4,13-10 6,-10 8 2,10-8 3,0 0-5,-12 10-4,12-10 2,0 0-3,0 0-1,0 0 0,0 0 2,0 0 1,0 0-1,0 0 2,0 0-4,0 0 2,0 0 1,0 0 2,8-9 1,-8 9-6,0 0 3,19-7 0,-19 7 0,0 0 6,24-5-5,-24 5-1,0 0 0,31-2 2,-31 2 2,27 2-1,-27-2 4,27 4 2,-27-4-9,29 8 3,-15-3 0,-14-5-2,25 13 5,-14-6-2,-1 0 10,-2 2-9,-8-9 0,13 16-31,-13-16 42,6 18-38,-6-18 40,-2 18-40,2-18 49,-6 20-9,-1-12-1,-1 2 1,-2-2-1,1 1-1,-1-1-5,-2-1-1,1-1 0,11-6 0,-26 12-25,26-12-36,-29 8-73,29-8-30,-36 6-50,36-6-56,-37 1-45,37-1-288,-41 0-113</inkml:trace>
          <inkml:trace contextRef="#ctx0" brushRef="#br1" timeOffset="121532.6077">1955 2942 233,'0'0'339,"0"0"-62,-8-10-32,8 10-35,0 0-69,0 0-1,0 0-49,0 0 2,0 0-46,-6-8 16,6 8-37,0 0 19,0 0-33,0 0 27,0 0-27,-4 13 107,4-13-53,-5 17 24,5-17-51,-6 23-3,2-7 3,0 1-18,-2 0 3,0 5 15,-1 1-28,-1 0 1,2 0-3,-2 1-1,1 0 37,-1 0-44,2-3 33,0 2-42,0-4 45,1-1-50,1-2 38,0-1-29,2-3 39,0-1-15,0 0 53,2-11-20,-4 17 41,4-17-29,-4 14 16,4-14-36,0 0 24,0 0-41,0 0 3,0 0-13,0 0 16,0 0-24,0 0-5,18-14 3,-11 4-4,-1 1 0,0-3-1,0-3-2,2 1 3,-1-2-3,-1 0 6,2-2-4,-2 2-4,0-4-1,1 3-1,-3-1 23,0-1-25,2 1 20,0 0-20,-4 0 22,3-1-28,-3 3 24,0-2-26,0 2 28,-2 0-26,4 1 21,-4 0-24,4 2 26,-4 1-26,4 0 24,-2 1-19,-2 11 15,4-21-24,-4 21 29,4-16-27,-4 16 26,5-14-28,-5 14 24,4-11-27,-4 11 25,0 0-25,6-12 25,-6 12-23,0 0 29,0 0-25,23-5 24,-23 5-25,0 0 30,20 7-29,-20-7 32,17 10-27,-17-10 24,19 14-27,-11-4 28,2-1-27,3 3 28,-3 1-28,2 1 8,-1 0-1,-1 1-1,-2 2 2,5-2 4,-7 5 1,4-2 2,-2 1-3,-1-1 4,-1 1-2,0 0-2,-2-1 1,2 0-3,1-1 26,-3-1-29,0-1 11,0-2-10,0-1 23,0 0-26,0-3 23,0 2-13,-4-11 9,9 17-28,-9-17 31,8 14-46,-8-14 5,8 11-64,-8-11-22,11 9 17,-11-9-76,0 0 1,14 10-46,-14-10-9,0 0-22,0 0-34,0 0-245,17 3-29</inkml:trace>
          <inkml:trace contextRef="#ctx0" brushRef="#br1" timeOffset="122091.9977">2528 3093 154,'0'0'298,"0"0"-77,0 0-9,0 0-49,0 0-4,0 0-53,0 0 2,0 0-42,0 0 18,0 0-39,0 0 20,0 0-30,18-7 25,-18 7-34,25-1 20,-25 1-35,33-1 35,-33 1-46,40-2 25,-40 2-27,43-2 22,-43 2-42,45-2-20,-45 2-47,46-1-24,-46 1-55,41-2-27,-41 2-223,35-2 118</inkml:trace>
        </inkml:traceGroup>
      </inkml:traceGroup>
    </inkml:traceGroup>
  </inkml:traceGroup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3:48.491"/>
    </inkml:context>
    <inkml:brush xml:id="br0">
      <inkml:brushProperty name="width" value="0.06667" units="cm"/>
      <inkml:brushProperty name="height" value="0.06667" units="cm"/>
      <inkml:brushProperty name="color" value="#7F7F7F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00B0F0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5E23BC0C-B251-4D74-8F0B-1D5947974D51}" emma:medium="tactile" emma:mode="ink">
          <msink:context xmlns:msink="http://schemas.microsoft.com/ink/2010/main" type="writingRegion" rotatedBoundingBox="5229,11703 8974,11410 9171,13926 5425,14218"/>
        </emma:interpretation>
      </emma:emma>
    </inkml:annotationXML>
    <inkml:traceGroup>
      <inkml:annotationXML>
        <emma:emma xmlns:emma="http://www.w3.org/2003/04/emma" version="1.0">
          <emma:interpretation id="{3738D570-EEBD-4527-B0CD-BCAD2888C361}" emma:medium="tactile" emma:mode="ink">
            <msink:context xmlns:msink="http://schemas.microsoft.com/ink/2010/main" type="paragraph" rotatedBoundingBox="5228,11687 6856,11602 6876,11986 5248,120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A2B716-802A-4AA6-8560-F624DA0D513B}" emma:medium="tactile" emma:mode="ink">
              <msink:context xmlns:msink="http://schemas.microsoft.com/ink/2010/main" type="line" rotatedBoundingBox="5228,11687 6856,11602 6877,11986 5248,12071"/>
            </emma:interpretation>
          </emma:emma>
        </inkml:annotationXML>
        <inkml:traceGroup>
          <inkml:annotationXML>
            <emma:emma xmlns:emma="http://www.w3.org/2003/04/emma" version="1.0">
              <emma:interpretation id="{8206EFE1-932A-4991-991F-69A0E8663A75}" emma:medium="tactile" emma:mode="ink">
                <msink:context xmlns:msink="http://schemas.microsoft.com/ink/2010/main" type="inkWord" rotatedBoundingBox="5228,11687 6856,11602 6877,11986 5248,12071"/>
              </emma:interpretation>
              <emma:one-of disjunction-type="recognition" id="oneOf0">
                <emma:interpretation id="interp0" emma:lang="en-US" emma:confidence="0.5">
                  <emma:literal>Nor</emma:literal>
                </emma:interpretation>
                <emma:interpretation id="interp1" emma:lang="en-US" emma:confidence="0">
                  <emma:literal>NoR</emma:literal>
                </emma:interpretation>
                <emma:interpretation id="interp2" emma:lang="en-US" emma:confidence="0">
                  <emma:literal>NOr</emma:literal>
                </emma:interpretation>
                <emma:interpretation id="interp3" emma:lang="en-US" emma:confidence="0">
                  <emma:literal>NOR</emma:literal>
                </emma:interpretation>
                <emma:interpretation id="interp4" emma:lang="en-US" emma:confidence="0">
                  <emma:literal>nor</emma:literal>
                </emma:interpretation>
              </emma:one-of>
            </emma:emma>
          </inkml:annotationXML>
          <inkml:trace contextRef="#ctx0" brushRef="#br0">-1687 4829 76,'0'0'225,"0"0"-50,0 0-30,0 0-24,0 0-17,0 0-16,0 0-12,0 0-11,0 0-6,0 0-8,0 0-10,-12-7-6,12 7-8,0 0 2,0 0 0,0 0 5,0 0-4,0 0 5,0 0 1,0 0 1,0 0-4,0 0 0,0 0 4,0 0-2,0 0 7,0 0-4,0 0 0,0 0-2,0 0 0,0 0-1,0 0-7,0 0-5,-9-9-1,9 9 3,0 0 5,0 0 7,0 0 2,0 0-10,0 0 1,0 0 0,0 0-1,0 0-2,0 0 4,0 0 6,0 0-4,-10-9-8,10 9-3,0 0-6,0 0-12,0 0-2,0 0 0,0 0-13,0 0 14,0 0-14,0 0 0,0 0 6,0 0-1,6 11 2,-6-11 1,0 0 3,6 12-1,-6-12 0,4 10-1,-4-10 3,7 10 4,-7-10-5,8 12-3,-8-12 6,6 11 1,-6-11-3,6 14 2,-6-14 0,7 12-2,-7-12 1,6 13-2,-6-13 1,4 14 7,-4-14-2,4 13 4,-4-13-1,2 13 4,-2-13 13,2 12 14,-2-12 4,0 0-15,2 16-7,-2-16-6,0 0 2,2 12-4,-2-12-2,0 0 1,0 0-4,0 13-12,0-13 9,0 0-1,0 0-3,0 0 5,4 11 1,-4-11-7,0 0 2,0 0 1,0 0-2,0 0 0,0 0 3,0 0 2,0 0-3,0 0-1,0 11-2,0-11 1,0 0-2,0 0 1,0 0 7,0 0-9,0 0-1,0 0-1,0 0 1,0 0-2,0 0 0,0 0 5,0 0-3,0 0-2,0 0 0,0 0 1,0 0 0,0 0-1,0 0 10,0 12-10,0-12 6,0 0-2,0 0-3,0 0 5,0 0 3,0 0 8,0 0-12,0 0-2,0 13-2,0-13 0,0 0 5,0 0-5,0 0 16,0 0-14,0 0-2,-4 11 2,4-11 0,0 0 0,0 0 0,0 0 2,0 0 1,0 0-1,-4 12-2,4-12 2,0 0 1,0 0 0,0 0-2,0 0 7,0 0-6,0 0 3,0 0 3,0 0-2,0 0 1,0 0 2,0 0 1,0 0 0,0 0 21,0 0 19,-6 9 0,6-9-8,0 0-3,0 0-9,0 0-5,0 0-2,0 0-2,0 0-2,0 0-9,0 0-1,0 0-2,0 0-1,0 0-2,0 0 0,0 0 0,0 0-1,0 0-2,0 0 0,0 0 1,0 0 0,0 0 4,0 0-3,0 0-13,0 0 14,0 0 0,0 0-3,0 0 3,0 0-1,0 0 1,0 0-16,0 0 10,0 0-36,0 0-35,0 0-50,-4-10-58,4 10-35,0 0-36,6-10 8,-6 10-383,10-8-140</inkml:trace>
          <inkml:trace contextRef="#ctx0" brushRef="#br0" timeOffset="2629.665">-1666 4813 1,'0'0'300,"0"0"-64,0 0-34,0 0-30,0 0-14,0 0-1,0 0-40,0 0-19,0 0-17,0 0-11,0 0-13,0 0-1,0 0-25,0 0-8,0 0-4,0 0 4,0 0-6,10 7-7,-10-7-2,0 0 0,0 0 1,21 6 2,-21-6 3,18 6-4,-18-6 8,27 7 1,-12-1 21,3 0 8,1 0-8,1 2-8,1 1-4,2-2-3,0 3-2,-3-2 15,3 3-16,-2-1 14,1 1-27,1 0 24,-4-1-24,3 1 13,-3-2-19,0 3 15,-1-4-17,1 2 18,-5-2-20,-1 0 21,-1-2-21,1 1 15,-13-7-20,18 11 21,-18-11-14,15 7 14,-15-7-14,14 8 14,-14-8-12,0 0 18,15 8-19,-15-8 18,0 0-17,10 8 19,-10-8-21,0 0 3,0 0 3,0 0-8,14 8-47,-14-8-28,0 0-94,0 0-26,0 0-87,0 0-264,0 0-58</inkml:trace>
          <inkml:trace contextRef="#ctx0" brushRef="#br0" timeOffset="2982.3505">-1187 4775 95,'0'0'335,"0"0"-59,-8-11-40,8 11-26,0 0-32,0 0-34,-8-11-27,8 11-54,0 0 17,0 0-33,0 0-11,0 0-8,0 0-5,0 0-5,0 0-8,0 0 0,8 13 5,-8-13 2,6 17 9,-4-7 6,4 3 25,-1 0-27,-1 2 30,0-1-9,-2 3 0,2-1-6,0 0 7,-2 1-19,0 0-9,0-2 13,0 0-22,-2-1 11,0-1-18,0 0 15,2 0-14,-2-1-3,0 0 0,0-12-1,0 19-2,0-19 2,3 16 2,-3-16 3,0 13-1,0-13-2,2 11 2,-2-11 1,0 0-45,0 14-59,0-14-42,0 0-108,0 0-6,0 0-323,0 0-88</inkml:trace>
          <inkml:trace contextRef="#ctx0" brushRef="#br0" timeOffset="3412.4616">-771 4870 52,'0'0'345,"0"0"-80,-4-14-34,4 14-12,-11-11-28,11 11-35,-10-9 3,10 9-12,-13-8-19,13 8-23,-14-6-28,14 6-16,0 0-18,-23-6-11,23 6-9,0 0-2,-22 4-5,22-4-6,-19 11-1,11-4-3,-1 2 1,1 1-2,2 1-2,0 2 4,2-2-7,-1 2 20,3 0-23,0 1 20,2-1-24,2-1 24,0 1-20,5-1 13,-3-2-15,2 2 16,0-3-16,0 0 28,-6-9-11,13 16 46,-13-16 20,14 11 13,-14-11-2,17 5-5,-17-5 3,0 0-21,0 0-11,33-1-2,-33 1-14,14-11-2,-5 3-9,-9 8 1,14-18-8,-8 7-9,0 2 4,-3-3-4,1 0-2,0 1 0,-4-1 0,0 12-1,2-23-1,-2 23-3,-6-21-28,6 21 28,-7-17-26,7 17 34,-12-14-33,12 14 21,-10-13-45,10 13-6,-13-9-90,13 9-17,-12-9-37,12 9-41,0 0-28,-15-5-22,15 5 1,0 0-222,0 0-2</inkml:trace>
          <inkml:trace contextRef="#ctx0" brushRef="#br0" timeOffset="4092.5929">-501 4776 371,'0'0'289,"0"0"-23,0 0-53,5-13-3,-5 13-74,0 0-7,0 0-53,0 0 0,0 0-38,8-9 13,-8 9-34,0 0 23,0 0-9,8 15 10,-8-15-12,6 17-1,-4-6 0,0 0-4,1 0 2,1 2 28,-2-2 15,0 2-12,0 1-10,0 0-10,0-3-7,0 2-3,0-1-12,-2 0 0,4-1-2,-4-11 0,2 21-3,-2-21-4,2 17 8,-2-17-5,5 12 14,-5-12 35,2 12 15,-2-12 17,0 0 2,2 13-21,-2-13-5,0 0-11,0 0-10,0 0-9,0 0-7,0 0-10,-4-10-7,4 10 2,-3-17 0,3 17-6,-2-21-1,2 7 1,0 1-34,0-2 34,0-3-26,0 1 29,2 1-28,1 0 2,-3 0 8,2 3 23,0-1-27,-2 2 21,2 1-27,-2 11 27,4-21-35,-4 21 28,8-18-33,-8 18 26,8-14-38,-8 14 27,11-11-35,-11 11 35,18-9-39,-18 9 45,23-7-40,-23 7-8,29-6 45,-29 6-41,35-5 45,-35 5-39,35-2 41,-35 2-33,31-2 29,-31 2-37,27 0 35,-27 0-27,21 3 39,-21-3-28,14 5 40,-14-5-37,0 0 36,4 13-33,-4-13 38,-16 14-40,6-8 42,-5 1-31,-1 3 27,-3-2-2,2 0-2,1-1 0,-1-2 2,1 2-6,1-2 2,15-5-4,-26 9 2,26-9 3,-25 8 10,25-8 12,-21 7-9,21-7-2,-17 5-7,17-5-9,0 0-8,-14 7-1,14-7 2,0 0-2,0 0-1,4 14 5,-4-14 0,15 9 1,-15-9 2,22 13 6,-7-6-6,-3 1 2,5-1-2,-1 3-2,3-2 3,0 3 6,-3-1-2,3 1-1,-1-1-1,1 2-3,-5-1 5,3 0-2,-1 0 2,-1 0 7,-3 0-5,1-2-46,-3 1-77,0-2-73,-1 0-79,1-1-45,-10-7-277,14 15-99</inkml:trace>
        </inkml:traceGroup>
      </inkml:traceGroup>
    </inkml:traceGroup>
    <inkml:traceGroup>
      <inkml:annotationXML>
        <emma:emma xmlns:emma="http://www.w3.org/2003/04/emma" version="1.0">
          <emma:interpretation id="{293919E2-7034-431D-A6A5-41B0A8696DDB}" emma:medium="tactile" emma:mode="ink">
            <msink:context xmlns:msink="http://schemas.microsoft.com/ink/2010/main" type="paragraph" rotatedBoundingBox="6382,12587 9040,12271 9116,12903 6457,1321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BC8C10F5-5FE5-4E30-9E46-7AB8D09931A9}" emma:medium="tactile" emma:mode="ink">
              <msink:context xmlns:msink="http://schemas.microsoft.com/ink/2010/main" type="line" rotatedBoundingBox="6382,12587 9040,12271 9116,12903 6457,13219">
                <msink:destinationLink direction="with" ref="{36ECFD5D-EF03-4273-B1A9-269129194F8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FB0E8AC-5576-4363-86C4-867CC371AA45}" emma:medium="tactile" emma:mode="ink">
                <msink:context xmlns:msink="http://schemas.microsoft.com/ink/2010/main" type="inkWord" rotatedBoundingBox="6405,12683 7797,12613 7812,12928 6421,12998"/>
              </emma:interpretation>
              <emma:one-of disjunction-type="recognition" id="oneOf1">
                <emma:interpretation id="interp5" emma:lang="en-US" emma:confidence="0">
                  <emma:literal>0</emma:literal>
                </emma:interpretation>
                <emma:interpretation id="interp6" emma:lang="en-US" emma:confidence="0">
                  <emma:literal>o</emma:literal>
                </emma:interpretation>
                <emma:interpretation id="interp7" emma:lang="en-US" emma:confidence="0">
                  <emma:literal>o=</emma:literal>
                </emma:interpretation>
                <emma:interpretation id="interp8" emma:lang="en-US" emma:confidence="0">
                  <emma:literal>O</emma:literal>
                </emma:interpretation>
                <emma:interpretation id="interp9" emma:lang="en-US" emma:confidence="0">
                  <emma:literal>0=</emma:literal>
                </emma:interpretation>
              </emma:one-of>
            </emma:emma>
          </inkml:annotationXML>
          <inkml:trace contextRef="#ctx0" brushRef="#br1" timeOffset="-35012.3241">-331 5797 467,'0'0'337,"0"0"-51,-27 2-92,27-2-17,-29 7-48,13-2 0,-1 1-41,-2 4 1,3-1-33,-3 4 12,3-2-35,3 2 20,1 1-25,4 0 19,2 2-26,1-2-10,5 0 2,2 1 3,3 1 1,3-3-2,4 1 4,3 0-2,1-3 0,5 0-4,0-1 3,1-3 4,3 1 2,0-3 20,0-2 18,0 0-3,-1-2 6,1-2 10,0-2 12,-2 0-7,-1-2-3,1-3-5,-2-1 21,-5-1-7,-3-1-2,-3-2-9,-6 0-12,-2-1-22,-4-2 4,-4 0-12,-2 0-5,-9-5-5,3 3-3,-5 0-8,1 0 3,-1 1-3,2 3-7,1 3 0,-1 0-2,3 0-5,-1 3-22,3 1-31,-2 0-31,14 7-38,-23-9-37,23 9-17,-17-4-12,17 4-18,0 0-2,0 0-81,-20 5 28,20-5-294,0 0-75</inkml:trace>
          <inkml:trace contextRef="#ctx0" brushRef="#br1" timeOffset="-34818.9145">115 5849 49,'0'0'506,"23"-4"-180,-23 4-39,0 0-85,0 0-6,0 0-45,25-3-23,-25 3-19,23-3-22,-23 3-20,35-6-11,-12 2-15,6 2-8,2-3-32,2 1-69,2 1-23,0-1-90,0-1-8,0 2-96,0-1-164,-2 1 74</inkml:trace>
          <inkml:trace contextRef="#ctx0" brushRef="#br1" timeOffset="-34641.3055">254 5957 191,'0'0'436,"-29"7"-93,29-7-89,-19 6-28,19-6-43,0 0-14,0 0-10,0 0-27,0 0-22,23 2-18,0-5-16,6-2-7,8 0-20,9-2-26,3 0-36,9-2-50,4 0-17,2 0-98,2-1-16,-2 2-87,5-2-251,-7 2-38</inkml:trace>
        </inkml:traceGroup>
        <inkml:traceGroup>
          <inkml:annotationXML>
            <emma:emma xmlns:emma="http://www.w3.org/2003/04/emma" version="1.0">
              <emma:interpretation id="{5AFC44BA-40E5-4435-B7B8-3CCC8D95B6F6}" emma:medium="tactile" emma:mode="ink">
                <msink:context xmlns:msink="http://schemas.microsoft.com/ink/2010/main" type="inkWord" rotatedBoundingBox="7939,12545 8867,11998 9261,12667 8334,13214"/>
              </emma:interpretation>
              <emma:one-of disjunction-type="recognition" id="oneOf2">
                <emma:interpretation id="interp10" emma:lang="en-US" emma:confidence="1">
                  <emma:literal>A</emma:literal>
                </emma:interpretation>
                <emma:interpretation id="interp11" emma:lang="en-US" emma:confidence="0">
                  <emma:literal>a</emma:literal>
                </emma:interpretation>
                <emma:interpretation id="interp12" emma:lang="en-US" emma:confidence="0">
                  <emma:literal>A.</emma:literal>
                </emma:interpretation>
                <emma:interpretation id="interp13" emma:lang="en-US" emma:confidence="0">
                  <emma:literal>4</emma:literal>
                </emma:interpretation>
                <emma:interpretation id="interp14" emma:lang="en-US" emma:confidence="0">
                  <emma:literal>*</emma:literal>
                </emma:interpretation>
              </emma:one-of>
            </emma:emma>
          </inkml:annotationXML>
          <inkml:trace contextRef="#ctx0" brushRef="#br2" timeOffset="98258.223">1306 5481 79,'0'0'291,"0"0"-46,0 0-36,-21-4-23,21 4-25,0 0-23,0 0-27,0 0-17,0 0-12,0 0-23,-12-7-7,12 7-6,0 0-4,0 0-6,23-9-3,-23 9 28,29-5-13,-11 1-33,5 1 26,8-1-5,2-1-7,0 1-6,7 0-4,3-1-2,0 0-7,3 1 1,-1 0-1,3 1-1,-9 0-5,0-1-5,-1 2 10,-3 0-4,-2 1-1,-6-1 1,-3 0 1,-24 2-3,46-2-1,-46 2 5,33-3 1,-33 3 2,27-1 1,-27 1 3,0 0 0,27-1-10,-27 1 1,0 0-1,0 0-5,0 0-4,0 0-34,0 0-13,-35 2-44,35-2-49,-31 3-36,31-3-40,-40 3-45,40-3-146,-43 4 124</inkml:trace>
          <inkml:trace contextRef="#ctx0" brushRef="#br2" timeOffset="96400.2157">1459 5496 19,'0'0'83,"0"0"-3,0 0-3,0 0 12,0 0-23,0 0-1,0 0-2,0 0-1,0 0-1,0 0 0,0 0-1,0 0 3,0 0 3,0 0-5,0 0-4,0 0-3,0 0-2,0 0-4,0 0-1,0 0-2,0 0-7,0 0 0,0 0-4,0 0-2,0 0-4,0 0-1,0 0 15,0 0-23,0 0 0,0 0 0,0 0-2,0 0-2,0 0-2,0 0 2,0 0-3,0 0-4,0 0 1,0 0-2,0 0 0,0 0 1,0 0 0,0 0-7,0 0 2,0 0-3,0 0 3,0 0-1,0 0-2,0 0 4,0 0-4,0 0 0,0 0-1,0 0 3,0 0-5,0 0 3,0 0 6,0 0-6,0 0-1,0 0-2,0 0 6,0 0-2,0 0 0,0 0 2,0 0-5,0 0 1,0 0 1,0 0 1,0 0 12,0 0-16,0 0 5,0 0-5,0 0 0,0 0 3,0 0 2,0 0-5,0 0 3,0 0 6,0 0-11,0 0 4,0 0 0,0 0-1,0 0 2,0 0-2,0 0 2,0 0-2,0 0 3,0 0-2,0 0 1,0 0-3,0 0 2,0 0-7,0 0-53,0 0-40,0 0-45,0 0-53,0 0-179,0 0 165</inkml:trace>
          <inkml:trace contextRef="#ctx0" brushRef="#br2" timeOffset="97540.2459">1457 5534 138,'0'0'196,"0"0"-35,0 0-11,0 0-24,0 0-15,0 0-8,0 0-16,0 0-7,0 0-12,0 0-7,0 0-5,0 0-5,0 0 9,0 0-19,0 0-5,0 0-3,0 0 15,0 0-31,0 0-3,0 0-4,0 0-3,0 0 0,0 0-8,0 0 9,0 0-1,-8 9-2,8-9 2,-8 8 0,8-8 3,-7 13 10,7-13 15,-12 18 23,8-6 2,-2 1 40,-3 3-34,1 0 14,-2 2-33,1 3-7,-1 1 16,0-1-27,-1 2 13,3 1 5,-2-2 7,2 1-24,-1-1 9,1 0-12,2-1-8,2-3-6,-3 0-2,1-3-2,2 1 2,2-3-6,-2-1 7,2 0-2,0 0-5,2-12 1,-4 17 2,4-17-5,-4 16 2,4-16 4,-3 12 0,3-12-4,0 0 4,-4 15 9,4-15 16,0 0 0,-4 13 5,4-13-3,0 0-7,0 0-6,0 0-5,0 0-2,0 0-4,0 0-4,0 0-2,0 0-1,11-10-5,-11 10 4,12-16-1,-6 6-7,2-3 9,1-2-5,1 1-4,2-3 3,-1-1 2,1-2 5,-2 1-10,1-1 3,1-1-1,-1 3-1,-1 1 3,-2-1 0,2 2 0,1-1-1,-5 1 0,2 0 0,-1 0 1,1 2-36,0-1 44,-4 3-37,2 1 44,-1 0-39,-1 0 37,2 2-37,-6 9 41,8-18-37,-8 18 35,6-13-37,-6 13 36,7-12-36,-7 12 37,6-10-38,-6 10 36,0 0-32,6-12 29,-6 12-37,0 0 41,0 0-39,8-11 38,-8 11-34,0 0 41,0 0-43,21-2 41,-21 2-39,0 0 36,21 4-3,-21-4-2,16 9 1,-16-9-4,21 15-2,-11-6-3,2 3-1,1 2 1,-1 0 8,3 1-10,-1 3 0,1-1-1,-3 3 1,3-2-2,-5 1 2,2-1 2,-3-2 2,-1 1-6,2-2 1,-4 2 7,3 0-1,-3-2 5,2-1-6,-4 0-3,2-2 3,-1-1 0,-1 2-2,0-3-1,-4-10 6,8 18-4,-8-18-5,6 15 4,-6-15 4,4 14-4,-4-14 4,5 9 4,-5-9-9,0 0 3,4 12-4,-4-12-39,0 0-46,0 0-43,0 0-12,2 11-64,-2-11-5,0 0-56,0 0 23,0 0-274,0 0-13</inkml:trace>
          <inkml:trace contextRef="#ctx0" brushRef="#br2" timeOffset="97789.4094">1505 5873 220,'0'0'205,"0"0"-10,0 0-62,0 0 22,0 0-29,0 0 23,0 0-56,0 0 14,0 0-42,20-3 17,-20 3-44,40-2 25,-18 1-47,5-2 30,2 2-38,0-1 30,6 0-34,0-1 23,-2-1-33,5 2 30,-3 1-37,-4-2 15,-4 2-65,-1-1 8,1 1-43,-4-1-42,-23 2-40,41-4-215,-41 4 150</inkml:trace>
        </inkml:traceGroup>
      </inkml:traceGroup>
    </inkml:traceGroup>
    <inkml:traceGroup>
      <inkml:annotationXML>
        <emma:emma xmlns:emma="http://www.w3.org/2003/04/emma" version="1.0">
          <emma:interpretation id="{9653CE0B-E72A-4BA4-B9A6-72BDA32A8ABD}" emma:medium="tactile" emma:mode="ink">
            <msink:context xmlns:msink="http://schemas.microsoft.com/ink/2010/main" type="paragraph" rotatedBoundingBox="5832,13779 7251,13668 7283,14073 5864,1418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FE3273D-1EE3-4260-9264-BBECE1DC9555}" emma:medium="tactile" emma:mode="ink">
              <msink:context xmlns:msink="http://schemas.microsoft.com/ink/2010/main" type="line" rotatedBoundingBox="5832,13779 7251,13668 7283,14073 5864,14184"/>
            </emma:interpretation>
          </emma:emma>
        </inkml:annotationXML>
        <inkml:traceGroup>
          <inkml:annotationXML>
            <emma:emma xmlns:emma="http://www.w3.org/2003/04/emma" version="1.0">
              <emma:interpretation id="{77A7F6FE-A92A-45A3-88CF-BE31170439E4}" emma:medium="tactile" emma:mode="ink">
                <msink:context xmlns:msink="http://schemas.microsoft.com/ink/2010/main" type="inkWord" rotatedBoundingBox="5832,13779 7251,13668 7283,14073 5864,14184"/>
              </emma:interpretation>
              <emma:one-of disjunction-type="recognition" id="oneOf3">
                <emma:interpretation id="interp15" emma:lang="en-US" emma:confidence="0.5">
                  <emma:literal>NoT</emma:literal>
                </emma:interpretation>
                <emma:interpretation id="interp16" emma:lang="en-US" emma:confidence="0">
                  <emma:literal>noT</emma:literal>
                </emma:interpretation>
                <emma:interpretation id="interp17" emma:lang="en-US" emma:confidence="0">
                  <emma:literal>NOT</emma:literal>
                </emma:interpretation>
                <emma:interpretation id="interp18" emma:lang="en-US" emma:confidence="0">
                  <emma:literal>Not</emma:literal>
                </emma:interpretation>
                <emma:interpretation id="interp19" emma:lang="en-US" emma:confidence="0">
                  <emma:literal>nOT</emma:literal>
                </emma:interpretation>
              </emma:one-of>
            </emma:emma>
          </inkml:annotationXML>
          <inkml:trace contextRef="#ctx0" brushRef="#br0" timeOffset="13632.0594">-1055 6865 246,'0'0'278,"0"0"-43,0 0-23,0 0-19,0 0-28,0 0-21,0 0-52,0 0 18,0 0-50,0 0 13,0 0-44,0 0 16,0 0-38,0 0 27,0 0-36,0 0 29,0 0-32,0 0 33,0 0-31,0 0 66,3 13-16,-3-13 17,2 14-36,-2-14 20,6 17-32,-6-17 6,2 23-12,-2-11 22,2 0-26,-2 2 14,0-1-19,-2 1 19,2 1-23,0-1 15,-2 1-19,2-2 24,0 0-22,-2 1 14,0-3-17,2 1 22,0-12-21,-4 20 17,4-20-19,0 16 28,0-16-25,-3 14 19,3-14-15,-2 11 30,2-11 15,0 0 14,0 14 11,0-14-1,0 0 0,0 0-20,0 0 1,-6 10-17,6-10 4,0 0-14,0 0 4,-8-12-17,8 12 9,-4-15-11,4 15 11,-6-20-7,1 9-1,3-1-3,0-1 0,-2 1-5,2-1 3,0 0-4,0 0-8,0 1 5,2 0-2,0 12 8,0-23-7,0 23 5,0-19-8,0 19 13,0-15-22,0 15 13,0-14-9,0 14 11,2-11-17,-2 11 11,0 0-6,6-14 10,-6 14-4,0 0 2,19-10-1,-19 10 3,0 0-5,29-5 1,-29 5 2,25 2 0,-25-2 3,33 7 0,-17-1-10,1-1 17,-1 2-5,3 3 1,-3 1 2,1 0 0,-3 1-5,1 1 1,-3 1 3,1 0 1,-1 0-1,-2 1-7,1-1 5,-1-1 2,-2 0-3,1-1-2,-1-1 0,-2-2 0,0 0 0,-6-9 0,15 16 5,-15-16-1,10 12 5,-10-12 0,8 10 5,-8-10-3,9 9 13,-9-9-9,0 0 3,0 0-9,12 7 13,-12-7-11,0 0 8,0 0-13,15-6 13,-15 6-12,0 0 13,10-14-11,-10 14 20,8-13-20,-8 13 13,4-16-15,-4 16 11,4-19-1,-4 19 0,5-23-2,-5 10-3,0 1 3,0-1 3,0 0-3,-3 2 16,1-1-20,2 0 14,0 12-18,-6-20 19,6 20-27,-4-17 22,4 17-24,-6-15 18,6 15-23,-2-12 20,2 12-37,-2-11-22,2 11-32,0 0-56,-2-15-32,2 15-80,0 0-8,0 0-36,6-12-13,-6 12-230,0 0-44</inkml:trace>
          <inkml:trace contextRef="#ctx0" brushRef="#br0" timeOffset="14013.6854">-358 6885 135,'0'0'331,"0"0"-115,0 0-8,0 0-61,0 0 11,0 0-58,0 0 13,-14 10-43,14-10 38,-9 10-53,9-10 23,-10 15-32,10-15 47,-8 20-43,4-9 18,2 0-35,-1 1 13,1 0-34,2-1 23,0 1-30,0 0 26,2-1-40,3 1 34,-1-2-29,2 1 24,0-1-27,0 0 24,3-2-22,1 0 28,-10-8-24,19 14 30,-19-14-25,16 9 29,-16-9-15,19 8 40,-19-8-4,0 0 7,22 4-15,-22-4 9,0 0-10,23-4 6,-23 4-6,15-9-2,-15 9-6,8-13-10,-8 13-5,4-16 2,-4 16-9,-2-19 4,2 19-5,-4-21-3,0 10 1,0 0-3,-3 1-1,3 0-6,-2 0 3,6 10-4,-12-17-2,12 17 4,-11-15-7,11 15-43,-10-12-30,10 12-33,-8-9-70,8 9-19,0 0-88,-9-12 24,9 12-15,0 0-195,0 0 45</inkml:trace>
          <inkml:trace contextRef="#ctx0" brushRef="#br0" timeOffset="14221.6708">-182 6879 331,'0'0'244,"0"0"-22,0 0-76,0 0 8,0 0-56,0 0 17,0 0-37,0 0 22,27-3-26,-27 3 7,31-1-41,-31 1 24,43-4-40,-16 2 28,0 0-42,6-1 29,0 0-36,2 0 27,-2 0-47,0 0-7,0 0-47,0 0-47,-4 0-35,-2 0-22,-2 2-70,-2-1-103,-23 2 195</inkml:trace>
          <inkml:trace contextRef="#ctx0" brushRef="#br0" timeOffset="14463.6263">206 6807 381,'0'0'308,"0"0"-90,-18 5 0,18-5-77,0 0 48,-4 13 23,4-13-27,0 14-50,0-14-5,2 18-32,0-7-6,-2 2-13,2 0 0,0 3-15,0 0-14,2 1-2,-2 0-14,0 1-10,-2 1 6,2-1-12,0 0 3,0 0-10,-2-1 3,0 0-10,0-3-49,3 1-77,-3-3-28,-3 1-74,3-13-58,0 19-67,0-19-156,-2 16 0</inkml:trace>
        </inkml:traceGroup>
      </inkml:traceGroup>
    </inkml:traceGroup>
  </inkml:traceGroup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5:36.612"/>
    </inkml:context>
    <inkml:brush xml:id="br0">
      <inkml:brushProperty name="width" value="0.06667" units="cm"/>
      <inkml:brushProperty name="height" value="0.06667" units="cm"/>
      <inkml:brushProperty name="color" value="#C00000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00B0F0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7F7F7F"/>
      <inkml:brushProperty name="fitToCurve" value="1"/>
    </inkml:brush>
  </inkml:definitions>
  <inkml:traceGroup>
    <inkml:annotationXML>
      <emma:emma xmlns:emma="http://www.w3.org/2003/04/emma" version="1.0">
        <emma:interpretation id="{BA74BFFF-BC43-4A41-BDEF-19FA82C208CB}" emma:medium="tactile" emma:mode="ink">
          <msink:context xmlns:msink="http://schemas.microsoft.com/ink/2010/main" type="writingRegion" rotatedBoundingBox="18264,4315 25049,3573 25426,7025 18642,7767"/>
        </emma:interpretation>
      </emma:emma>
    </inkml:annotationXML>
    <inkml:traceGroup>
      <inkml:annotationXML>
        <emma:emma xmlns:emma="http://www.w3.org/2003/04/emma" version="1.0">
          <emma:interpretation id="{22D0EDB9-0A9C-4BFC-9EF3-0423E639DF28}" emma:medium="tactile" emma:mode="ink">
            <msink:context xmlns:msink="http://schemas.microsoft.com/ink/2010/main" type="paragraph" rotatedBoundingBox="19042,4234 23605,3729 23676,4370 19113,487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2C6A260-8098-4AE1-A4D5-3E322437A0F6}" emma:medium="tactile" emma:mode="ink">
              <msink:context xmlns:msink="http://schemas.microsoft.com/ink/2010/main" type="line" rotatedBoundingBox="19042,4234 23605,3729 23676,4370 19113,4875">
                <msink:destinationLink direction="with" ref="{18F788B9-CB42-4ED3-AFF6-F859786C1052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0051F6E-3FBE-4A01-BD1D-76A664013F3C}" emma:medium="tactile" emma:mode="ink">
                <msink:context xmlns:msink="http://schemas.microsoft.com/ink/2010/main" type="inkWord" rotatedBoundingBox="21070,4010 23605,3729 23676,4370 21141,4650"/>
              </emma:interpretation>
              <emma:one-of disjunction-type="recognition" id="oneOf0">
                <emma:interpretation id="interp0" emma:lang="en-US" emma:confidence="0">
                  <emma:literal>O=A&amp;B</emma:literal>
                </emma:interpretation>
                <emma:interpretation id="interp1" emma:lang="en-US" emma:confidence="0">
                  <emma:literal>0=A&amp;B</emma:literal>
                </emma:interpretation>
                <emma:interpretation id="interp2" emma:lang="en-US" emma:confidence="0">
                  <emma:literal>O=AGB</emma:literal>
                </emma:interpretation>
                <emma:interpretation id="interp3" emma:lang="en-US" emma:confidence="0">
                  <emma:literal>0=AGB</emma:literal>
                </emma:interpretation>
                <emma:interpretation id="interp4" emma:lang="en-US" emma:confidence="0">
                  <emma:literal>O=AB</emma:literal>
                </emma:interpretation>
              </emma:one-of>
            </emma:emma>
          </inkml:annotationXML>
          <inkml:trace contextRef="#ctx0" brushRef="#br0">1222-7464 205,'0'0'200,"0"0"-43,0 0-22,0 0-19,0 0-7,0 0-10,0 0-4,4-11-3,-4 11-7,0 0-8,0 0-6,0 0-3,0 0-2,0 0-3,0 0-2,0 0-6,4-10 4,-4 10-3,0 0-4,0 0 0,0 0-4,0 0 0,0 0-3,0 0 8,0 0-10,0 0 1,0-12-5,0 12-2,0 0-6,0 0-4,0 0 2,0 0-14,0 0-1,0 0-5,0 0-5,0 0-1,0 0-2,0 0 14,0 0-16,0 0 2,0 0-2,0 0 2,-8 11 21,8-11-24,-6 15 1,1-5 5,1 2-4,-4 2 7,4 4 2,-2-1-1,-7 5 3,5 2-1,-2 0 4,1 0 18,1 1-1,-2 0-2,2 1-2,-3-2-24,-1 1 19,4-1-25,-1 0 22,-1-2-25,2-2 42,-3-3-44,7 0 29,0-1-32,0-4 24,-2-1-21,4-1 27,2-10-15,-7 16 75,7-16-11,-4 14 53,4-14-52,0 0 23,0 0-51,0 0 25,0 0-51,0 0 32,0 0-10,23-11-7,-15 1-8,3-4-5,-3-1-4,6-4-5,-1-2-1,-3-1-2,-2-1-2,5 0 1,-3-2-4,-2 1 0,5 1 0,-7-2-1,2 1 1,3 2-3,-3 0 7,-4 1-8,4 3 2,-4 0-1,3 1 2,-3 2-30,0 2 37,4 0-33,-8 1 36,6 0-38,-6 12 39,9-19-38,-9 19 35,4-15-37,-4 15 34,4-11-32,-4 11 39,0 0-34,14-11 37,-14 11-5,0 0 4,0 0-6,23 10 0,-23-10-3,12 16 1,-7-5-1,3 3 1,-6 2-2,6 2 5,-4 0-4,1 1-3,1 2 5,-2 2-6,0 0 9,0-2-6,0 0 1,0-1 1,3-2-3,-3 1 2,0-1 0,0-2 4,4 0-5,-2 1-1,-1-4-34,-1 0 39,4-2-40,-4 0 5,-4-11-67,6 18 13,-6-18-50,9 14-17,-9-14-23,4 13-15,-4-13-14,4 12-33,-4-12-43,0 0-312,10 8-105</inkml:trace>
          <inkml:trace contextRef="#ctx0" brushRef="#br0" timeOffset="207.7515">1199-7157 152,'-19'-5'360,"19"5"-81,0 0-81,-16-6-10,16 6-66,0 0 2,0 0-29,0 0 20,0 0-32,0 0-9,8-8-3,-8 8-17,23-2-12,-23 2-6,35-1-8,-12-2-4,4 2-11,4-1 2,2 1-58,2-3-52,4-1-49,-2 3-77,7-3-272,-7 1 17</inkml:trace>
          <inkml:trace contextRef="#ctx0" brushRef="#br0" timeOffset="-1136.3898">1226-7502 175,'0'0'212,"0"0"-48,0 0-20,0 0-25,0 0-9,0 0-12,0 0-4,0 0-5,-10-6-6,10 6-10,0 0-4,0 0-9,0 0-8,0 0-8,0 0-7,0 0-9,0 0-1,0 0-6,0 0-5,0 0 6,0 0 5,0 0 8,0 0 3,0 0 5,0 0 9,0 0 3,0 0-1,0 0 3,0 0 3,0 0 1,0 0-3,0 0 6,0 0-15,0 0-1,0 0-4,0 0-6,0 0-7,0 0-1,0 0-1,0 0-28,0 0 18,0 0-20,0 0 16,0 0-24,0 0 21,0 0-1,0 0-3,0 0-2,0 0 0,0 0-1,0 0 3,0 0-5,0 0 0,0 0 0,0 0-3,0 0 1,0 0 0,0 0 2,0 0 1,0 0-5,0 0 4,0 0-5,0 0 3,0 0 0,0 0 1,0 0 5,0 0-5,0 0-4,0 0 2,0 0-3,0 0 4,0 0 0,0 0 5,0 0-10,0 0-1,0 0 4,0 0-6,0 0 3,0 0-1,0 0-24,0 0-62,0 0-45,0 0-67,0 0-66,0 0-93,0 0-143,0 0 2</inkml:trace>
          <inkml:trace contextRef="#ctx0" brushRef="#br0" timeOffset="2015.6738">2578-7574 237,'0'0'270,"-11"-6"-43,11 6-20,-16-9-14,16 9-28,-17-8-32,17 8-7,-24-10-29,24 10-9,-29-10-7,29 10-9,-33-10-6,20 5-13,-5 1-9,3-2-7,-4 1-1,-1 1-2,1-1-11,3 3-3,-3-3-3,-4 2 3,23 3-7,-35-5 3,35 5-12,-33-1 1,33 1 0,-39 1-1,16 1-1,0 3-4,1 2-11,-5 0 18,4 5 3,-4 1-5,4 3 6,-3 1-5,-1 6 1,0 3 5,0-2-7,4 4 3,7 0-1,-3 2-2,5-4 1,1-1 12,5 0-11,2 0 1,2-1-3,4-4 7,4 0 2,0 1 4,2 0-3,2-1 1,7 0-9,-3-1 13,7-1-8,3-3 14,1 1-19,4-4 22,2 1-24,0-3 13,-2-1-16,4-2 20,0-1-25,4-1 19,-2 0-15,-2-3 15,4-1-21,-4 0 21,0-2-1,2 0-1,2-3 1,-4-1 9,-2-2-7,2 0 21,-8-1-4,4-3 1,-2-4-8,-5 1-5,-3-4 12,-2-1-7,-7-1-3,2-3-4,-8-1-4,0 0-1,-4-2 4,-6 1 2,0 0-40,-3 2 40,-1-1-39,-3 1 43,-5-2-42,1 4 42,3 1-44,-3 0 41,-4 2-45,5 0 48,-1 1-42,-2 1 35,3 3-45,-1 1 40,5 0-58,-3 1-13,5 2-33,-3 1-22,7 1-36,8 7-36,-19-12-14,19 12-19,-14-7-18,14 7-43,0 0-176,0 0 65</inkml:trace>
          <inkml:trace contextRef="#ctx0" brushRef="#br0" timeOffset="518.8548">1949-7354 24,'0'0'429,"-27"-2"-106,27 2-62,0 0-37,-31-2-41,31 2-29,0 0-24,0 0-25,-26-2-9,26 2-28,0 0-8,0 0-14,0 0-8,0 0-1,16-5 4,-16 5-6,41-3-5,-9 1 6,3-2-16,2 1-4,12-2-2,-1 1-5,4-1 1,-3 0-4,3-1 0,-7 2-6,5 1-29,-11-1-28,-1 0-30,-3 0-34,-4 1-24,-7 1-29,1 1-3,-25 1-32,33-4-234,-33 4 85</inkml:trace>
          <inkml:trace contextRef="#ctx0" brushRef="#br0" timeOffset="1101.6306">2307-7533 220,'0'0'331,"0"0"-47,0 0-25,0 0-14,0-14-22,0 14 1,0 0-44,0 0-1,0 0-53,-2-10-10,2 10-52,0 0 12,0 0-34,0 0 2,0 0-31,0 0 19,0 0-27,0 0 25,4 9-29,-4-9 24,8 20-25,-4-9 24,3 4-7,-3 3 2,0-1 5,-4 3-10,4-1 4,-4 1-2,4 0 18,-4 0 24,0-1-13,0 1-8,0 0-4,0-3-7,0 1-4,0-2-6,0 2 2,0-5-3,0 0-6,-4-1 4,4-12-7,0 23-1,0-23-1,0 17 3,0-17-2,0 14-4,0-14-5,0 12-24,0-12-50,0 0-58,4 14-47,-4-14-51,0 0-50,0 0-79,0 0-231,0 0-106</inkml:trace>
          <inkml:trace contextRef="#ctx0" brushRef="#br0" timeOffset="3171.0454">3107-7651 5,'-23'-6'388,"23"6"-93,0 0-50,-20-5-35,20 5-40,0 0-38,0 0-22,-15-4-23,15 4-22,0 0-8,0 0-12,0 0-7,0 0-5,-12 9-5,12-9 56,2 11-5,-2-11-9,2 18-14,2-5-12,0-1-8,2 3 1,-2 2-14,1 0-1,-1 1-2,0 1-2,2 3 26,0 2 42,-2 0-18,3-2-14,-3 1-10,-2-3-8,2 1 11,-2-3-25,2-1-7,0 0 1,-2-4-9,2 0 5,-4-2 0,0-11 24,7 19 37,-7-19 36,4 14 28,-4-14-18,0 0-24,2 13-19,-2-13-12,0 0-17,0 0-7,0 0-12,-4-14-7,4 14-4,-4-23-2,-1 8-3,1-2-6,0-2 7,0 1-12,0-6-1,0 3-27,-2-2 36,1 1-36,1 3 38,0 0-32,2-1 31,0 2-1,-4 0-6,6 1 5,0-1-9,-4 1 3,4 3-5,4 0 0,-4 1-1,8-2-3,-4 1 1,2 1-4,7-1 3,-3 2-8,3 1 0,-1 0-5,-2 3-1,7 0-7,-3 1 2,1 1 4,-1 1-1,-14 5 0,31-9 3,-31 9 6,29-3 3,-29 3-3,29 0-4,-29 0 10,27 3-1,-27-3-2,25 6 1,-25-6 2,20 8-2,-20-8-37,17 9 46,-17-9-44,10 11 48,-10-11-42,7 13 42,-7-13-38,0 11 43,0-11-43,-7 13 40,7-13-41,-14 14 46,4-7-41,-3 0 35,-1 0-36,1 0 37,-3 1-37,1-2 43,1-1-32,-1 1 39,15-6-37,-24 7 39,24-7-39,-23 7 44,23-7-39,-23 5 34,23-5-38,0 0 41,-23 5-37,23-5 37,0 0-40,-18 3 42,18-3-47,0 0 44,0 0-43,0 0 39,0 0-39,-27 2 42,27-2-36,0 0 33,0 0-40,0 0 40,0 0-43,0 0 48,0 0-50,0 0 45,-23 1-44,23-1 45,0 0-42,0 0 40,0 0-43,0 0 46,0 0-46,0 0 40,0 0-39,0 0 40,0 0-42,0 0 46,-21 4-24,21-4 23,0 0-39,0 0 39,0 0-39,0 0 47,0 0-45,0 0 37,-8 7-41,8-7 43,0 0-39,0 0 39,0 0-42,0 0 45,0 0-47,0 0 43,0 0-39,0 0 40,-14 9-40,14-9 40,0 0-36,0 0 33,0 0-41,0 0 40,0 0-36,0 0 40,0 0-42,0 0 38,0 0-38,0 0 43,0 0-39,33-2 39,-33 2-37,0 0 41,29-4-48,-29 4 43,25-3-43,-25 3 40,28-1-42,-28 1 46,29-1-44,-29 1 41,31 1-40,-31-1 40,36 3-40,-36-3 47,35 5-39,-17-1 31,1 0-36,-3 2 38,-1 0-43,3-1 46,-3 2-44,1 2 45,-1-1-9,-7 1 6,11 3-9,-11-3-5,7 4 6,-5-1-8,-4 0 1,7 2-2,-5-3 1,-6 2 2,6 0-3,-6-1 8,-2 1-6,0-1-3,-2 2 0,-2-1 3,-2 1-1,-2 0 7,-1 0-3,-3-1 4,-1 0 3,-3 0-1,-5-1 12,5 0 4,-5 0 0,-2-3-10,1 2-1,-5-1 0,2-3-6,-2 2 1,0-3-2,0 2 2,0-1-10,-2-2 1,3-1 1,3-1-12,0-1-38,0 1-46,23-3-26,-43 2-55,43-2-50,-35-2-46,35 2-33,-35-3-406,35 3-213</inkml:trace>
          <inkml:trace contextRef="#ctx0" brushRef="#br1" timeOffset="-141698.2011">-800-7240 249,'0'0'433,"0"0"-114,0 0-73,0 0-60,-31 0-35,31 0-22,-19 6-26,19-6-14,-26 13-5,7-3-9,0 2-17,3 5-11,-3 0-10,1 1-9,1 1 0,7 3-12,-7-1 2,9 2-3,2 1-2,2-1-11,4-2 15,0-1-3,8 3-3,2-3-1,3 0-1,5-3-1,5-2 5,4-2-15,0-4 25,0-1-14,-1-1 5,5-3-5,1-1 8,-6-2-10,1-2 12,0-2-11,0-2 8,0-3-10,-2-1 13,-1-1-5,-1-4 36,0-3-27,-9 0 30,-5 0-12,-1-1 11,-8-1-5,0 0 2,-4-3-7,-4 0-8,-7 0 0,-1 2-5,-3 0 2,-4 0-8,0 3 16,1 0-19,-5 3-7,0 0-6,4 3 0,1 2-7,1 1-6,2 1-38,1 1-29,18 6-17,-27-5-59,27 5-18,0 0-32,-35 3-1,35-3-48,0 0-14,-5 11-276,5-11-46</inkml:trace>
          <inkml:trace contextRef="#ctx0" brushRef="#br1" timeOffset="-141497.6997">8-7181 138,'0'0'395,"0"0"-80,0 0-51,19-8-47,-19 8-44,0 0-32,12-6-29,-12 6-19,23-4-16,-23 4-20,31-4-10,-8 1-11,4 0-10,8-2-55,-2 2-34,6 0-52,-2-1-50,3 1-36,-3 0-277,-2 0 39</inkml:trace>
          <inkml:trace contextRef="#ctx0" brushRef="#br1" timeOffset="-141314.6569">17-7071 126,'0'0'454,"0"0"-123,0 0-48,0 0-43,0 0-23,0 0-14,10 9-54,-10-9 5,23-1-47,-23 1-12,39-3-36,-12 1 8,8-1-36,-2 0-7,6 1-71,-1 0-72,1-1-81,2 1-58,3 0-343,-7 1-113</inkml:trace>
        </inkml:traceGroup>
      </inkml:traceGroup>
    </inkml:traceGroup>
    <inkml:traceGroup>
      <inkml:annotationXML>
        <emma:emma xmlns:emma="http://www.w3.org/2003/04/emma" version="1.0">
          <emma:interpretation id="{1C8C509C-D4B9-448A-861E-C99E2FD991D1}" emma:medium="tactile" emma:mode="ink">
            <msink:context xmlns:msink="http://schemas.microsoft.com/ink/2010/main" type="paragraph" rotatedBoundingBox="18464,6036 20447,5878 20485,6354 18502,65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D421FB6-D743-4852-AFED-90865EE1E220}" emma:medium="tactile" emma:mode="ink">
              <msink:context xmlns:msink="http://schemas.microsoft.com/ink/2010/main" type="line" rotatedBoundingBox="18464,6036 20447,5878 20485,6355 18502,6512"/>
            </emma:interpretation>
          </emma:emma>
        </inkml:annotationXML>
        <inkml:traceGroup>
          <inkml:annotationXML>
            <emma:emma xmlns:emma="http://www.w3.org/2003/04/emma" version="1.0">
              <emma:interpretation id="{96EDA937-89DD-4378-8E0B-21D62CED67EE}" emma:medium="tactile" emma:mode="ink">
                <msink:context xmlns:msink="http://schemas.microsoft.com/ink/2010/main" type="inkWord" rotatedBoundingBox="18464,6036 20447,5878 20485,6355 18502,6512"/>
              </emma:interpretation>
              <emma:one-of disjunction-type="recognition" id="oneOf1">
                <emma:interpretation id="interp5" emma:lang="en-US" emma:confidence="0.5">
                  <emma:literal>XOR</emma:literal>
                </emma:interpretation>
                <emma:interpretation id="interp6" emma:lang="en-US" emma:confidence="0">
                  <emma:literal>OR</emma:literal>
                </emma:interpretation>
                <emma:interpretation id="interp7" emma:lang="en-US" emma:confidence="0">
                  <emma:literal>oR</emma:literal>
                </emma:interpretation>
                <emma:interpretation id="interp8" emma:lang="en-US" emma:confidence="0">
                  <emma:literal>Or</emma:literal>
                </emma:interpretation>
                <emma:interpretation id="interp9" emma:lang="en-US" emma:confidence="0">
                  <emma:literal>or</emma:literal>
                </emma:interpretation>
              </emma:one-of>
            </emma:emma>
          </inkml:annotationXML>
          <inkml:trace contextRef="#ctx0" brushRef="#br2" timeOffset="-88058.1106">-1213-5482 164,'0'0'270,"0"0"-50,0 0-33,0 0-9,0 0-11,0 0-13,0 0-6,0 0-4,0 0-10,8-10-8,-8 10-17,0 0 4,0 0-23,0 0 4,0 0-28,0 0 10,0 0-32,0 0 6,0 0-28,0 0 14,0 0-30,0 0 16,0 0-26,0 0 28,0 0-25,0 0 17,-12 10-20,12-10 23,-19 16-24,4-5 7,3 2 1,-7 1 1,1 2 38,1 2-44,-5-1 4,3 1-6,-4 1 5,3-1 37,1 0-45,0 0 24,3-2-25,1-1 24,1-1-28,1-1 29,3-1-30,-2 0 29,3-2-28,-1-1 28,10-9-27,-12 18 28,12-18-26,-15 13 22,15-13-27,-8 11 29,8-11-25,-12 9 26,12-9-30,-7 10 38,7-10-38,0 0 30,-8 8-24,8-8 22,0 0-55,0 0-13,-12 10-38,12-10-51,0 0-57,0 0-68,0 0-99,0 0-150,0 0-16</inkml:trace>
          <inkml:trace contextRef="#ctx0" brushRef="#br2" timeOffset="-87680.3018">-1488-5445 330,'0'0'307,"0"0"-51,0-12-24,0 12-31,0 0-26,0 0-24,-4-13-23,4 13-36,0 0-15,0 0-23,0 0-3,0 0-13,0 0 3,14-6 14,-14 6-16,0 0 13,21 9 0,-21-9 10,18 12-27,-7-5 7,1 2-11,3 2 17,1 0-7,-1 3-2,-3-1-8,7 1 2,-7 1-12,2 0-3,-1 0-3,1 0-5,1-2 26,-3 2-32,3-1 35,-7-2-42,4 1 29,-1-2-34,-3-2 33,0 0-34,3 0 31,-11-9-33,12 15 37,-12-15-33,10 12 57,-10-12-26,9 10 45,-9-10-47,0 0 36,8 12-46,-8-12 37,0 0-41,10 9 32,-10-9-36,0 0 15,0 0-91,0 0-39,0 0-27,0 0-32,0 0-56,0 0-37,0 0-66,0 0-281,0 0-122</inkml:trace>
          <inkml:trace contextRef="#ctx0" brushRef="#br2" timeOffset="-87181.1202">-715-5470 150,'0'0'352,"4"-8"-76,-4 8-40,0 0-19,4-13-37,-4 13-14,0 0-22,0 0-13,-8-12-20,8 12-12,0 0-20,0 0-18,-19-4-13,19 4-7,-20 5 5,20-5-27,-23 11 8,8-1-10,-1 1 13,1 2-14,1 0 9,-3 2-17,3 0 1,1 2 1,-1 3 8,2-4-14,5 0 11,-1 0-15,4-1 12,0-1-15,4-2 19,0 1-21,4-3 21,0 2-14,0-1 16,11-3-11,-3 0 30,3-2-23,3-1 30,3 0-30,2-2 27,4-1-32,-27-2 36,53 0-41,-30-2 42,4 0-42,-4-1 7,-1-1-5,1 0 26,0-3 4,-5-1-11,3-1 0,-6-1-5,-3-1 1,-6 0-4,2-1 32,-8 0-34,0-2 27,-4-1-44,-6 0 36,2 0-41,-7 1 42,3-1-13,-7 3-5,3-3-2,1 4-6,-3-1-2,1 2-3,3 0 0,-3 2-4,3 1-12,1 1-48,13 6-56,-23-10-20,23 10-42,-18-6-19,18 6-24,0 0-50,0 0-45,-27-1-241,27 1-71</inkml:trace>
          <inkml:trace contextRef="#ctx0" brushRef="#br2" timeOffset="-86448.385">-186-5527 228,'0'0'345,"0"0"-80,0 0-53,0 0-36,6-8-41,-6 8-27,0 0-11,0 0-21,0 0-11,-4 13-2,4-13 15,-2 13-1,2-13-18,0 18-5,0-18-7,-4 24-6,4-12 4,-4 1-2,4 1-7,0-1 34,-4 4-28,-1-1 12,5 1 3,0-2 16,0 1-40,0 1 27,0-4-45,0 1 21,0-1-29,0-2 20,0-11-26,5 20 25,-5-20-24,4 17 58,-4-17-25,0 13 71,0-13-35,0 0 50,8 13-45,-8-13 27,0 0-44,0 0 35,0 0-32,0 0 23,19-7-41,-19 7-9,4-13-8,-4 13-4,2-20 0,-2 8-7,-2-1 23,2-1-39,-4-2 31,4 0-36,-4-1 26,-1-1-32,-3 0 30,8 0-1,-6 0-11,2 1 3,4-1-1,-4 2-7,-1-1 0,5 3-2,0 0 3,0 1-6,0 0-1,0 0-1,5 3-2,-5 10-3,0-20 0,0 20-1,12-18 2,-12 18 2,15-16-4,-15 16 0,26-13 2,-11 8 6,-3 0-7,7 1-3,-1 1 6,-18 3-14,40-6-1,-40 6-5,35-1 6,-35 1-6,33 1-3,-33-1-1,31 4-32,-31-4 43,27 5-35,-27-5 45,23 8-30,-23-8 43,12 11-34,-12-11 36,6 13-35,-6-13 44,0 15-43,0-15 40,-10 17-34,2-7 37,-1-2-37,-1 1 42,-2-1-38,1 0 40,-1-1-38,-3 0 36,3-1-35,12-6 42,-27 11-38,27-11 37,-23 9-35,23-9 33,-18 5-40,18-5 35,-19 6-31,19-6 39,0 0-42,-21 6 34,21-6-41,0 0 27,-18 7-37,18-7 41,0 0-38,0 0 45,-4 11-40,4-11 40,0 0-34,12 15 37,-12-15-36,15 14 6,-3-6 6,2 0-6,3-1 10,-3 3 2,5 1 1,2-1 1,-3 1 4,1 0-5,4 0 2,-5-1-3,3 1 3,2 1-1,-1-2 2,1 1 34,-4-1-41,4 1 32,-3-2-56,-1 1-29,-1-2-78,-5 0-39,1-2-27,5 1-52,-19-7-27,25 10-100,-25-10-214,18 6-106</inkml:trace>
        </inkml:traceGroup>
      </inkml:traceGroup>
    </inkml:traceGroup>
    <inkml:traceGroup>
      <inkml:annotationXML>
        <emma:emma xmlns:emma="http://www.w3.org/2003/04/emma" version="1.0">
          <emma:interpretation id="{42168791-17C1-4B24-90DC-5BDA24C7FFB9}" emma:medium="tactile" emma:mode="ink">
            <msink:context xmlns:msink="http://schemas.microsoft.com/ink/2010/main" type="paragraph" rotatedBoundingBox="19542,7212 25377,6574 25426,7025 19591,766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E75E17C-645B-4632-B809-81BCBE0FB888}" emma:medium="tactile" emma:mode="ink">
              <msink:context xmlns:msink="http://schemas.microsoft.com/ink/2010/main" type="line" rotatedBoundingBox="19542,7212 25377,6574 25426,7025 19591,7663"/>
            </emma:interpretation>
          </emma:emma>
        </inkml:annotationXML>
        <inkml:traceGroup>
          <inkml:annotationXML>
            <emma:emma xmlns:emma="http://www.w3.org/2003/04/emma" version="1.0">
              <emma:interpretation id="{CA224D34-64F4-44D7-B0C3-0B8BCFEE325A}" emma:medium="tactile" emma:mode="ink">
                <msink:context xmlns:msink="http://schemas.microsoft.com/ink/2010/main" type="inkWord" rotatedBoundingBox="19596,7185 20056,7249 20004,7627 19544,7564"/>
              </emma:interpretation>
              <emma:one-of disjunction-type="recognition" id="oneOf2">
                <emma:interpretation id="interp10" emma:lang="en-US" emma:confidence="1">
                  <emma:literal>0</emma:literal>
                </emma:interpretation>
                <emma:interpretation id="interp11" emma:lang="en-US" emma:confidence="0">
                  <emma:literal>O</emma:literal>
                </emma:interpretation>
                <emma:interpretation id="interp12" emma:lang="en-US" emma:confidence="0">
                  <emma:literal>o</emma:literal>
                </emma:interpretation>
                <emma:interpretation id="interp13" emma:lang="en-US" emma:confidence="0">
                  <emma:literal>8</emma:literal>
                </emma:interpretation>
                <emma:interpretation id="interp14" emma:lang="en-US" emma:confidence="0">
                  <emma:literal>a</emma:literal>
                </emma:interpretation>
              </emma:one-of>
            </emma:emma>
          </inkml:annotationXML>
          <inkml:trace contextRef="#ctx0" brushRef="#br1" timeOffset="-140539.9668">-64-4213 159,'0'0'337,"-4"-16"-30,4 16-39,-8-17-12,-3 8-37,-1 1 3,-3-2-46,3 1 8,-7 0-26,-3 1 14,3 0-56,-2 2 15,3 1-65,-1 0 18,-2 1-58,21 4 34,-37-2-54,15 4 35,-1 3-11,0 3-8,-4 1 0,0 4-8,5 2 2,1 3-3,-2 2-6,9 0 3,-3 1-4,7 3 7,2-2-8,3 1 0,10-3-37,-1 3 42,6-1-29,7-4 36,1 0-38,5 0 46,4-2-36,4-2 36,0-2-42,0-3 46,-4-2-41,4 0 37,-7-4-32,1-2 32,-25-1-46,46-1 41,-23-3-45,-5-2 49,-5 0-49,1-2 46,-2-4-7,-1 0-3,-11 0-3,0-2-4,-4-2 5,-7-1-4,3 0 0,-6-1 1,-3 0-3,3 2-2,-5-1 1,2 3 11,3 1-17,-3 1-7,3 1-41,1 3-62,3-1-35,10 9-51,-18-12-30,18 12-27,-13-9-32,13 9-327,0 0-124</inkml:trace>
        </inkml:traceGroup>
        <inkml:traceGroup>
          <inkml:annotationXML>
            <emma:emma xmlns:emma="http://www.w3.org/2003/04/emma" version="1.0">
              <emma:interpretation id="{7EC53054-D3EE-4B3A-9BA9-4A3A10B419A5}" emma:medium="tactile" emma:mode="ink">
                <msink:context xmlns:msink="http://schemas.microsoft.com/ink/2010/main" type="inkWord" rotatedBoundingBox="20415,7287 20921,7273 20926,7448 20420,7462"/>
              </emma:interpretation>
              <emma:one-of disjunction-type="recognition" id="oneOf3">
                <emma:interpretation id="interp15" emma:lang="en-US" emma:confidence="1">
                  <emma:literal>=</emma:literal>
                </emma:interpretation>
                <emma:interpretation id="interp16" emma:lang="en-US" emma:confidence="0">
                  <emma:literal>-</emma:literal>
                </emma:interpretation>
                <emma:interpretation id="interp17" emma:lang="en-US" emma:confidence="0">
                  <emma:literal>:</emma:literal>
                </emma:interpretation>
                <emma:interpretation id="interp18" emma:lang="en-US" emma:confidence="0">
                  <emma:literal>&gt;</emma:literal>
                </emma:interpretation>
                <emma:interpretation id="interp19" emma:lang="en-US" emma:confidence="0">
                  <emma:literal>_</emma:literal>
                </emma:interpretation>
              </emma:one-of>
            </emma:emma>
          </inkml:annotationXML>
          <inkml:trace contextRef="#ctx0" brushRef="#br1" timeOffset="-140328.7127">310-4206 52,'0'0'496,"0"0"-148,0 0-70,0 0-28,-2-12 5,2 12-43,0 0 15,0 0-72,0 0-7,0 0-63,2-12 7,-2 12-43,21-5 20,-21 5-48,37-7 29,-14 4-44,12-1 22,-4 0-55,6 1-38,2-1-43,-3 1-31,1 2-33,-2-2-41,-4 2-8,-2-1-19,-6 1-272,-23 1-11</inkml:trace>
          <inkml:trace contextRef="#ctx0" brushRef="#br1" timeOffset="-140166.4639">407-4106 281,'-16'4'374,"16"-4"-87,-23 9-39,23-9-21,0 0-8,-14 7-15,14-7 3,0 0-42,0 0 17,0 0-69,41-3 25,-18 0-28,4 0-21,4 0-18,8-2-25,-2 1-47,8 0-70,3-1-88,-3 2-52,-3 0-84,3 1-410,-5 0-213</inkml:trace>
        </inkml:traceGroup>
        <inkml:traceGroup>
          <inkml:annotationXML>
            <emma:emma xmlns:emma="http://www.w3.org/2003/04/emma" version="1.0">
              <emma:interpretation id="{0D263F7A-BFD9-4B50-BAE2-34CD2D0F56B5}" emma:medium="tactile" emma:mode="ink">
                <msink:context xmlns:msink="http://schemas.microsoft.com/ink/2010/main" type="inkWord" rotatedBoundingBox="21402,7012 23157,6821 23205,7268 21451,7460"/>
              </emma:interpretation>
              <emma:one-of disjunction-type="recognition" id="oneOf4">
                <emma:interpretation id="interp20" emma:lang="en-US" emma:confidence="1">
                  <emma:literal>Not</emma:literal>
                </emma:interpretation>
                <emma:interpretation id="interp21" emma:lang="en-US" emma:confidence="0">
                  <emma:literal>NOt</emma:literal>
                </emma:interpretation>
                <emma:interpretation id="interp22" emma:lang="en-US" emma:confidence="0">
                  <emma:literal>not</emma:literal>
                </emma:interpretation>
                <emma:interpretation id="interp23" emma:lang="en-US" emma:confidence="0">
                  <emma:literal>No</emma:literal>
                </emma:interpretation>
                <emma:interpretation id="interp24" emma:lang="en-US" emma:confidence="0">
                  <emma:literal>NoT</emma:literal>
                </emma:interpretation>
              </emma:one-of>
            </emma:emma>
          </inkml:annotationXML>
          <inkml:trace contextRef="#ctx0" brushRef="#br2" timeOffset="-60431.0646">1356-4453 132,'-18'-8'476,"18"8"-102,0 0-51,-17-7-73,17 7-31,0 0-51,-15-7-14,15 7-28,0 0-31,0 0-44,0 0 15,0 0-37,0 0 8,0 0-20,0 0 13,0 0-22,-4 15 25,13-5-30,-1 4 11,-2 1 1,7 4-3,-3 3-2,-2 1 1,0 0-1,3 1 0,-3 1-4,2-1 2,-3-2 0,-1 0-2,2-3 4,-2-2 0,-2 0 34,0-5 24,1 1 31,-1-2 42,-4-11 26,4 17-6,-4-17-12,6 13 4,-6-13 6,0 0-25,0 0-17,0 0-29,0 0-11,0 0-15,0-16-18,-2 3-8,-2-1-8,4-3-7,-4-2-4,4-2-21,-4-2 21,4-1-38,0 3 36,-5 0-35,5 0 36,0 1-34,0 1 3,0 2 2,5 0 3,-5 3 2,0 0 32,0 2-36,0 12 31,0-21-34,0 21 29,0-17-38,0 17 30,4-13-32,-4 13 31,0 0-32,4-13 42,-4 13-39,0 0 35,0 0-31,18 4 35,-18-4-34,27 13 37,-10-3-37,4 2 33,-5 3-32,7 2 33,0-1-5,-1 2 0,-1 0-2,-2-1-1,3 1-5,-3-1 2,2 0-1,-7-4 0,1-1-1,3-1 11,-5-2-11,-1 0 5,-2-2-1,-10-7 3,19 13 2,-19-13 0,16 6-4,-16-6 0,0 0-29,23-1 37,-23 1-33,19-9 35,-19 9-33,12-17 29,-2 7-27,-5-1 32,-1-2-31,0 1 36,0-1-36,-4-1 38,0 0-43,0 0 5,0-2 3,-4 0 8,0 0-6,-2 1 8,1 1-6,-3 2 0,4 0 2,0 2-1,0 1-2,4 9-4,-9-18 1,9 18-29,-6-12-57,6 12-82,-4-11-9,4 11-52,0 0-17,0-12-34,0 12-6,0 0-39,0 0-43,0 0-292,0 0-179</inkml:trace>
          <inkml:trace contextRef="#ctx0" brushRef="#br2" timeOffset="-60061.2629">2375-4470 183,'0'0'402,"0"0"-94,0 0-46,0 0-39,-16-5-45,16 5-27,0 0 0,-23 2-65,23-2 6,0 0-23,-27 7-5,27-7-15,-14 9-4,14-9-13,-15 16-1,7-6 3,0 0-14,3 1-3,-3 0-5,4 1 0,2-1 1,-2 1-4,4-12-1,4 22 0,0-12 0,2 1-1,-2-2 3,5 0 1,3-2-2,-2 0 5,5 0 4,-15-7 10,31 7 10,-31-7 21,31 1 19,-31-1-4,37-4-7,-20 0-6,1-2-5,1-3 2,-3 0-5,-1-1-9,-3-1-4,-1-1 34,-5 1-42,-4 0 32,2-2-41,-8 1 26,2 0-42,-2 0 29,-3-2-26,-3 4 30,2-1-39,-2 2 30,-3 0-33,7 1 26,6 8-42,-17-14 20,17 14-98,-12-12-11,12 12-67,-10-8-37,10 8 0,0 0-10,-9-9 18,9 9-61,0 0-1,0 0-301,0 0-80</inkml:trace>
          <inkml:trace contextRef="#ctx0" brushRef="#br2" timeOffset="-59656.6783">2758-4420 87,'0'0'402,"-11"-11"-100,11 11-53,-8-10-21,8 10-45,0 0-9,-8-11-33,8 11-27,0 0-20,4-10-19,-4 10-15,16-7-13,-16 7-9,29-9-8,-6 6-7,4 0-7,0 0-37,8-1-42,0 0-77,2 1-16,1-1-98,-1 2-256,-4-1-8</inkml:trace>
          <inkml:trace contextRef="#ctx0" brushRef="#br2" timeOffset="-59825.0767">2902-4654 315,'0'0'371,"13"-13"-55,-13 13-47,0 0-5,0-15-31,0 15 35,-4-9-29,4 9-41,-11-8-36,11 8-27,0 0-32,-16-9-23,16 9-19,0 0-14,0 0-4,0 0-13,0 0-1,0 0-9,-23 5 4,23-5-6,-4 15-36,4-15 44,0 20-36,0-8 30,0 0-33,0 1 34,0 1-38,0 3 40,4-1-37,-4 1 37,0 1-38,0-1 34,0 1-5,4-1-1,-4 1-3,4 0-73,-2-2-30,-2 1-64,0-2-40,0-2-26,0 0-35,0-1-54,0-12-319,0 20-141</inkml:trace>
        </inkml:traceGroup>
        <inkml:traceGroup>
          <inkml:annotationXML>
            <emma:emma xmlns:emma="http://www.w3.org/2003/04/emma" version="1.0">
              <emma:interpretation id="{FE19519B-F49D-48A9-AA29-1E4D6F14AEB0}" emma:medium="tactile" emma:mode="ink">
                <msink:context xmlns:msink="http://schemas.microsoft.com/ink/2010/main" type="inkWord" rotatedBoundingBox="23601,6806 25366,6563 25423,6978 23658,7221"/>
              </emma:interpretation>
              <emma:one-of disjunction-type="recognition" id="oneOf5">
                <emma:interpretation id="interp25" emma:lang="en-US" emma:confidence="1">
                  <emma:literal>valid</emma:literal>
                </emma:interpretation>
                <emma:interpretation id="interp26" emma:lang="en-US" emma:confidence="0">
                  <emma:literal>valid.</emma:literal>
                </emma:interpretation>
                <emma:interpretation id="interp27" emma:lang="en-US" emma:confidence="0">
                  <emma:literal>vali</emma:literal>
                </emma:interpretation>
                <emma:interpretation id="interp28" emma:lang="en-US" emma:confidence="0">
                  <emma:literal>valide</emma:literal>
                </emma:interpretation>
                <emma:interpretation id="interp29" emma:lang="en-US" emma:confidence="0">
                  <emma:literal>valida</emma:literal>
                </emma:interpretation>
              </emma:one-of>
            </emma:emma>
          </inkml:annotationXML>
          <inkml:trace contextRef="#ctx0" brushRef="#br2" timeOffset="-59316.5877">3549-4584 137,'0'0'337,"-8"-13"-46,8 13-22,-8-12-22,8 12-22,-11-11-47,11 11-18,-10-10-31,10 10-22,0 0-35,-6-11-17,6 11-7,0 0-12,0 0-7,0 0-8,0 0-3,0 0-4,0 0-9,19 9 6,-19-9-6,16 16 5,-6-6-5,1 2 4,1 1-6,-2 1 4,3 0-4,-1 1 13,1 0-4,-1-1 48,0 0-35,1-1 14,-1 0-17,-1-3 22,-1 0-10,-2 0 66,-8-10-18,19 15 72,-19-15-18,14 10 13,-14-10-54,0 0 7,23 4-48,-23-4 27,12-6-56,-12 6 26,21-14-35,-11 5 25,-1-2-37,1-2-4,0-1 26,3 1-39,-3-2-20,0 2-52,1-1-8,-1-1-56,0 2-9,-3 2-30,3 1-29,-2 0-25,1 2-28,-9 8-36,18-15-63,-18 15-155,19-11-27</inkml:trace>
          <inkml:trace contextRef="#ctx0" brushRef="#br2" timeOffset="-58472.7821">4324-4645 320,'0'0'278,"0"0"-38,0 0-50,3-13-21,-3 13 16,-11-8-52,11 8-14,-14-8-11,14 8-10,-19-8 5,19 8-22,-23-5-16,23 5-9,-24-2-15,24 2-8,-23 3-6,23-3-7,-27 9 3,13-3-14,1 2 2,1 1-4,1 0 2,1 2-6,2 0 4,2 1 12,-1 0-18,7 0 0,-2-1 1,4 1 2,-2-1-2,7-1 0,-1 1 8,2-3-12,-2 0 7,-6-8-4,21 14 6,-21-14-7,23 10 7,-23-10-1,24 4 0,-24-4-4,25-1 4,-25 1-2,25-6 6,-25 6-2,23-11 6,-13 3-9,0 1 11,-1-2 17,-1 1 43,-8 8-37,10-18 39,-10 18-50,9-16 24,-9 16-39,6-13 26,-6 13-35,2-13 35,-2 13-43,2-12 33,-2 12-38,0 0 29,0-12-40,0 12 41,0 0-36,0 0 41,0 0-46,0 0 35,0 0-34,0 0 32,23 4-27,-23-4 34,12 9-38,-12-9 1,15 12 7,-15-12 13,20 15-17,-7-10 6,-3 2 5,-10-7-1,25 13 31,-25-13-31,25 9 0,-25-9 5,22 6-2,-22-6 8,25 2 27,-25-2-39,25-2 7,-25 2 36,23-10-35,-23 10 37,20-12-40,-11 2 31,-1 0-39,-4-1 38,0-3-6,2-1 1,-6-2-11,0-1-2,0-2-3,-4 0-1,2-1 4,-2 2 3,0 0 5,-2 1 24,2 1-1,-5 1-3,3 1-5,0 3-1,2 1-10,-2 1-7,6 10-7,-9-18-6,9 18-2,-6-11-2,6 11 0,0 0 0,0 0 1,0 0 0,-23 2 0,23-2-2,-8 14 6,8-14-7,-8 21 1,6-9 3,0 1-5,2 1 4,2 2 2,2 0-40,0 1 48,4 0-38,1-1 40,3 1-34,-2-1 39,7 4-38,-3-5 39,1-2-32,-1 2 31,3-3-39,-3-1 43,1 0-38,-3-2 43,-2-1-41,1-1 37,-11-7-34,23 11 36,-23-11-35,16 4 35,-16-4-36,0 0 7,23-2 29,-23 2-37,12-9 32,-12 9-38,11-10 39,-11 10-35,8-13 33,-8 13-32,6-13 31,-6 13-3,4-14-2,-4 14-2,0-11-6,0 11 1,0 0-1,0-14-7,0 14-3,0 0 0,6-10 4,-6 10-5,0 0 2,0 0 0,0 0 0,0 0-33,0 0 41,15 5-30,-15-5 37,8 8-40,-8-8 43,12 10-36,-12-10 38,15 11-32,-15-11 34,14 11-37,-14-11 1,19 12 2,-19-12-33,14 13-50,-14-13-32,15 9-26,-15-9-26,12 9-3,-12-9-63,0 0-44,0 0-348,13 6-150</inkml:trace>
          <inkml:trace contextRef="#ctx0" brushRef="#br2" timeOffset="-58321.7495">4860-4756 359,'0'0'298,"-10"-11"-83,10 11 0,-11-10-26,11 10-15,-8-8-10,8 8-27,0 0-30,-12-10-20,12 10-21,0 0-14,0 0-23,-13-9-31,13 9-43,0 0-22,0 0-65,0 0-41,0 0-78,0 0-198,0 0 77</inkml:trace>
          <inkml:trace contextRef="#ctx0" brushRef="#br2" timeOffset="-57857.4953">5077-4892 361,'8'-12'267,"-8"12"-7,6-13-44,-6 13-27,2-11-34,-2 11-5,0 0-12,3-15-26,-3 15-24,0 0-14,0 0-19,2-11-11,-2 11-12,0 0-3,0 0-8,8 8-3,-8-8 18,10 12-14,-10-12 2,13 18 3,-7-7-2,2 1 3,0 2 0,3 1 3,-1-3-1,-2 4 7,5-1-17,-3 0 9,-2 0-26,3-1 31,-1 1-27,-2-1 15,0 0-22,1-1 19,-3-2-21,2 0 19,-8-11-16,11 17 15,-11-17-20,8 14 38,-8-14 34,8 12 45,-8-12-45,0 0 19,6 9-50,-6-9 24,0 0-49,0 0 43,0 0-52,0 0 29,-12-10-40,12 10 35,-12-13-11,12 13-3,-13-15-5,13 15-2,-14-17-1,5 9-6,9 8 0,-18-14-4,18 14 3,-23-11-4,23 11-1,-29-7 1,29 7-3,-35-1 5,14 3 0,-1 3 2,-1 0 1,-4 2-3,4 1-33,0 1 45,1 1-42,3 1 45,7 1-40,-3-2 45,5-1-42,-3 1 44,9 0-39,0 1 11,4-11-2,-2 17 39,2-17-40,10 17 44,-10-17-46,23 14 43,-6-8-41,1 0 0,3-3-30,2-1-31,0 1-28,-1-2-23,5 0-32,-2 0-55,-25-1-30,47 0-109,-47 0-229,46 0-93</inkml:trace>
        </inkml:traceGroup>
      </inkml:traceGroup>
    </inkml:traceGroup>
  </inkml:traceGroup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4:28.357"/>
    </inkml:context>
    <inkml:brush xml:id="br0">
      <inkml:brushProperty name="width" value="0.06667" units="cm"/>
      <inkml:brushProperty name="height" value="0.06667" units="cm"/>
      <inkml:brushProperty name="color" value="#7F7F7F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C00000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90A8A3CA-51F8-43B6-9A4A-78CBF08E1B20}" emma:medium="tactile" emma:mode="ink">
          <msink:context xmlns:msink="http://schemas.microsoft.com/ink/2010/main" type="writingRegion" rotatedBoundingBox="18856,9763 25259,9657 25329,13915 18927,14021"/>
        </emma:interpretation>
      </emma:emma>
    </inkml:annotationXML>
    <inkml:traceGroup>
      <inkml:annotationXML>
        <emma:emma xmlns:emma="http://www.w3.org/2003/04/emma" version="1.0">
          <emma:interpretation id="{71E92AA6-6880-4F06-9E8F-F38138995D48}" emma:medium="tactile" emma:mode="ink">
            <msink:context xmlns:msink="http://schemas.microsoft.com/ink/2010/main" type="paragraph" rotatedBoundingBox="18940,9498 25275,9768 25215,11162 18880,108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91B8951-8E37-46C7-BD25-018E705CFB08}" emma:medium="tactile" emma:mode="ink">
              <msink:context xmlns:msink="http://schemas.microsoft.com/ink/2010/main" type="inkBullet" rotatedBoundingBox="18881,10876 18895,10876 18894,10893 18880,10892"/>
            </emma:interpretation>
            <emma:one-of disjunction-type="recognition" id="oneOf0">
              <emma:interpretation id="interp0" emma:lang="en-US" emma:confidence="0">
                <emma:literal>•</emma:literal>
              </emma:interpretation>
            </emma:one-of>
          </emma:emma>
        </inkml:annotationXML>
        <inkml:trace contextRef="#ctx0" brushRef="#br0">-1217-654 87,'0'0'151,"0"0"-7,0 0-34,0 0 0,0 0-25,0 0-5,0 0-19,0 0 4,0 0-21,0 0 8,0 0-17,0 0 6,0 0-20,0 0 8,0 0-20,0 0 10,0 0-8,0 0 4,0 0-10,0 0 10,0 0-14,0 0 11,0 0-12,0 0 12,0 0-15,0 0 17,0 0-15,0 0 18,0 0-10,0 0 16,0 0-9,0 0 17,0 0-7,0 0 10,0 0-13,0 0 15,0 0-23,-11-8 17,11 8-21,0 0 13,0 0-14,0 0 14,0 0-24,0 0 15,0 0-17,0 0 15,0 0-17,0 0 17,0 0-16,0 0 14,0 0-15,0 0 16,0 0 1,0 0 0,0 0-17,0 0 34,0 0-20,0 0 21,0 0 4,0 0-1,0 0-24,0 0 21,0 0-24,0 0 21,0 0-23,0 0 20,0 0-22,0 0 19,0 0-24,0 0 25,0 0-6,0 0-4,0 0-23,0 0 23,0 0-24,0 0 21,0 0 3,0 0-7,0 0-20,0 0 25,0 0-22,0 0 24,0 0-15,0 0 14,0 0-24,0 0 25,0 0-23,0 0 24,0 0-22,0 0 23,0 0-20,0 0 26,0 0-19,0 0 24,0 0 2,0 0-11,0 0-20,0 0 19,0 0-28,0 0 28,0 0-2,0 0-5,0 0-23,0 0 31,0 0-31,0 0 19,0 0-1,0 0 5,0 0-27,0 0 29,0 0-22,0 0 18,0 0-8,0 0-23,0 0-55,0 0-24,0 0-46,0 0-36,0 0-256,0 0 83</inkml:trace>
      </inkml:traceGroup>
      <inkml:traceGroup>
        <inkml:annotationXML>
          <emma:emma xmlns:emma="http://www.w3.org/2003/04/emma" version="1.0">
            <emma:interpretation id="{EB3A2186-832B-4B91-B9F0-30C3177546E1}" emma:medium="tactile" emma:mode="ink">
              <msink:context xmlns:msink="http://schemas.microsoft.com/ink/2010/main" type="line" rotatedBoundingBox="21621,9612 25275,9768 25244,10491 21591,10335"/>
            </emma:interpretation>
          </emma:emma>
        </inkml:annotationXML>
        <inkml:traceGroup>
          <inkml:annotationXML>
            <emma:emma xmlns:emma="http://www.w3.org/2003/04/emma" version="1.0">
              <emma:interpretation id="{83745F0E-AE64-4BDC-B661-6D7E14EE0555}" emma:medium="tactile" emma:mode="ink">
                <msink:context xmlns:msink="http://schemas.microsoft.com/ink/2010/main" type="inkWord" rotatedBoundingBox="21621,9612 25275,9768 25244,10491 21591,10335">
                  <msink:destinationLink direction="with" ref="{A5CF4A61-7C2E-4A3F-AE76-B3AFE0377518}"/>
                </msink:context>
              </emma:interpretation>
              <emma:one-of disjunction-type="recognition" id="oneOf1">
                <emma:interpretation id="interp1" emma:lang="en-US" emma:confidence="0.5">
                  <emma:literal>Notvalid</emma:literal>
                </emma:interpretation>
                <emma:interpretation id="interp2" emma:lang="en-US" emma:confidence="0.5">
                  <emma:literal>notvalid</emma:literal>
                </emma:interpretation>
                <emma:interpretation id="interp3" emma:lang="en-US" emma:confidence="0">
                  <emma:literal>Notualid</emma:literal>
                </emma:interpretation>
                <emma:interpretation id="interp4" emma:lang="en-US" emma:confidence="0">
                  <emma:literal>NoTvalid</emma:literal>
                </emma:interpretation>
                <emma:interpretation id="interp5" emma:lang="en-US" emma:confidence="0">
                  <emma:literal>Notralid</emma:literal>
                </emma:interpretation>
              </emma:one-of>
            </emma:emma>
          </inkml:annotationXML>
          <inkml:trace contextRef="#ctx0" brushRef="#br0" timeOffset="2847.7452">1513-1589 149,'0'0'365,"0"0"-34,0 0-56,-4-13 2,4 13-61,0 0 17,-4-12-50,4 12 17,0 0-67,0-13 37,0 13-39,0 0-7,-2-14-37,2 14 1,0 0-37,0 0 10,-2-13-38,2 13 15,0 0-29,0 0 18,0 0-33,0 0 26,0 0-28,0 0 29,0 0-30,8 8 27,-8-8-27,12 19 2,-5-7 3,-3 4 4,0 1 1,0 2 3,0 0 1,2 5-3,-4 0 0,-2 1 24,3-1-31,-1 0 24,-2 1-20,2-4 21,-2 0-30,0-1 26,4-1-24,-4-1 24,4-2-27,-4-2 26,4-2-24,-4-12 41,4 22 36,-4-22 33,4 16 2,-4-16 6,0 0-24,2 12-7,-2-12-25,0 0-3,0 0-19,9-15 3,-9 4-19,0-1-1,4-5-3,-4-1-4,4-2 2,0-3-30,-4-1 32,4 0-2,-4 0 0,2-1-6,-2 1 11,0 3-13,-2-1 6,2 2-9,0 1 9,-4 1-8,4 2 6,0 2-13,-4 2 11,4 0-12,0 12 7,0-19-15,0 19 12,0-16-9,0 16 10,0-11-10,0 11 7,0 0-4,14-8 15,-14 8-12,0 0 12,27 7-12,-12 0 0,-3 1 7,5 3-2,-3 1 3,1 1-2,5 4 5,-1 0-2,0 1 2,1-2-2,-1 2-3,-1-1 6,1 1-4,0-3 0,-3-1 0,-1-1 1,3 0-1,-5-3 2,3 1 0,-5-3 4,3 0-2,-2-2 1,-12-6 3,23 10 1,-23-10 2,19 3-4,-19-3-2,20-3 0,-20 3 2,23-11 1,-13 4 0,-1-2 6,1-1-8,-4-1 0,0-3-2,3-1 1,-5 0-2,-4-1 0,2-1 1,-4-1-1,2 1-3,-4-2 11,-5 1-15,5 0 12,0 0-8,0 1 5,-6 0-10,6 1 8,-3 1-10,1 0 8,0 3-16,2 1 6,-2 0-27,6 11-91,-7-18-38,7 18-94,-6-14-2,6 14-41,0 0-5,2-11-39,-2 11-74,0 0-179,17-4-113</inkml:trace>
          <inkml:trace contextRef="#ctx0" brushRef="#br0" timeOffset="3205.9738">2632-1708 137,'0'0'361,"0"0"-38,0 0-60,-13-9-45,13 9-54,0 0-32,-23-4-26,23 4-43,0 0 11,-26 3-39,26-3 25,-23 9-22,8-1 43,1 3-39,-3 2 18,5 1-37,-7 3-1,1 2-2,5 0-2,-1 1-2,6 0-4,1-1 11,3-1-17,4-1 31,0-1-35,2 2 4,7-2 29,-1-1-33,2-2 35,3-1-11,1-1 49,3-2-41,-3-1 44,5-3-15,-3-2-1,-16-3-6,37 2 1,-37-2-5,36-6-11,-18 0-6,1-3-1,-3-2-1,-3-2-12,-3-2-4,-2-2-5,-4-1-3,1 0 28,-5-1-33,-3 0 25,-1-1-28,-2-1 19,-2 0-27,-7 1 24,3 2-28,-2 0 22,-1 3-18,3 1 16,-3 0-45,-1 3-7,3 0-83,3 1-21,0 2-83,10 8-53,-21-14-79,21 14-266,-6-12-140</inkml:trace>
          <inkml:trace contextRef="#ctx0" brushRef="#br0" timeOffset="3406.6069">2772-1789 56,'0'0'400,"0"0"-100,0 0-29,0 0-30,0 0-31,0 0-50,0 0 7,0 0-60,0 0 17,0 0-55,25-6 17,-25 6-44,41-6 26,-10 3-45,2-1 17,2-1-38,9-1 26,-1 1-40,1-1-12,-1 1-76,1-1-22,-9 1-62,0 0-61,-2 1-289,-6 0-38</inkml:trace>
          <inkml:trace contextRef="#ctx0" brushRef="#br0" timeOffset="3614.3716">3088-1855 253,'0'0'302,"0"0"-66,-20 7 0,20-7-22,-13 9-37,13-9-30,-10 13 39,10-13-46,-4 19 18,2-7-54,0 1 10,2 0-53,-2 4 20,2 0-47,0 1-8,-2 0-6,2 1-1,0 1-1,0-2-6,-3 1 4,3 0-10,0 0-35,0-1-56,3-1-49,-3 0-40,0-3-82,0-1-86,2-1-142,-2 0 29</inkml:trace>
          <inkml:trace contextRef="#ctx0" brushRef="#br0" timeOffset="4021.8931">3121-1352 98,'0'0'426,"7"-10"-94,-7 10-79,0 0-54,0 0-32,2-12-30,-2 12-30,0 0-26,0 0-18,0 0-14,0 0-9,0 0 20,0 0-39,27 5 24,-27-5-37,14 16 32,-2-5-39,-1 0 32,1 1-34,-1 2 34,-3 1-36,6-1 33,-5 0-28,5 1 75,-2-1-45,3-1 29,-7 0-41,7 0 31,-5-4-35,0 2 53,3-4-4,-3 0 43,-10-7-3,19 13 47,-19-13-20,18 7 4,-18-7-45,0 0 1,29-2-37,-29 2 8,23-9-21,-13 2-1,5-2-17,-5 0 8,2-3-23,1-2 2,-1 2-3,-1-2-1,-3 0-7,4-1 0,-3 2-15,1-1-58,-2 0-67,0 0-30,3 2-4,-5 1-32,0 1-22,0 1-31,-6 9-42,15-16-65,-15 16-191,12-11-73</inkml:trace>
          <inkml:trace contextRef="#ctx0" brushRef="#br0" timeOffset="4890.3853">4039-1364 122,'0'0'368,"0"0"-85,-18-10-42,18 10-35,-21-6-17,21 6-33,-25-5-22,25 5-15,-29-3-30,29 3-19,-31 0-14,31 0-6,-31 3-11,31-3-6,-33 9-1,19-3-12,-1 2 30,-1 0-43,1 2 30,3 0-40,1 3 33,1-4-20,4 2 16,0 1-37,2-3 30,4-9-31,0 22 39,0-22-38,10 19 33,-10-19-34,14 16 39,-14-16-37,21 13 34,-21-13-33,27 7 33,-27-7-36,31 2 36,-31-2-34,35-2 32,-35 2-33,35-9 41,-16 4-34,-5-2 31,3 0-19,-7-1 7,5 0-5,-3-2 25,-4 1 11,1-1-4,-3 1-14,-6 9 5,8-18 10,-8 18-1,2-16 0,-2 16-13,0-15-1,0 15-13,0-11 0,0 11-9,0 0 1,0-15-6,0 15-4,0 0 4,0 0-5,0 0 2,0 0 0,0 0 5,0 0-3,17 8-4,-17-8-3,14 14 5,-4-7 1,3 2 0,1-1 30,1 2-32,3-1 30,1 0-38,0-1 33,-1 1-38,-1-3 41,3-1-37,-3 1 36,-1-1-33,-16-5 33,36 5-32,-36-5 32,31-2-31,-31 2 29,33-8-34,-15 1 7,-1-2-3,-3-3 9,1 0-3,-3-2 2,-1-1 8,-1-2-7,-4-2-1,-2 0 3,0-1-3,-2 0 3,-4-1-3,-2 1 4,2 1 32,-2-3 15,-2 5-28,-2 0 18,-1 1-15,1 4 12,-2-2-28,1 4 22,1 0-34,8 10 18,-16-14-23,16 14 20,-19-8-22,19 8 19,0 0-23,-33 2 4,33-2 2,-19 12 0,11-4 3,4 2 1,-4 2 2,6 2-33,-3 2 40,5 1-4,0 1 7,2 0-7,3 1-3,3 2 1,2-2 24,3 2-28,1-1 21,3-2-21,1 0 19,1-1-25,-1-1 27,1-3-26,0-1 27,-3-1-26,5-2 25,-7-2-23,5-1 20,-3-1-21,-16-5 24,29 6-26,-29-6 26,33 0-24,-33 0 19,34-7-22,-20 2 3,0-2 1,-1 0 3,3-1 6,-5-2-5,1 2 0,-4-2 2,1 1 2,-3-1 1,-6 10 2,10-17 4,-10 17-5,4-14 0,-4 14 8,5-13 4,-5 13-3,0 0-4,4-14-2,-4 14-5,0 0-6,0-11 1,0 11 0,0 0 2,0 0 4,0 0-3,0 0 0,0 0 0,-4 13-1,4-13 0,0 13-2,0-13 22,0 17-20,4-6 14,-4-11-21,6 20 21,-2-9-19,4-2 19,1 1-34,-3 0-28,4-3-84,-2 2-25,5-2-89,-13-7-47,22 9-66,-22-9-339,21 4-205</inkml:trace>
          <inkml:trace contextRef="#ctx0" brushRef="#br0" timeOffset="5050.1829">4806-1517 131,'0'0'322,"0"0"-110,0 0-34,-14-8-54,14 8-13,0 0-81,0 0-58,0 0-98,0 0-172,0 0 243</inkml:trace>
          <inkml:trace contextRef="#ctx0" brushRef="#br0" timeOffset="5564.3461">5131-1649 348,'0'0'311,"2"-11"-77,-2 11-17,0 0-65,0 0-24,4-11-47,-4 11 3,0 0-31,0 0 9,0 0-31,0 0 27,8 11-26,-8-11 33,4 12-21,-4-12 22,4 21-35,-2-9-5,-2 1 18,0 1 12,0 3 0,0-1-7,0 3-13,0 0-9,-2 0-3,0 2-2,2-2 26,-2 1-43,0 0 30,0 0-41,0 0 38,2-1-39,-4-1 37,4-1-43,-2-1 36,2-2-36,-2-1 35,2-13-31,-2 22 56,2-22 9,-2 17 58,2-17-43,-2 12 9,2-12-38,0 0 13,0 0-39,0 0 26,0 0-36,0 0-2,0 0 0,8-14-3,-8 14 5,4-19-4,-2 7-4,0 0 2,-2-1 2,0 0 4,-2 0-40,2 13 38,-4-23-33,-2 12 39,-3 0-37,1 1 35,-2 0-38,-3 2 45,-1 0-7,0 3-3,14 5-6,-34-7-26,34 7 35,-39-1-8,39 1 10,-43 5-9,20 0 0,2 2 2,1 1-5,-1 2 11,2 0-12,3 2 5,3-1 33,3 2-39,2 0 31,2-2-34,4 1 37,2-1-34,2 1 26,2-1-29,2-1 30,2 1-36,3-2 36,5 2-27,-1-4 23,3 1-29,1-2 25,-1-1-70,5-1 2,0-1-95,0 0-42,1-3-89,-24 0-76,50 0-286,-23-3-149</inkml:trace>
        </inkml:traceGroup>
      </inkml:traceGroup>
    </inkml:traceGroup>
    <inkml:traceGroup>
      <inkml:annotationXML>
        <emma:emma xmlns:emma="http://www.w3.org/2003/04/emma" version="1.0">
          <emma:interpretation id="{C2578E80-8DEE-4967-935E-8739F9D8C349}" emma:medium="tactile" emma:mode="ink">
            <msink:context xmlns:msink="http://schemas.microsoft.com/ink/2010/main" type="paragraph" rotatedBoundingBox="20104,11473 23812,11412 23821,11939 20113,1200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711CF76-A271-4884-BBAF-F13955D90DD2}" emma:medium="tactile" emma:mode="ink">
              <msink:context xmlns:msink="http://schemas.microsoft.com/ink/2010/main" type="line" rotatedBoundingBox="20104,11473 23812,11412 23821,11939 20113,12000"/>
            </emma:interpretation>
          </emma:emma>
        </inkml:annotationXML>
        <inkml:traceGroup>
          <inkml:annotationXML>
            <emma:emma xmlns:emma="http://www.w3.org/2003/04/emma" version="1.0">
              <emma:interpretation id="{021C7465-D572-4A52-BDBC-9DC55D9A63D8}" emma:medium="tactile" emma:mode="ink">
                <msink:context xmlns:msink="http://schemas.microsoft.com/ink/2010/main" type="inkWord" rotatedBoundingBox="21727,11447 23812,11412 23821,11939 21736,11973"/>
              </emma:interpretation>
              <emma:one-of disjunction-type="recognition" id="oneOf2">
                <emma:interpretation id="interp6" emma:lang="en-US" emma:confidence="0">
                  <emma:literal>0-ADB</emma:literal>
                </emma:interpretation>
                <emma:interpretation id="interp7" emma:lang="en-US" emma:confidence="0">
                  <emma:literal>0-AOB</emma:literal>
                </emma:interpretation>
                <emma:interpretation id="interp8" emma:lang="en-US" emma:confidence="0">
                  <emma:literal>0ADB</emma:literal>
                </emma:interpretation>
                <emma:interpretation id="interp9" emma:lang="en-US" emma:confidence="0">
                  <emma:literal>0-AEB</emma:literal>
                </emma:interpretation>
                <emma:interpretation id="interp10" emma:lang="en-US" emma:confidence="0">
                  <emma:literal>0AOB</emma:literal>
                </emma:interpretation>
              </emma:one-of>
            </emma:emma>
          </inkml:annotationXML>
          <inkml:trace contextRef="#ctx0" brushRef="#br1" timeOffset="79861.4074">1681 17 41,'0'0'124,"0"0"-39,20 2 2,-20-2-28,0 0 6,0 0-21,0 0-2,0 0-15,0 0 7,0 0-12,0 0 7,0 0-15,0 0 5,0 0-15,0 0 8,0 0-11,0 0 8,0 0-11,0 0 34,0 0-40,0 0 12,0 0-10,0 0 8,0 0-11,0 0 25,0 0-23,0 0 3,0 0-8,0 0-19,0 0-47,0 0-117,0 0 58</inkml:trace>
          <inkml:trace contextRef="#ctx0" brushRef="#br1" timeOffset="80909.98">1747 23 105,'0'0'136,"0"0"-12,0 0-30,0 0 4,0 0-22,0 0 3,0 0-17,0 0-3,0 0-16,0 0 9,0 0-9,0 0 5,0 0-17,0 0 12,0 0-19,0 0 13,0 0-21,0 0 9,0 0-16,0 0 16,0 0-15,0 0 13,0 0-10,0 0 16,0 0-15,0 0 19,0 0-16,0 0 20,0 0-16,0 0 20,0 0-22,0 0 19,0 0-24,0 0 18,0 0-24,0 0 22,0 0-24,0 0 25,0 0-16,0 0 16,0 0-19,0 0 22,0 0-16,0 0 19,0 0-24,0 0 31,0 0-31,0 0 20,0 0-25,0 0 25,0 0-27,0 0 28,0 0-29,0 0 23,0 0-26,0 0 24,0 0-22,0 0 24,0 0-27,0 0 33,0 0-35,0 0 29,0 0-33,0 0 31,0 0-33,0 0 32,0 0-16,0 0 9,0 0-30,0 0 25,0 0-25,0 0 33,0 0-32,0 0 25,0 0-29,0 0 33,0 0-33,0 0 31,0 0-33,0 0 30,0 0-29,0 0 34,0 0-35,0 0 32,0 0-37,0 0 0,0 0-70,0 0-30,0 0-66,0 0-49,0 0-243,0 0 34</inkml:trace>
          <inkml:trace contextRef="#ctx0" brushRef="#br1" timeOffset="85048.7163">1778-66 105,'0'0'221,"0"0"-49,0 0-18,0 0-20,0 0-13,0 0-6,0 0-7,0 0-15,0 0-16,0 0-11,0 0-8,0 0-11,0 0-9,0 0-2,0 0-13,0 0-8,0 0-1,0 0-4,0 0-3,0 0 4,0 0 44,0 0-10,0 0-2,0 0-3,-8 14-18,8-14 28,-5 12-19,5-12 36,-8 16-45,2-6 34,2 1-23,-4 1 28,3 2-41,-5-1 29,6 2-19,-4 1 10,1 1-34,-1-1 31,0-1-4,2 1-4,-3-1-4,5-1 11,-4 2-22,6-5 2,-4 2 7,0-2 18,6 0 0,0-11-14,-9 18 0,9-18-8,-4 15 1,4-15 2,-4 13 2,4-13-11,-4 10 50,4-10-15,0 0 38,-2 12-17,2-12-10,0 0-12,0 0-11,0 0-29,0 0 21,0 0-28,0 0 26,0-16-27,0 16 20,2-15-24,-2 15 21,2-20-27,0 9 2,0-2 2,0 1 5,2 0 2,0-1-6,1 1 2,-5-2 2,8 0-2,-2-1 24,-2 0-16,0 1 8,7-2-23,-5 1 24,0 1-28,-2 0 31,7 1-28,-7 1 23,0 0-22,4 2 21,-2-2-26,0 2 29,-6 10-31,11-18 33,-11 18-34,8-15 32,-8 15-30,8-13 25,-8 13-27,7-10 27,-7 10-24,0 0 24,14-11-28,-14 11 29,0 0-29,0 0 2,21-2 8,-21 2 32,14 5-30,-14-5 22,17 9-27,-17-9 28,18 15-27,-7-6 7,-3 1-2,0 1 6,5 2-2,-3-1 1,0 2 4,-2 1-5,5 1 7,-3 0-5,-1 0 25,3-1-26,-6 2 20,2-1-24,3 1 24,-3-1-25,0 1 17,-4-1-19,5-1 25,-3 0-29,2-1 30,-4-1-29,0-2 28,3 2-22,-3-4 20,0 2-2,-4-11-4,10 18-1,-10-18 1,6 14-5,-6-14-21,2 11 15,-2-11-58,0 0 11,9 13-69,-9-13-1,0 0-36,0 0-26,0 0-16,0 0-25,0 0 7,0 0-3,0 0-28,0 0-207,0 0 70</inkml:trace>
          <inkml:trace contextRef="#ctx0" brushRef="#br1" timeOffset="85340.4317">1770 137 201,'0'0'236,"0"0"-34,0 0-55,-19-7-13,19 7-34,0 0 0,0 0-38,0 0 2,0 0-26,-12-6 12,12 6-15,0 0 22,0 0-18,0 0 14,0 0-23,0 0 24,24 2-22,-24-2 18,0 0-27,33 2 24,-33-2-34,27 1 20,-27-1-28,31 0 20,-31 0-24,33 1 19,-33-1-25,35-1 24,-35 1-42,44-1-17,-44 1-54,45-1-33,-22-2-61,0 2-252,0-3 88</inkml:trace>
          <inkml:trace contextRef="#ctx0" brushRef="#br1" timeOffset="86590.9166">2803-38 17,'-23'-9'291,"23"9"-73,-22-7-16,22 7-28,-27-5-16,27 5-23,-33-4-30,33 4-4,-40-2-28,40 2-9,-39 2-4,16 1 4,1-1-10,-1 4-27,0 1 18,0 0-32,1 3 24,1 1-26,-2 4 31,1 0-26,3 3 52,2 0-34,-1 3 20,7-1-18,-1 1 10,6 1-7,0 0-1,-1-3-3,7 1-8,0-1-5,0-1 6,7 0 2,-1 0 0,0-2 16,6-1-6,-1 0-4,1-1-6,3-1-3,1-1-4,3-1 0,-1-2 2,1 0-6,2-1-5,-3-3 2,1 0-2,6-1 2,-3-1-1,1 0 1,-23-3-5,46 1 1,-46-1-2,45-4-3,-22 0-2,4-2 3,0 0 6,-5-3-37,1 0 38,2-1-26,-4-2 43,-5-2-28,7 0 34,-5-3-38,-3-1 29,-3 0-40,-3 1 6,-1-1-2,-4-1 6,-2 1 4,-4-1-5,0 0 3,-2 1 29,-7 0-42,5-3 33,-4 5-29,-2 0 33,-3 1-44,1 1 39,-1 1-38,1 0 31,-3 3-38,1 0 37,-1 3-37,0 0-2,3 2-57,-5 1 3,19 4-29,-31-5-39,31 5-50,-29-2-38,29 2-22,-26 1-33,26-1-168,0 0 62</inkml:trace>
          <inkml:trace contextRef="#ctx0" brushRef="#br1" timeOffset="85751.0595">2367 132 117,'0'0'232,"0"0"-60,0 0-6,0 0-9,-15 6-12,15-6-19,0 0 7,0 0-44,0 0 8,0 0-23,0 0 0,0 0-25,0 0 21,0 0-28,0 0 26,25 4-22,-25-4 29,0 0-39,37 0 20,-37 0-39,34-1 27,-34 1-36,45-2 25,-45 2-31,50-1 24,-23-2-30,-3 2 25,1 0-26,2-1 23,0 1-54,-2 0-28,2 0-68,-5-1-28,1-1-50,-23 3-32,41-2-182,-41 2 109</inkml:trace>
          <inkml:trace contextRef="#ctx0" brushRef="#br1" timeOffset="86070.1021">2735 13 139,'0'0'380,"0"0"-73,-15-7-31,15 7-57,0 0-3,0 0-62,-16-7 1,16 7-60,0 0 9,0 0-53,0 0 17,0 0-41,0 0 29,0 0-40,0 0 37,-10 11-2,10-11 6,0 13-6,0-13 7,0 21-8,0-12-4,0 4 33,-3 0-53,1 0 30,0 3-36,-4 0 28,6 1-37,-4-2 28,2 1-6,-2-1-7,0 0-6,2-1-3,-5-1-4,7-1 1,-4 0-9,4-12 1,0 19-1,0-19-2,-4 17-2,4-17-4,0 11-32,0-11-64,0 0-3,0 14-45,0-14-41,0 0-46,0 0-28,0 0-13,0 0-258,0 0-39</inkml:trace>
          <inkml:trace contextRef="#ctx0" brushRef="#br1" timeOffset="87414.3619">3256-31 135,'0'0'353,"0"0"-81,0 0-39,0 0-28,0 0-45,0 0-29,0 0-30,0 0-18,0 0-13,0 0-29,0 0 17,0 0-36,0 0 21,12 7-32,-12-7 73,6 12-28,-6-12 0,9 21 6,-7-8-22,2-1 21,-2 2-43,-2 0 30,4 2-40,-4 2 35,2-1-15,2 1 51,-4 0-46,4 0 23,1 0-44,-1-1 33,-2 0-41,2-2 30,0-2-30,0-2 23,-4 0-39,6-2 42,-6-9-36,7 17 48,-7-17 0,4 14 45,-4-14-7,0 0-15,4 10-10,-4-10-11,0 0-31,0 0 18,0 0-29,2-14 20,-2 14-26,-2-18 33,0 5-36,0 0 19,-2-1-20,1-4 1,-1 0-1,-2-1 4,6 0 2,-4-1 26,0-3-31,0 4 21,2 0-26,-2 3 31,-1-4-34,5 5 30,-4-2-32,4 3 28,0 1-26,0 0 25,0 13-27,0-23 25,0 23-24,4-20 22,-4 20-27,11-17 29,-11 17-29,12-14 31,-12 14-30,23-12 33,-23 12-36,27-10 33,-27 10-38,35-6 27,-35 6-38,37-5 24,-37 5-38,41-3 46,-41 3-43,36 0 40,-36 0-41,31 2 41,-31-2-31,31 3 40,-31-3-40,22 6 45,-22-6-37,15 10 43,-15-10-38,4 11 6,-4-11 4,-6 17 1,6-17 11,-13 18-5,1-8 3,2-1 1,1 0-3,-1-1 5,-2 0 1,12-8-5,-19 14 3,19-14 3,-14 11 2,14-11-2,-13 11 5,13-11-5,-8 7 1,8-7 0,0 0-3,-10 9 0,10-9-7,0 0 1,0 0 4,0 0-6,0 0-1,0 0 0,2 11 11,-2-11-7,0 0 2,0 0 4,31 3-6,-31-3 0,0 0 3,35 2-1,-35-2 3,27 3 1,-27-3 7,26 9-9,-7-4 1,-19-5 3,27 11-1,-15-3 1,-1 1-1,-3-2 37,0 2-43,-4 1 33,0 1-36,-4-11 34,-4 24-34,-2-10 36,-6 0-30,-1 1 25,-3 0-30,-3 1 30,-4-1-2,1-3 1,-1 0-6,2-1-5,-1-2 1,1 0-3,-4-1-26,7-4-43,-3 0-50,21-4-68,-37 4-63,37-4-56,-33-4-234,12 1-40</inkml:trace>
          <inkml:trace contextRef="#ctx0" brushRef="#br2" timeOffset="-69574.3431">798 224 407,'0'0'425,"0"0"-132,-21 6-39,21-6-84,0 0-4,0 0-64,17 5 14,-17-5-57,27 0 21,-27 0-49,45 0 27,-18-1-63,4 0-23,6 1-88,3-2-52,-3 1-66,2 0-270,2-2-1</inkml:trace>
          <inkml:trace contextRef="#ctx0" brushRef="#br2" timeOffset="-69757.2349">709 126 425,'0'0'404,"0"0"-105,23 1-67,-23-1-54,0 0-33,0 0-23,27-4-24,-27 4-13,22-4-21,-22 4-12,36-4-10,-14 2-9,1-1-8,0 2-6,0 0 36,3-1-50,1 1-6,4 0-27,-4-1-41,4 2-36,-4-1-23,4 0-59,-2 1-20,-2-1-283,0 1 23</inkml:trace>
          <inkml:trace contextRef="#ctx0" brushRef="#br2" timeOffset="-69970.2451">310 6 503,'0'0'358,"-18"-6"-81,18 6-63,-19-3-50,19 3-26,0 0-28,-35 0-20,35 0-17,-27 6-8,8 0 1,-3 3 42,3 1-16,-6 2-26,2 3-3,1 1-10,3 1-8,0 1-6,3 0 34,6 2-44,-3-3 27,9 1-45,4 0 37,4 0-39,0-2 33,9 1-42,1 1 33,9-3-32,0-1 35,4-1-42,4-2 43,4-2-41,-2-2 34,2-1-41,-4-2 44,6-1-37,-2-2 30,-4-2-33,4 0 38,-6-4-34,2 0 35,-4-2-29,0-1 37,-4-3-31,-2-1-8,-7-1 14,-4-2-1,-1-1 2,-5 0 4,-4-1-8,0-2-37,-9 2 46,3-1-1,-6 1-5,2 1 0,-7 2-9,5-2-1,-3 3 2,-3 2-9,1 1-18,3 0-45,-5 2-25,7 2-27,-3 1-34,15 5-27,-27-8-21,27 8-11,-16-4-40,16 4-5,0 0-268,0 0-26</inkml:trace>
        </inkml:traceGroup>
      </inkml:traceGroup>
    </inkml:traceGroup>
    <inkml:traceGroup>
      <inkml:annotationXML>
        <emma:emma xmlns:emma="http://www.w3.org/2003/04/emma" version="1.0">
          <emma:interpretation id="{109B185B-8932-40DA-AFAA-9868A12DB18F}" emma:medium="tactile" emma:mode="ink">
            <msink:context xmlns:msink="http://schemas.microsoft.com/ink/2010/main" type="paragraph" rotatedBoundingBox="18882,13641 21875,13292 21928,13739 18934,140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40FBB21-2B6B-4F6E-89C2-01A9D8898BA5}" emma:medium="tactile" emma:mode="ink">
              <msink:context xmlns:msink="http://schemas.microsoft.com/ink/2010/main" type="line" rotatedBoundingBox="18882,13641 21875,13292 21928,13739 18934,14088"/>
            </emma:interpretation>
          </emma:emma>
        </inkml:annotationXML>
        <inkml:traceGroup>
          <inkml:annotationXML>
            <emma:emma xmlns:emma="http://www.w3.org/2003/04/emma" version="1.0">
              <emma:interpretation id="{ECD3CD54-9842-4204-B6C3-0F7D69B55C16}" emma:medium="tactile" emma:mode="ink">
                <msink:context xmlns:msink="http://schemas.microsoft.com/ink/2010/main" type="inkWord" rotatedBoundingBox="18902,13638 19611,13592 19636,13974 18927,14021"/>
              </emma:interpretation>
              <emma:one-of disjunction-type="recognition" id="oneOf3">
                <emma:interpretation id="interp11" emma:lang="en-US" emma:confidence="1">
                  <emma:literal>X</emma:literal>
                </emma:interpretation>
                <emma:interpretation id="interp12" emma:lang="en-US" emma:confidence="0">
                  <emma:literal>x</emma:literal>
                </emma:interpretation>
                <emma:interpretation id="interp13" emma:lang="en-US" emma:confidence="0">
                  <emma:literal>*</emma:literal>
                </emma:interpretation>
                <emma:interpretation id="interp14" emma:lang="en-US" emma:confidence="0">
                  <emma:literal>A</emma:literal>
                </emma:interpretation>
                <emma:interpretation id="interp15" emma:lang="en-US" emma:confidence="0">
                  <emma:literal>^</emma:literal>
                </emma:interpretation>
              </emma:one-of>
            </emma:emma>
          </inkml:annotationXML>
          <inkml:trace contextRef="#ctx0" brushRef="#br0" timeOffset="17640.4298">-719 2060 157,'0'0'246,"0"0"-27,0 0-19,0 0-11,0 0-22,0 0-55,0 0 15,0 0-34,0 0 21,-27 4-49,27-4 46,-15 10-36,15-10 11,-20 15-34,5-4 28,1 1-31,-3 2 41,3 1-8,-3 1-17,-6 2-9,5-1-6,-1 1-8,-3 2-6,5-2-1,-6 0-5,5 1-7,-5-1-5,2 0-1,7 0-6,-5-1 1,7-2-3,-3-1-2,3-1-5,2-4 5,1 1-5,1 0-2,8-10 2,-14 16-3,14-16 3,-13 11-3,13-11-33,-6 10-38,6-10-17,0 0-79,-8 10-21,8-10-90,0 0-11,0 0-217,0 0-2</inkml:trace>
          <inkml:trace contextRef="#ctx0" brushRef="#br0" timeOffset="18050.8457">-980 2102 141,'0'0'261,"0"0"-43,0 0-24,0 0-19,0 0-57,0 0 13,0 0-60,0 0 13,0 0-37,0 0 48,0 0-35,0 0 20,0 0-38,0 0 49,9 14-2,1-7 7,2 0-38,3 2 14,1 0-9,3 2 25,4 0-28,-5 1-12,5 0-4,2 1-11,-2 2 2,-1 0-13,1-1 1,-4 0-2,3 1-6,-5-3 1,1 1-2,1 0-6,-2 0-1,-3-2 2,5 1 0,-3-1-5,-1-1 1,1 0-5,-5-1-20,1-1-51,2-1-79,-14-7-24,19 11-107,-19-11-47,21 6-180,-21-6-6</inkml:trace>
        </inkml:traceGroup>
        <inkml:traceGroup>
          <inkml:annotationXML>
            <emma:emma xmlns:emma="http://www.w3.org/2003/04/emma" version="1.0">
              <emma:interpretation id="{9D1509B9-70BD-47B5-9414-225CF055AF1E}" emma:medium="tactile" emma:mode="ink">
                <msink:context xmlns:msink="http://schemas.microsoft.com/ink/2010/main" type="inkWord" rotatedBoundingBox="19862,13533 21874,13291 21928,13739 19916,13981"/>
              </emma:interpretation>
              <emma:one-of disjunction-type="recognition" id="oneOf4">
                <emma:interpretation id="interp16" emma:lang="en-US" emma:confidence="1">
                  <emma:literal>NOR</emma:literal>
                </emma:interpretation>
                <emma:interpretation id="interp17" emma:lang="en-US" emma:confidence="0">
                  <emma:literal>NoR</emma:literal>
                </emma:interpretation>
                <emma:interpretation id="interp18" emma:lang="en-US" emma:confidence="0">
                  <emma:literal>NOr</emma:literal>
                </emma:interpretation>
                <emma:interpretation id="interp19" emma:lang="en-US" emma:confidence="0">
                  <emma:literal>nOR</emma:literal>
                </emma:interpretation>
                <emma:interpretation id="interp20" emma:lang="en-US" emma:confidence="0">
                  <emma:literal>Nor</emma:literal>
                </emma:interpretation>
              </emma:one-of>
            </emma:emma>
          </inkml:annotationXML>
          <inkml:trace contextRef="#ctx0" brushRef="#br0" timeOffset="18733.4461">-229 2101 138,'0'0'374,"0"0"-137,-5-13-24,5 13-73,0 0 31,0 0-38,0 0-1,0 0-56,0 0 20,0 0-34,0 0 26,9 11-41,-9-11 19,8 18-22,-2-5 21,-2-2-34,5 2 17,-1 1-26,-2 0-3,-2 2 2,5-2 13,-1 0-20,-2-1-2,-2 0 3,0-2 0,5 1-5,-5-2 1,2 0 0,-6-10 0,8 15 8,-8-15 33,4 13 39,-4-13 23,11 10-4,-11-10-16,0 0 1,0 0-17,8 9-12,-8-9-11,0 0-12,0 0-8,-4-10-8,4 10-6,-4-16-3,-3 5-7,3 0-3,0-3-18,0-3 19,-4 0-22,6-1 22,-2 2-18,-1-1 19,-3 0-18,8 1 13,-4-1-11,0 4 14,2 1-20,-2 0 18,4 12-16,-4-20 13,4 20-19,0-15 16,0 15-18,0-13 15,0 13-12,0 0 18,8-9-14,-8 9 15,0 0-14,0 0 16,29 4-21,-29-4 22,31 9-11,-19-2 11,7 2-12,-1 0 15,3 2-3,2-1-3,-5 3 2,5-2 1,-4 1-2,5 2-1,-1 2 2,-4-4-4,-1 0-2,-1-2 2,2 2 0,-1-1-1,-5-4 2,1 1 2,1 0-4,-3-1 3,-12-7 7,27 12-5,-27-12-4,18 7 10,-18-7 17,0 0-4,23 3-2,-23-3-3,0 0 0,23-8 2,-23 8 0,12-12-2,-12 12-5,9-17 4,-9 17-3,0-23-2,0 11-5,0-1 1,-5-1-4,1-1-12,0-1 14,0 1-7,0 1-1,-2-2 3,-3 4 1,5 1 1,0 0-3,-2 1 3,6 10-6,-8-17 1,8 17-4,-4-14-4,4 14-29,-9-11-46,9 11-53,0 0-65,-6-14-12,6 14-52,0 0 14,0 0-62,10-10 2,-10 10-242,0 0-67</inkml:trace>
          <inkml:trace contextRef="#ctx0" brushRef="#br0" timeOffset="19112.2718">618 1988 352,'0'0'280,"0"0"-2,0 0-63,0 0-3,0 0-69,0 0-5,0 0-56,0 0 19,0 0-34,0 0 14,0 0-22,-16 8 18,16-8-20,-11 17 11,7-7-25,-4 0 5,4 3-17,0-1 27,4 1-20,-2 1-12,2-1-3,0 1 12,2-1-22,2 1 0,4 0-2,0-1-4,-2 1 4,7-3 0,-3 0-3,7-3 1,-7 1 4,7-3-5,1-1 3,1 0 4,-19-5 6,35 3 6,-35-3 4,39-1-2,-20-2 1,-1-1 0,-3-1 11,1-1 1,-1-3-15,-7 1 8,3-2-17,-3 0 8,-8-2-15,4 0 11,-8-1-21,4 0 20,-6 0-15,-7-1 12,5 0-14,-7 0 11,3 2-4,-2-1-5,-1 2 0,-1 0-2,-3 1-3,2 0 2,3 3-1,2-1-2,12 8-12,-19-12-33,19 12-43,-19-9-37,19 9-2,-8-8-51,8 8 4,0 0-72,0 0 3,0 0-68,0-11-185,0 11 12</inkml:trace>
          <inkml:trace contextRef="#ctx0" brushRef="#br0" timeOffset="19796.781">1009 1908 371,'0'0'251,"0"0"-23,6-8-75,-6 8 12,0 0-56,0 0 9,0 0-47,0 0 35,17 9-33,-17-9 38,10 12-36,-10-12 13,12 17-28,-1-7 13,-3 0-25,2 2 28,-1 1-23,-1-1 13,2 2-29,-2-1-13,1 1 4,-1 0 8,-2 0-20,-2-2 13,0 0-3,5 1 31,-5-2-17,0 0-6,-2-1-6,-2-10-4,8 17-2,-8-17 16,4 14 23,-4-14 16,9 10-7,-9-10-13,0 0-12,0 0-3,0 0-15,0 0-16,0 0 12,0 0-20,6-10 16,-6 10-15,-2-16 12,2 16-16,-2-21 23,0 8-20,-2 1 11,-1-2-17,1-1 17,0 0-19,0-1 8,2 2 10,-2-1-2,0 1-6,0 2 0,-1 0-1,5-1 2,-4 1-6,4 0 3,0 12-3,0-21-3,0 21 3,4-22 1,-4 22-6,9-20 0,-9 20-1,8-17-4,2 7-2,3 2-14,-3 0 15,9 1-7,-3 1-4,3 0 3,-1 1 1,3 0 6,-21 5-3,37-6-1,-37 6 1,40-2-1,-40 2 3,33 3 3,-33-3 2,31 7 1,-31-7-5,26 10 4,-26-10 2,17 15 1,-17-15-2,10 16-3,-10-16 11,0 17-4,0-17-5,-8 19 5,-2-10 0,1 2-2,-9-1 3,5-1-7,-5 1 11,1-1-4,-3-1 6,-1 0-5,2-2 5,3 0-2,-3 0 8,5-2-20,14-4 17,-31 8-5,31-8 10,-19 6-22,19-6 20,-18 6-9,18-6-2,0 0-5,-21 7 8,21-7-7,0 0 6,0 0-6,8 9 7,-8-9-14,19 6 16,-19-6-4,27 7 4,-27-7-7,35 8 9,-17-4-5,5 2 5,0 0-9,4 0 7,-2-1-3,1 3 1,-1-1-6,2 1 13,0 1-4,-2-1-2,2 0 1,-3 2 1,1 0 1,-2-2 1,0 0-7,-1 1 3,-3-1-33,4-1-59,-3 0-47,-5-2-51,4-1-19,1-1-116,-20-3-319,29 3-153</inkml:trace>
        </inkml:traceGroup>
      </inkml:traceGroup>
    </inkml:traceGroup>
  </inkml:traceGroup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25:56.669"/>
    </inkml:context>
    <inkml:brush xml:id="br0">
      <inkml:brushProperty name="width" value="0.06667" units="cm"/>
      <inkml:brushProperty name="height" value="0.06667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A5CF4A61-7C2E-4A3F-AE76-B3AFE0377518}" emma:medium="tactile" emma:mode="ink">
          <msink:context xmlns:msink="http://schemas.microsoft.com/ink/2010/main" type="inkDrawing" rotatedBoundingBox="21702,11350 23808,11286 23809,11293 21703,11357" semanticType="underline" shapeName="Other">
            <msink:sourceLink direction="with" ref="{83745F0E-AE64-4BDC-B661-6D7E14EE0555}"/>
          </msink:context>
        </emma:interpretation>
      </emma:emma>
    </inkml:annotationXML>
    <inkml:trace contextRef="#ctx0" brushRef="#br0">0 66 78,'0'0'319,"0"0"-61,0 0-32,0 0-26,0 0-30,0 0-29,0 0-32,0 0-20,0 0-17,0 0-11,12-7 2,-12 7 10,0 0-3,33-1-7,-33 1-3,48 0-3,-19-1 0,12 0-4,3 1 10,15-3 12,12 2-29,1-2-9,9 1 1,16-2 5,0 1-11,4 0-2,-1 0-4,-1 0-2,0-1-1,0 1-5,-18 0-5,-1 1 2,-3-1-1,-7 1-34,-12 1 32,-2-1-35,-6 1 40,-7 0-35,-2 0 39,-6 1-39,-4-2 41,-2 2-32,-2-1 50,-27 1-29,46-1 38,-46 1-29,35 0 29,-35 0-34,31-1 32,-31 1-34,27-1 31,-27 1-34,0 0 28,31-2-32,-31 2 24,0 0-30,25-1 23,-25 1-26,0 0 24,0 0-24,26 0 21,-26 0-29,0 0 28,0 0-30,0 0 14,0 0-11,0 0 28,25-2-29,-25 2 28,0 0-28,0 0 29,0 0-26,0 0 21,0 0-27,0 0 27,0 0-26,0 0 28,0 0-29,0 0 29,0 0-26,0 0 24,0 0-32,0 0 32,0 0-29,0 0 31,0 0-34,0 0 20,0 0-14,0 0 28,0 0-31,0 0 28,0 0-24,0 0 24,0 0-36,0 0-12,0 0-75,0 0-21,0 0-69,0 0-54,0 0-82,0 0-324,-25-2-167</inkml:trace>
  </inkml:traceGroup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29T05:09:07.979"/>
    </inkml:context>
    <inkml:brush xml:id="br0">
      <inkml:brushProperty name="width" value="0.06667" units="cm"/>
      <inkml:brushProperty name="height" value="0.06667" units="cm"/>
      <inkml:brushProperty name="color" value="#92D050"/>
      <inkml:brushProperty name="fitToCurve" value="1"/>
    </inkml:brush>
  </inkml:definitions>
  <inkml:trace contextRef="#ctx0" brushRef="#br0">133 23 41,'0'0'153,"0"0"-57,0 0 26,0 0-61,0 0 34,0 0-49,0 0 32,1-12-48,-1 12 32,0 0-38,0 0 31,0 0-39,0 0 33,0 0-31,0 0 31,0 0-34,0 0 35,0 0-33,0 0 38,0 0-32,0 0 42,0 0-29,0 0 17,0 0-19,0 0 34,0 0-34,0 0 34,0 0-32,0 0 31,0 0-37,0 0 24,0 0-35,0 0 28,0 0-21,0 0 38,0 0-32,0 0-3,0 0-1,7-6 4,-7 6-11,0 0 2,0 0-3,0 0 4,0 0-2,0 0 9,0 0-8,0 0-4,0 0-4,0 0 0,0 0-2,0 0-2,0 0-3,0 0 4,0 0-2,12-2 3,-12 2 14,0 0-15,0 0 1,0 0 1,0 0-1,15-2-4,-15 2-2,0 0-1,0 0 0,0 0-3,0 0 2,13 0 1,-13 0-6,0 0-1,0 0 0,0 0 1,0 0-1,0 0 2,0 0 2,0 0-7,13-1 1,-13 1-1,0 0 3,0 0-3,0 0 10,0 0 0,12 2 1,-12-2 0,0 0 1,15 2-2,-15-2 1,13 1 3,-13-1-6,13 1 4,-13-1 12,16 2-16,-16-2 19,15 2-12,-15-2 11,18 2-11,-18-2-6,18 2 4,-18-2 10,17 3-13,-17-3-1,16 2 1,-16-2-6,14 1 16,-14-1-16,13 2 0,-13-2 13,15 1-9,-15-1 2,14 2-7,-14-2 13,15 3-13,-15-3 10,15 2-12,-15-2 12,13 4-13,-13-4 12,15 3-13,-15-3 17,16 4-13,-16-4 10,15 4-13,-15-4 13,17 4-11,-17-4 3,16 4-6,-16-4 13,17 5-14,-17-5 13,16 6-11,-16-6 13,18 5-12,-18-5 13,19 5-12,-19-5 10,18 6-8,-18-6 7,17 6-4,-17-6-2,16 6-2,-16-6 10,12 6-9,-12-6 6,14 6-10,-14-6 9,13 6-8,-13-6 7,11 6-9,-11-6 9,11 7-4,-11-7 4,10 6-8,-10-6 1,9 7 2,-9-7 13,11 8 5,-11-8-3,11 9-2,-11-9 1,10 7-8,-10-7 1,9 8 0,-9-8 3,11 10 11,-11-10-1,12 8-6,-12-8-4,12 10 4,-12-10-4,12 9-3,-12-9 4,11 10-7,-11-10 1,11 10 0,-11-10-2,10 10 0,-10-10 0,11 9 4,-11-9-3,11 10 1,-11-10 0,10 9-4,-10-9 2,9 12-11,-9-12 11,9 7 1,-9-7 3,10 11-3,-10-11 1,7 9-2,-7-9-3,10 10 5,-10-10-6,9 9-23,-9-9 30,7 8 1,-7-8-6,6 10 3,-6-10 3,8 10-3,-8-10-2,7 9 3,-7-9-5,8 10 5,-8-10 0,7 11-1,-7-11-3,8 10 0,-8-10 1,7 11 1,-7-11 1,8 11 6,-8-11-8,7 11-9,-7-11-23,7 12 41,-7-12-35,10 13 39,-10-13-34,7 11 33,-7-11-36,9 13 40,-9-13-36,7 12 38,-7-12-39,8 10 37,-8-10-31,6 12 32,-6-12-36,8 10 34,-8-10-35,5 11 42,-5-11-32,7 13 2,-7-13 1,7 11 6,-7-11-3,7 12 0,-7-12 4,6 12 1,-6-12 3,6 12 25,-6-12-38,6 13 33,-6-13-35,8 12 37,-8-12-40,5 13 35,-5-13-38,4 12 40,-4-12-40,6 14 41,-6-14 12,5 14 33,-5-14-35,5 14 14,-5-14-31,4 13 17,-4-13-28,5 14 23,-5-14-6,7 15 12,-7-15-3,4 17-9,-4-17-3,8 16-4,-8-16-2,4 14-6,-4-14 0,4 15-2,-4-15-1,6 15 0,-6-15-1,3 17 2,-3-17-6,5 18 8,-5-18-5,3 16 1,-3-16-3,5 16 2,-5-16-4,5 15-2,-5-15 6,4 15-2,-4-15-1,3 14 0,-3-14 3,3 15-2,-3-15 0,4 15 0,-4-15-2,2 12 4,-2-12-1,4 16-2,-4-16 2,1 14-1,-1-14 0,1 15 2,-1-15 6,1 16 5,-1-16-2,0 16-6,0-16 4,0 17 1,0-17 3,0 17-4,0-17 1,0 16 0,0-16-5,-1 17 5,1-17-5,-1 17 3,1-17-17,-1 16 16,1-16-16,0 16 15,0-16-9,-2 16 11,2-16-13,0 16 20,0-16-10,-4 18 58,4-18-18,-2 20 1,2-20-18,-5 20 5,5-20-18,-3 20 0,-1-11-6,4-9-2,-4 20-2,4-20 0,-4 18-1,4-18-2,-4 18 1,4-18-1,-4 16 2,4-16-3,-3 17-1,3-17 1,-2 18 0,2-18-2,-6 17-2,6-17 2,-4 18 4,4-18-6,-2 17 7,-2-7-3,4-10-1,-7 19-1,4-10 3,-1 1 0,0 0-5,-1 1 2,2-2 11,-2 2-13,0-1 12,1 0-9,-2 2 6,2-2-11,-2 1 10,2-1-9,-1 1 8,-1-1-7,2 1 10,0-1-7,-2 1 7,0-1-13,1 0 9,0 1-10,-1-2 11,1 2-9,0-2 11,-1 2-16,1-2 13,1 0-2,-3 0 4,2 1-13,0-1 11,0 0-7,-1 1 9,1-1-10,-2 0 10,2 0-8,-1 1 9,0-1-10,0 1 12,2-1-14,-4 1 13,2-2-13,0 1 10,0-1-8,-1 1 6,1-2-7,-1 1 13,0 1-7,0-2 5,0 1-12,1-1 2,-2 0 5,1 2-3,0-3-1,0 2 4,-1-2 2,2 0-1,-3 1 0,2-1-4,0 0 3,0 1 4,7-7-3,-14 9 2,6-3-2,-1 0 2,9-6-3,-14 9 2,6-3 5,-2 0-7,3-1 0,7-5 2,-16 8-2,16-8-2,-17 10 1,9-5 6,-1-2-5,1 2 1,-2 0-2,0-1-1,10-4-2,-16 7 3,16-7-1,-14 9 3,14-9-2,-14 5 1,14-5 1,-16 8-4,16-8 5,-14 6-2,14-6 2,-14 5-1,14-5-1,-17 7 2,17-7-3,-17 8 2,17-8 1,-17 6-2,17-6 3,-18 7-31,18-7 39,-18 6-33,18-6 38,-17 7-37,17-7 40,-18 6-39,18-6 37,-19 5-36,19-5 38,-18 5-35,18-5 34,-16 4-36,16-4 42,-15 4-42,15-4 37,-15 4-37,15-4 36,-18 5-38,18-5 41,-18 3-40,18-3 39,-19 5-37,19-5 39,-18 5-45,18-5 39,-19 4-37,19-4 39,-17 4-38,17-4 36,-16 3-38,16-3 40,-15 4-40,15-4 39,-15 3-36,15-3 36,-14 3-37,14-3 39,-13 2-39,13-2 39,-11 2-34,11-2 41,0 0-38,-15 3 42,15-3-37,0 0 39,-13 2-39,13-2 43,0 0-47,-12 2 40,12-2-45,0 0 37,-14 2-38,14-2 43,0 0-40,-11 2 38,11-2-40,0 0 39,0 0-37,-12 2 36,12-2-44,0 0 42,0 0-42,-13 1 40,13-1-39,0 0 40,0 0-43,-13 2 43,13-2-46,0 0 43,0 0-39,-15 1 43,15-1-41,0 0 38,0 0-41,-15 2 42,15-2-41,0 0 40,0 0-40,-17 1 41,17-1-40,0 0 40,0 0-42,-17 0 44,17 0-42,0 0 40,0 0-41,-14 0 40,14 0-51,0 0-3,0 0-74,0 0-13,-12-2-91,12 2-18,0 0-74,0 0-84,0 0-67,-6-11-422,6 11-434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29T05:09:07.980"/>
    </inkml:context>
    <inkml:brush xml:id="br0">
      <inkml:brushProperty name="width" value="0.06667" units="cm"/>
      <inkml:brushProperty name="height" value="0.06667" units="cm"/>
      <inkml:brushProperty name="color" value="#92D050"/>
      <inkml:brushProperty name="fitToCurve" value="1"/>
    </inkml:brush>
  </inkml:definitions>
  <inkml:trace contextRef="#ctx0" brushRef="#br0">113 5 79,'0'0'143,"0"0"-64,0 0 33,0 0-52,0 0 34,0 0-48,0 0 28,0 0-46,0 0 27,0 0-43,0 0 39,0 0-54,0 0 39,0 0-43,0 0 38,0 0-39,0 0 33,0 0-30,0 0 29,0 0-39,0 0 36,0 0-33,0 0 33,0 0-36,0 0 35,0 0-37,0 0 38,0 0-38,-13-1 39,13 1-36,0 0 35,0 0-40,0 0 37,0 0-36,0 0 38,0 0-32,0 0 28,0 0-34,0 0 36,-14 0-35,14 0 38,0 0-39,0 0 40,0 0-37,0 0 33,-10 3-36,10-3 36,0 0-35,0 0 40,-12 3-34,12-3 36,0 0-35,0 0 33,-11 3-35,11-3 35,0 0-37,0 0 46,-10 3-39,10-3 34,0 0-33,-11 3 35,11-3-35,0 0 32,-10 3-34,10-3 33,0 0-35,0 0 34,0 0-34,-11 4 34,11-4-34,0 0 35,0 0-36,0 0 36,0 0-38,0 0 36,0 0-39,-11 3 35,11-3-30,0 0 31,0 0-34,0 0 36,0 0-35,0 0 33,0 0-34,0 0 38,0 0-33,0 0 35,0 0-38,0 0 35,0 0-33,0 0 33,0 0-33,0 0 32,0 0-32,0 0 36,0 0-40,0 0 32,0 0-32,0 0 32,0 0-35,0 0 36,0 0-31,0 0 30,0 0-37,0 0 32,0 0-28,0 0 31,0 0-35,0 0 40,0 0-39,0 0 35,0 0-34,0 0 37,0 0-36,0 0 36,0 0-30,0 0 33,0 0-32,0 0 37,0 0-31,0 0 40,0 0-37,0 0 42,0 0-37,0 0 31,0 0-34,0 0 32,0 0-35,0 0 31,0 0-34,0 0 28,0 0-31,0 0 29,0 0-35,0 0 35,0 0-34,0 0 35,0 0-37,0 0 36,0 0-33,0 0 33,0 0-31,0 0 36,0 0-30,0 0 35,0 0-41,0 0 35,0 0-34,0 0 34,0 0-36,0 0 35,0 0-34,0 0 36,0 0-35,0 0 34,0 0-31,0 0 36,0 0-34,0 0 29,0 0-33,0 0 37,0 0-36,0 0 30,0 0-35,0 0 33,0 0-31,0 0 29,0 0-27,0 0 33,0 0-26,0 0 36,0 0-26,0 0 23,8-6-28,-8 6 29,0 0-28,0 0 32,0 0-35,0 0 29,0 0-31,0 0 30,0 0-27,0 0 24,0 0-24,0 0 31,0 0-35,0 0 30,0 0-29,0 0 28,0 0-31,0 0 26,0 0-26,0 0-1,8-4 2,-8 4 25,0 0-30,0 0-2,0 0 25,0 0-25,0 0-1,0 0 25,0 0-28,0 0 27,0 0-27,0 0 22,0 0-18,0 0-2,0 0 24,0 0-26,0 0 27,0 0-27,0 0 20,14 0-15,-14 0 3,0 0-2,0 0 23,0 0-25,0 0-1,0 0 2,14 0 3,-14 0 4,0 0-3,0 0 3,0 0-1,12-2 4,-12 2-4,0 0 3,0 0 2,0 0-9,13-1 0,-13 1 3,0 0 1,0 0 2,0 0 3,15-2 3,-15 2-8,0 0 23,14 0-26,-14 0 23,0 0-12,15-2-14,-15 2 5,0 0 16,17-1-22,-17 1 24,0 0-24,17-1 25,-17 1-21,12-1 15,-12 1-18,0 0 24,18-2-27,-18 2 24,0 0-29,14-1 30,-14 1-23,0 0 22,15 0-24,-15 0 24,0 0-21,19-1 23,-19 1-18,15-1 15,-15 1-21,18 0 25,-18 0-25,19-1 22,-19 1-24,18 0 26,-18 0-23,19 0 22,-19 0-26,21 0 21,-21 0-18,24 0 18,-24 0-17,26 0 17,-26 0-16,25 0 19,-25 0-24,25 1 20,-12-1-14,-13 0 21,26 1-22,-13 0 19,1-1-20,0 0 16,-1 1-17,0-1 23,1 0-13,0 1-6,0 0 6,-2-1 18,2 1-22,-14-1 19,27 0-18,-27 0 15,25 2-17,-11-1 0,-14-1 1,25 1-1,-12-1-2,-13 0 5,26 2 0,-13-1 4,-13-1-4,26 2 0,-13-2-5,0 1 7,1 0 1,-2 0 3,2 0 4,-1 1-8,1-1-2,0 0 8,-1 1 0,1 0 0,0-1 6,0 1 0,0 0-1,1-1 0,-2 1 0,2 0 0,0-1-6,-1 1 0,0 0-2,0-1 3,-1 1-4,-1-1-2,2 1-2,0-1 4,-3 1-2,1 0 4,0 0-4,-12-2 3,21 2-9,-21-2 12,20 3-10,-20-3 11,19 2-10,-19-2 10,23 4-10,-23-4 10,22 4-13,-9-3 13,-1 1-8,-1-1 4,2 1-6,0-1 5,0 1-3,-2-2 8,1 3-10,2-2 11,-3 1-11,1-1 11,0 1-13,1-1 6,-2 1-5,-11-2 6,24 2-10,-24-2 11,21 4-7,-21-4 6,20 2-7,-20-2 11,18 3-9,-18-3 1,21 3 5,-21-3-4,20 4 1,-20-4 7,20 3-8,-20-3-4,18 2 3,-18-2 3,19 2-4,-19-2 6,20 3-1,-20-3-3,19 2-1,-19-2 12,16 1-16,-16-1 2,16 3 0,-16-3 0,15 1 4,-15-1 0,16 3-2,-16-3-2,15 3 2,-15-3-3,15 2 5,-15-2-1,10 2-5,-10-2 4,0 0-1,17 2 2,-17-2-3,12 3 9,-12-3-6,14 2-3,-14-2 3,12 1-2,-12-1 5,12 3-5,-12-3 1,14 2 4,-14-2-2,15 3-3,-15-3-1,12 2-1,-12-2 2,13 2-1,-13-2 15,12 3-18,-12-3 1,12 2 0,-12-2 2,11 3 0,-11-3 13,11 3-14,-11-3 0,12 3-1,-12-3 13,12 3-8,-12-3 10,14 3-12,-14-3 7,13 3-5,-13-3 4,14 2-11,-14-2 12,14 3-9,-14-3 6,16 3-9,-16-3 5,12 2-3,-12-2 10,11 3-12,-11-3 9,0 0-6,16 3 7,-16-3-5,0 0 4,14 3-5,-14-3 5,0 0-3,17 4 1,-17-4-5,11 3 2,-11-3-6,0 0 13,17 2-5,-17-2 4,11 3-8,-11-3 9,13 3-5,-13-3-6,13 3 5,-13-3 7,15 3-10,-15-3 6,13 3 0,-13-3 1,13 4-6,-13-4 1,14 4-2,-14-4 8,13 3-9,-13-3 12,13 4-14,-13-4 14,13 3-10,-13-3 1,11 4 1,-11-4 8,14 3-9,-14-3 2,12 4-1,-12-4 5,14 4-6,-14-4 5,11 4-5,-11-4 5,14 5-9,-14-5 9,12 4-4,-12-4 4,14 4-1,-14-4 0,11 5-6,-11-5 6,14 6-4,-14-6 6,16 6-1,-16-6-3,16 7 2,-16-7-5,19 7 0,-10-2 5,0-1-6,1 1 1,-2-1 5,2 1-4,2-1 2,-3 1 1,1 0-4,0 0 5,0 0-4,-1-1 0,0 2 8,1-1-8,1 0 2,-3 0 0,2 1-1,-2 0 3,1-2 0,0 1-1,0 1 1,-1-2 3,0 2-5,2 0 2,-2 0-2,2-1 1,-3 0 0,3 2 6,-2-2-5,2 1-2,-1 0-1,0 1 0,1-1 2,-3 1-37,4-2 48,-4 1-42,2 1 49,0 0-41,1-3 36,-1 4-39,2-2 44,-1 0-40,-1 2 47,1-2-42,0 1 35,0 0-42,2 1 40,-3-1-41,0-1 43,0 1-24,3 1 26,-2-1-38,0-1 33,-2 2-39,1-1 41,2-1-43,-4 1 46,3 1-40,-4-1 37,4 0-3,-3 0-2,2 1-4,-2 0 1,2 1-4,0 0 0,-1 1 5,0-1-8,2 0 0,-4 1 1,4 1-2,-1-2-1,1 0-1,-4 1-3,4-1 2,-2 1 2,0-1-2,-1 0-1,2 0 3,-2-1 0,2 2 0,-2 0 2,-1 0 1,2-2-3,-1 3 1,2-2 0,-2 2 0,0-2-3,0 1 6,-1 0-7,2-1-1,0 1 3,-2-1 0,2 0-1,-2 0-1,0 1 2,1 1 8,2-1-9,-4-1 0,2 1 4,-2-1-1,1 0-1,2 0 0,-2 1 6,-1-2-6,2 2-1,-2-2-1,-1 1 1,3 0 1,-2 0-1,-1 0 4,3 0-39,-2 0 44,-1 0-37,4 1 44,-4-3-39,3 3 46,0-1-30,-2 0 29,1-1-38,1 1 53,-2-1-43,1-1 36,0 2-37,0-3 37,-1 2-35,2-1 29,-7-7-40,9 13 5,-9-13 4,12 14 3,-12-14 29,10 13-21,-10-13-15,6 12 4,-6-12 3,9 10 2,-9-10 1,5 11-2,-5-11 2,7 11 5,-7-11-7,7 12 5,-7-12-4,6 12 4,-6-12 3,5 12-3,-5-12 1,8 12-1,-8-12 2,6 10-4,-6-10 15,4 12-11,-4-12-4,8 10 5,-8-10-4,6 11-1,-6-11 5,4 10-8,-4-10 17,6 9-16,-6-9-4,4 12 6,-4-12 0,3 10 1,-3-10-5,5 11 9,-5-11-5,4 9 7,-4-9-7,4 10 1,-4-10 2,0 0-3,5 13 6,-5-13 30,0 0-38,5 11 30,-5-11-37,0 0 32,5 12-37,-5-12 34,0 0-36,0 0 37,4 9-37,-4-9 38,0 0-39,0 0 36,0 0-28,4 10 28,-4-10-38,0 0 4,0 0-11,0 0-52,0 0-31,0 0-96,0 0-46,0 0-144,0 0-218,0 0-125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5:53:32.588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B5F8D281-2AC5-4F3B-ABE1-DB78984F144C}" emma:medium="tactile" emma:mode="ink">
          <msink:context xmlns:msink="http://schemas.microsoft.com/ink/2010/main" type="inkDrawing" rotatedBoundingBox="13557,8791 14135,8895 14051,9362 13473,9258" hotPoints="14110,9085 13862,9357 13537,9185 13785,8913" semanticType="enclosure" shapeName="Ellipse"/>
        </emma:interpretation>
      </emma:emma>
    </inkml:annotationXML>
    <inkml:trace contextRef="#ctx0" brushRef="#br0">418 51 194,'0'0'250,"-8"-11"-38,8 11-48,0 0 12,-12-10-44,12 10 11,0 0-36,-19-9 12,19 9-36,-16-5 8,16 5-42,-21-3 15,21 3-34,0 0 11,-33-2-28,33 2 17,-27 3-25,27-3 20,-33 8-28,14-2 32,3 0-33,-5 3 43,3 2 10,-3-1 19,2 2-40,1 1-8,-1 0 7,0 4-13,5-3 0,0 1-3,1 1-2,1 0 4,1 0 37,5 1 6,2 0-18,0 0-10,4 1-7,0 0 7,4-1-20,2-1 16,0 1-15,5 0 9,-1-2-12,0 0 19,5-1-9,-1-1 17,3-1-24,-1-1 18,1-1-20,2-2 18,1 2-10,-1-5 31,-1 1-28,3-2 31,0-1-39,-21-3 71,45 1-35,-45-1 52,46-4-49,-23 0 29,1-3-56,1-1 36,0-2-12,2-3-5,-2-2-4,-3-3-9,-1 1-8,-2-2 0,-3-2-3,-6 1 0,-3 1-4,-3 0 0,-2-2 7,-8-1 12,-3 1 4,-1 0-10,-6 0-2,-5 2-1,-2 0-10,-2 1-3,-4 2 0,0 0-5,1 2-1,-3 2-3,-1-1 2,-1 3-9,4 1-30,1 1-40,-1 1-34,0 2-50,2 1-45,0 1-24,4 0-15,-2 0-57,25 3-60,-39 0-258,39 0-132</inkml:trace>
  </inkml:traceGroup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29T05:09:07.989"/>
    </inkml:context>
    <inkml:brush xml:id="br0">
      <inkml:brushProperty name="width" value="0.06667" units="cm"/>
      <inkml:brushProperty name="height" value="0.06667" units="cm"/>
      <inkml:brushProperty name="color" value="#92D050"/>
      <inkml:brushProperty name="fitToCurve" value="1"/>
    </inkml:brush>
  </inkml:definitions>
  <inkml:trace contextRef="#ctx0" brushRef="#br0">0 11 17,'0'0'99,"0"0"-55,0 0 44,0 0-51,0 0 44,0 0-56,0 0 46,0 0-53,0 0 45,0 0-46,0 0 41,0 0-48,0 0 37,0 0-41,0 0 39,0 0-43,0 0 40,0 0-38,0 0 30,0 0-39,0 0 40,0 0-44,0 0 39,0 0-42,0 0 41,0 0-41,0 0 35,0 0-34,0 0 28,0 0-34,0 0 39,0 0-39,0 0 36,0 0-38,0 0 40,0 0-42,0 0 33,0 0-37,0 0 38,0 0-46,0 0 37,0 0-47,0 0 34,0 0-41,0 0 44,0 0-39,0 0 45,0 0-42,0 0 44,0 0-54,4-10 47,-4 10-53,0 0 45,0 0-57,0 0 41,0 0-111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29T05:09:07.990"/>
    </inkml:context>
    <inkml:brush xml:id="br0">
      <inkml:brushProperty name="width" value="0.06667" units="cm"/>
      <inkml:brushProperty name="height" value="0.06667" units="cm"/>
      <inkml:brushProperty name="color" value="#92D050"/>
      <inkml:brushProperty name="fitToCurve" value="1"/>
    </inkml:brush>
  </inkml:definitions>
  <inkml:trace contextRef="#ctx0" brushRef="#br0">12 730 61,'0'0'92,"0"0"3,0 0-13,0 0-3,0 0-12,0 0 1,0 0-12,0 0 8,0 0-16,0 0 9,0 0-15,0 0 15,0 0-11,0 0 9,0 0-17,0 0 11,0 0-16,0 0 11,0 0-20,-13 1 14,13-1-18,0 0 17,0 0-20,0 0 16,0 0-18,0 0 17,0 0-15,0 0 15,0 0-15,0 0 17,0 0-17,0 0 21,0 0-19,0 0 6,0 0 2,0 0 5,0 0-1,0 0 3,0 0 2,0 0-2,0 0 2,0 0-3,0 0-6,0 0-4,0 0-3,0 0-1,0 0-4,0 0-2,0 0-10,0 0-2,0 0 2,0 0-2,0 0-3,0 0-1,0 0-2,0 0 2,0 0 1,0 0-1,0 0 7,0 0 4,0 0 6,0 0 17,10 5-4,-10-5-1,0 0-4,0 0 1,13 3-5,-13-3 15,0 0 3,14 4-5,-14-4 0,0 0-10,15 3-2,-15-3-6,11 3 2,-11-3-7,0 0 0,18 3-3,-18-3-1,12 2 4,-12-2-3,14 4-3,-14-4 0,15 4 0,-15-4 4,17 2-9,-17-2 7,18 5 0,-18-5 2,20 3 3,-8-1 1,-12-2 11,23 3-7,-10-1 2,0-2-2,0 2-8,0-1 34,0 1-40,0 1 31,0-3-35,-1 1 1,1 1 32,0-1-32,-1 1 25,-12-2-33,24 3 35,-13-2-39,-11-1 39,24 3-36,-11-1 41,-2 0-42,2 0 37,0 1-39,1-3 39,-1 2-38,0 0 39,2-1-35,0 1 44,2 0-34,0-1 3,0 0 3,-1 0-3,0 0 8,2 1-8,-1-1 1,-1 0-2,1 1 1,-1-1-1,-1 0 3,0 1 2,2-1 1,-1 0 3,1 1 1,0-2 1,-1 1-1,3 0 1,0 1 0,-1-1 0,1-1 1,0 0 6,3 0-2,-2 2 7,2-2-6,0 0 0,1-2 3,0 2-4,1 0-3,-3 0 1,3-2-4,-2 1 5,0 1-6,1-1 4,-1 0-7,-2 1 2,1-1-6,-2 0 5,2 0-2,-1 0 0,-1 1-1,0-1-3,1-1 9,-2 1-2,4 0-1,-3 0-6,3-1 3,-3 0 4,3-1 0,2 2-1,-1-3 7,2 2-4,0-1 2,2-1-2,-3 0-3,0 0 2,-3 1-4,-1 0 7,0-1-5,-1 1 1,1-2-4,2 3 2,-4-2-2,1 0-1,0 1 2,1-1 0,-2 0-2,1 0-4,2 1 4,-3-1-1,1-1 3,1 1-2,-1 0-3,0 0 2,6-2-2,-4 2 3,0-1-3,-1 0 2,-1 0 5,2 0-3,-3 1 3,0 0-4,-1-1-2,1 0 2,-1 0 1,1 0-2,-2 2-1,0-2-2,1 0 0,-1 0 0,2 0 0,-2 0-1,-1 2 0,1-2 4,2 0-4,-2 0-1,-1 0 1,1 0 4,1 1-5,-1-1 1,0 0 1,0 1-1,-2 0 0,1-2-1,1 3 5,-2-3-7,-3 3 3,1-2 21,0 2-21,0-2 16,-2 2-23,2-1 23,-1-1-23,-1 1 20,1 0-25,0 1 27,1-2-28,-2 1 24,1 0-21,1-1 19,0 1-21,-2-2 26,2 2-24,0-1 22,-3 1-17,0-1 13,2 1-21,-1-1 23,-1 1-25,2-2 23,-1 2-17,-1-1 20,1 1-24,-10 4 19,16-8 6,-16 8-5,16-8-2,-16 8-2,18-8 2,-9 4-10,1 0 5,-10 4 4,18-8-7,-9 4-1,1 1 6,-10 3 2,16-7-2,-16 7 8,14-5-6,-14 5 3,11-7-1,-11 7 0,12-4 0,-12 4-4,0 0 5,13-5-2,-13 5-3,0 0-2,9-6-18,-9 6 16,10-4-2,-10 4 6,0 0-6,14-6 2,-14 6 2,9-4 2,-9 4-4,12-5-3,-12 5 6,11-5-3,-11 5 1,11-5 1,-11 5 5,10-6-4,-10 6 2,0 0 3,12-6-5,-12 6 3,0 0-2,11-5 0,-11 5-9,0 0 3,9-6 0,-9 6 1,0 0-1,12-7 1,-12 7 1,9-5-2,-9 5 1,12-5 4,-12 5 4,9-4 0,-9 4 3,0 0-1,11-6-5,-11 6 3,0 0-3,10-8-3,-10 8-3,7-6-3,-7 6 2,0 0 1,13-8 4,-13 8 3,0 0-5,7-6 1,-7 6-1,0 0 1,10-6-1,-10 6 2,0 0-2,6-6 2,-6 6 0,0 0-2,10-5 1,-10 5-3,9-5 1,-9 5 6,0 0-2,11-6 2,-11 6 0,0 0 2,7-6-2,-7 6 3,0 0-2,10-4-4,-10 4-2,0 0-1,8-7 3,-8 7-7,0 0 6,12-8-1,-12 8-2,10-6-2,-10 6 1,9-5 0,-9 5 4,9-6 2,-9 6-1,7-4 2,-7 4 2,0 0 0,10-7 2,-10 7 2,0 0-5,8-7 3,-8 7-3,0 0-3,8-5 2,-8 5-1,0 0-4,0 0 4,9-7 2,-9 7-10,0 0 4,0 0 2,4-8 1,-4 8-7,0 0 5,0 0 1,9-7-1,-9 7 3,0 0-1,0 0 0,7-7-16,-7 7 19,0 0-1,0 0-2,0 0 1,8-8 1,-8 8-3,0 0-1,0 0 4,0 0-4,6-8 2,-6 8 0,0 0 0,0 0 0,0 0-1,5-9-1,-5 9 0,0 0 10,7-7-8,-7 7-2,0 0 0,7-6-2,-7 6 6,0 0-4,7-8 2,-7 8 1,0 0 4,0 0-5,9-6 2,-9 6 4,0 0-4,0 0 1,7-7-1,-7 7 2,0 0-2,0 0-1,0 0 2,7-7-3,-7 7-3,0 0 2,0 0 1,0 0-8,6-7-17,-6 7 24,0 0-2,0 0 2,0 0 1,0 0 0,8-7-18,-8 7 3,0 0 21,0 0-2,0 0 1,0 0 0,0 0-1,0 0 2,6-4-3,-6 4-19,0 0 22,0 0 1,0 0-2,0 0 2,0 0-22,0 0 10,0 0-5,0 0 21,0 0-23,10-5 22,-10 5-23,0 0 16,0 0-16,0 0 22,7-6-21,-7 6 21,0 0-23,0 0 22,9-6-23,-9 6 21,0 0-15,0 0 21,11-5-23,-11 5 22,0 0-22,0 0 22,10-6-18,-10 6 21,0 0-25,0 0 23,0 0-23,10-6 23,-10 6-21,0 0 11,0 0-11,0 0 23,8-5-25,-8 5 23,0 0-19,0 0 18,0 0-22,0 0 24,0 0-26,0 0 25,10-4-25,-10 4 26,0 0-29,0 0 27,0 0-23,0 0 24,0 0-24,0 0 23,0 0-18,0 0 16,0 0-20,0 0 23,9-5-26,-9 5 22,0 0-20,0 0 22,0 0-22,0 0 15,0 0-17,9-4 20,-9 4-16,0 0 18,0 0-13,0 0 15,0 0-21,9-3 23,-9 3-25,0 0 22,0 0-20,0 0 24,0 0-26,10-5 26,-10 5-23,0 0 22,0 0-24,0 0 26,0 0-20,0 0 14,0 0-20,10-5 25,-10 5-20,0 0 17,0 0-23,0 0 23,0 0-18,0 0 15,0 0-21,0 0 25,0 0-24,0 0 23,0 0-23,0 0 24,0 0-19,0 0 20,0 0-24,0 0 24,0 0-26,0 0 27,0 0-25,0 0 20,0 0-19,0 0 19,0 0-29,0 0 31,0 0-27,0 0 20,0 0-38,0 0-2,0 0-82,0 0-27,0 0-89,0 0-58,0 0-120,0 0-257,-10-4-178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29T05:09:07.991"/>
    </inkml:context>
    <inkml:brush xml:id="br0">
      <inkml:brushProperty name="width" value="0.06667" units="cm"/>
      <inkml:brushProperty name="height" value="0.06667" units="cm"/>
      <inkml:brushProperty name="color" value="#FFFFFF"/>
      <inkml:brushProperty name="fitToCurve" value="1"/>
    </inkml:brush>
  </inkml:definitions>
  <inkml:trace contextRef="#ctx0" brushRef="#br0">20 96 276,'0'0'261,"0"0"-46,0 0-35,-10-3-21,10 3-12,0 0-20,0 0-11,0 0-3,0 0-8,-10-3-39,10 3 25,0 0-23,0 0-40,0 0 25,0 0-35,0 0 32,0 0-26,11-6 30,-11 6-34,0 0 37,18-3-24,-18 3 33,25-3-43,-8 2 35,3-1-43,6 0 39,1 1-42,2-2 36,5 2-34,3-2 2,0 2 4,4-1-9,0 2-3,7-2 10,0 2-2,3 0-2,-1 0 2,0 1-4,2 0 2,0-1 3,1 1-3,0 0 0,2 0 0,-1-1 9,0 0-2,2 0-1,-1 0 1,1-1-2,1 0-1,-1 1-2,0-1 3,-1 0 2,0 0-12,-3 0 8,0 1-3,-1-1-3,-3 1-2,-7-1 0,-1 1 4,1-1-7,-3 1 1,-1-1-3,0 2-1,-5-1 4,1 0-3,-2 0-2,0 0 0,1-1 0,0 1 1,1 0 3,-2 0 1,0 0-1,0-1-4,-2 1-3,0-1 2,1 0-1,-4 1 2,0-1 0,-3 0 1,-2 1-3,0-1-1,-1 1 4,0 0-3,0-2 2,-1 2-3,-1 0 8,0-1-8,0 1-3,0 0 3,0 0 0,0-1 8,1 1-3,-1 0-4,2-1-10,-1 0 11,0 1-1,0-1 4,0 0-1,-1 0-3,0 0 0,0 0-2,-1 0 6,-2 0-8,0 0 0,-2 0 2,0 0 6,-1 0-7,-12 1 2,22-1 0,-22 1 0,17-2 2,-17 2-3,15 0 2,-15 0 0,14-1 1,-14 1-2,15-2 0,-15 2 1,13 0 3,-13 0-6,13-1 3,-13 1 2,14 0-3,-14 0 2,14-1-4,-14 1 7,15-1-4,-15 1 0,0 0-1,19 0 0,-19 0 3,0 0-4,15-1 1,-15 1 2,0 0-3,15 0 2,-15 0-1,0 0 6,13-1-1,-13 1-5,0 0 0,15 0-1,-15 0 2,12-1 1,-12 1-2,12-1 6,-12 1-7,13-2-2,-13 2 4,13-1 0,-13 1 0,13-1 35,-13 1-40,0 0 27,17-2-33,-17 2 5,0 0 28,13-2-31,-13 2 27,0 0-28,0 0 27,13-2-33,-13 2 32,0 0-32,0 0 36,0 0-37,13-1 34,-13 1-35,0 0 34,0 0-33,0 0 35,0 0-33,0 0 4,0 0 29,11-1-32,-11 1 30,0 0-31,0 0 1,0 0 5,0 0 5,0 0 26,0 0-34,0 0 0,0 0 4,12-1 36,-12 1-39,0 0 30,0 0-31,11-2 28,-11 2-27,0 0 31,0 0-35,13 0 32,-13 0-25,0 0 24,12-2-34,-12 2 34,0 0-33,0 0 37,13 0-35,-13 0 31,0 0-35,0 0 34,0 0-31,12-2 33,-12 2-29,0 0 25,0 0-29,0 0 30,0 0-30,0 0 33,0 0-32,0 0 30,0 0-29,11-1 31,-11 1-35,0 0 35,0 0-34,0 0 37,0 0-32,0 0 25,0 0-25,0 0 29,0 0-32,0 0 31,0 0-28,0 0 26,0 0-29,0 0 31,0 0-34,0 0 12,0 0-8,0 0 34,0 0-31,0 0 28,0 0-35,0 0 33,0 0-33,0 0 29,0 0-33,0 0 29,0 0-36,0 0 31,0 0-38,0 0 33,0 0-38,0 0-7,0 0 3,0 0-23,0 0 7,0 0-64,0 0 0,0 0-47,0 0-22,0 0-56,0 0-69,-12 0-190,12 0-6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29T05:09:07.992"/>
    </inkml:context>
    <inkml:brush xml:id="br0">
      <inkml:brushProperty name="width" value="0.06667" units="cm"/>
      <inkml:brushProperty name="height" value="0.06667" units="cm"/>
      <inkml:brushProperty name="color" value="#FFFFFF"/>
      <inkml:brushProperty name="fitToCurve" value="1"/>
    </inkml:brush>
  </inkml:definitions>
  <inkml:trace contextRef="#ctx0" brushRef="#br0">56 38 182,'0'0'170,"0"0"-40,-3-9-11,3 9-19,0 0-12,0 0-9,0 0-6,0 0 8,0 0-17,0 0 6,0 0 5,-6-6-3,6 6-4,0 0-4,0 0-1,0 0 0,-11-7 1,11 7 15,0 0 8,0 0-36,-9-5 31,9 5-44,0 0 31,0 0-38,-10-4 42,10 4-36,0 0 41,0 0-42,-9-4 25,9 4-45,0 0 32,0 0-41,0 0 38,0 0-38,-9-4 38,9 4-44,0 0 42,0 0-35,0 0 40,0 0-34,0 0 68,0 0-22,0 0 32,0 0-36,0 0 24,15 2-27,-15-2 24,20 2-20,-8-1 24,6 0-20,2-1 28,6 1-19,5 0 18,6 0-13,4 1 4,9-1-11,6 2-5,3-1-5,12 0 3,6 1-14,0 0 1,2 0-8,1 0 8,-1-1-15,1-1 3,0 0-11,1 0 1,-2 0-13,1-1 5,-4 1-12,0-1 5,-11 0-8,-2 0 8,1 0-11,-3 0 6,-2 1-8,0-1 4,-4 0-4,-1 2 8,0-2-14,-3 1 13,-2 0-6,-8-1 7,0 0-10,-1 0 9,-2 0 0,-2 0-3,-4 1 3,-1-2-5,-2 1 6,-1 0-4,-2 0 2,-3 0 2,-1 0 0,-1 0 5,-1-1 2,0 1-1,-2-1-2,0 1 8,-3-2-4,0 2 0,0-1-7,-1 0 8,0 0-6,1 0 2,0 0-7,0 0 7,0 1-5,-1-1-1,0 0-3,0 1 2,-1 0 0,1 0 2,-1-1-6,0 1 3,0-1-2,-13 1 8,24 0-13,-24 0 5,21 0-5,-21 0 7,19 0-6,-19 0 6,15 0-5,-15 0 8,17-1-8,-17 1 4,16 0-3,-16 0 6,16 0-6,-16 0-2,15 0 3,-15 0 0,14-1 2,-14 1-2,13 1-1,-13-1 3,0 0-5,17-1 9,-17 1-1,0 0-5,16-1-3,-16 1 6,0 0-3,14 0 2,-14 0-1,0 0-3,0 0 4,15-1-2,-15 1-2,0 0 5,0 0 0,13 0-3,-13 0-1,0 0-5,0 0 9,13 0-5,-13 0-26,0 0 36,0 0-6,0 0 2,14 0-2,-14 0-2,0 0 1,0 0-2,0 0 1,0 0 2,0 0 1,0 0 0,13 0 0,-13 0-6,0 0 8,0 0-4,0 0-11,0 0 16,0 0 0,0 0-1,0 0-1,0 0-4,0 0 3,0 0-1,0 0-5,0 0-3,0 0-32,0 0-45,0 0-43,0 0-56,0 0-49,0 0-97,0 0-81,0 0-90,0 0-354,-14-4-400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29T05:09:07.993"/>
    </inkml:context>
    <inkml:brush xml:id="br0">
      <inkml:brushProperty name="width" value="0.04667" units="cm"/>
      <inkml:brushProperty name="height" value="0.04667" units="cm"/>
      <inkml:brushProperty name="color" value="#FFFFFF"/>
      <inkml:brushProperty name="fitToCurve" value="1"/>
    </inkml:brush>
  </inkml:definitions>
  <inkml:trace contextRef="#ctx0" brushRef="#br0">7 82 253,'0'0'182,"0"0"14,0 0-53,0 0 28,0 0-48,0 0 20,0 0-36,0 0 19,-8-4-35,8 4 27,0 0-31,0 0-1,0 0-2,0 0-3,0 0-5,0 0-6,0 0-5,0 0-9,0 0-8,0 0-10,0 0-8,0 0-5,0 0-6,0 0-4,0 0 2,0 0-8,0 0 1,0 0-7,0 0-3,0 0-1,0 0 2,0 0 0,0 0 5,8-5-6,-8 5 4,0 0-3,18-1 2,-18 1-3,17-1 3,-17 1 0,20-2-3,-20 2-2,23-1 6,-23 1-2,27-1 5,-11-1-7,1 1 7,1 0-6,1 0 1,0 0 0,-1 0 1,2 1 1,-1-1-2,0 1-1,0-1 2,0 1 3,-1 0-5,-3 0 2,0-2-2,0 2 1,0 2-3,0-2 5,0 0-6,0 0 5,1 0 1,0 1 2,2-1-2,-1 0 3,1 0-6,0 0 2,0 0 1,1 0 0,0-1-6,0 1 8,1 0 2,2 0-1,-2-2 6,1 2-6,0 0 1,1 0-4,0-1 0,-1 1-13,1-1 15,1 1-1,-1-1 3,-1 1-3,-1-1 5,1 1-10,-1-1 3,0 1-5,-1 0 1,0 0 1,1 0 1,-1 0 2,0 0-2,0-1 1,-1 1 7,2 0-6,-2 0-4,2 0 3,-1 0-5,1 0 5,-1 0 2,0 0-1,0 0-2,-1 0-3,0 0 1,0-1 0,-1 1 1,-1 0 0,2 1 3,-2-1-1,0 0-5,-1 0 1,1 0 1,0 0-1,0 0 2,0 0 6,1 0-5,1 0-2,1 0 0,-1 0 2,0 0-2,-1 0 1,0 0 12,-2 0-12,1 0 1,-1 0-4,0 0 2,0 0 2,0-1 2,-1 1-5,-1 0 2,2 0 1,-2 0 0,0 0-1,-1 0-1,-12 0 2,25 0-3,-25 0 5,25-2 1,-25 2-5,25 0 1,-12 0 2,0 0-4,0-1 2,1 1 0,0 0-2,-1 0 1,1 0 2,-2-1 0,1 1 3,0 0-7,0 0 8,-1 0-7,1 0 2,-13 0 0,25 0 6,-12 0-4,0-2-4,-13 2 0,26 0 1,-26 0 2,25 0-3,-13 0 2,1 0 5,-1-1-5,1 1-1,-13 0-1,25-1 0,-12 1-1,-13 0 1,24-2 6,-12 2-4,1-1 0,-13 1-2,25 0 0,-13-1 0,0 1 4,-12 0 5,25-1-9,-13 1 2,0-2 2,0 2-4,1 0 5,-1-1-2,1 1 4,0-1-5,-1 1-2,1-1-2,1 1 3,0-2 2,-1 1-1,1 0 3,0 0-1,-1 1 0,0-1-2,0 1-20,0 0 20,0-1 1,0 1 7,-1 0-5,1-1-2,2 1 2,-1-1-2,0 1 0,0 0-3,1 0 9,-1-1-3,1 1-5,-1-1-1,0 1 2,0 0 0,0-1-1,-1 1 6,0-1-1,1 1-5,-14 0 2,23-1 0,-23 1-2,20-1 1,-20 1 12,17-1-10,-17 1 6,14 0-12,-14 0-11,13-1 17,-13 1-2,0 0-1,19 0 4,-19 0-3,14-2 0,-14 2 0,13-1 0,-13 1 0,14-1 0,-14 1-1,15-1-18,-15 1 24,21-1-3,-21 1 1,24-1-1,-24 1-5,24 0 3,-11-1-3,0 1 4,0 0-1,0 0 1,-2 0 3,-11 0-7,24 0 3,-24 0 5,22 0-8,-22 0 0,20 1 5,-20-1 1,15 0-5,-15 0 4,14 0-2,-14 0-1,12 0 1,-12 0 2,0 0 4,17 0-8,-17 0 1,0 0 2,14 1-3,-14-1-1,0 0-1,13 0 8,-13 0-5,0 0-3,15 0 6,-15 0 1,0 0-6,16 1 3,-16-1 2,0 0-2,13 0 0,-13 0-2,0 0 4,12 1-2,-12-1 0,0 0 7,13 0-2,-13 0-4,0 0-2,15-1-1,-15 1 2,0 0 2,15 0 1,-15 0 0,0 0-5,13 0-1,-13 0-2,0 0 6,13-1-3,-13 1 7,0 0-5,0 0-3,15 0 3,-15 0 1,0 0-3,0 0 2,0 0 7,13 0-8,-13 0 2,0 0-1,0 0-3,0 0 4,0 0 1,0 0 1,11-1-4,-11 1-2,0 0 1,0 0 0,0 0 0,0 0-2,0 0 5,0 0-2,0 0-5,0 0 5,0 0 0,0 0-2,0 0 3,0 0 4,0 0-5,13 0 2,-13 0-3,0 0 1,0 0 1,0 0 18,0 0-15,0 0-4,0 0 0,0 0 2,0 0-2,0 0 3,15 1-4,-15-1 8,0 0-5,0 0-2,14-1 0,-14 1-1,0 0 1,0 0-2,13 0 4,-13 0-2,0 0 1,0 0-3,0 0 0,13-1 1,-13 1 4,0 0 11,0 0-13,0 0 2,0 0 0,0 0-1,0 0-1,0 0 1,12-1 1,-12 1-3,0 0 5,0 0-4,0 0 0,0 0 0,0 0-3,0 0 8,0 0-10,0 0 1,0 0 4,0 0 0,0 0 0,0 0-2,0 0 8,0 0-7,0 0 3,0 0 0,0 0-2,0 0 3,0 0-2,0 0 3,0 0-3,0 0 0,0 0 0,0 0-3,0 0 1,0 0-2,0 0-5,0 0-25,0 0-28,0 0-62,0 0-66,0 0-31,0 0-107,0 0-235,-13-3-76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29T05:09:07.994"/>
    </inkml:context>
    <inkml:brush xml:id="br0">
      <inkml:brushProperty name="width" value="0.04667" units="cm"/>
      <inkml:brushProperty name="height" value="0.04667" units="cm"/>
      <inkml:brushProperty name="color" value="#FFFFFF"/>
      <inkml:brushProperty name="fitToCurve" value="1"/>
    </inkml:brush>
  </inkml:definitions>
  <inkml:trace contextRef="#ctx0" brushRef="#br0">49 67 78,'0'0'148,"0"0"28,0 0-65,0 0 24,0 0-59,-14-1 20,14 1-44,0 0 27,0 0-42,0 0 27,-12 0-43,12 0 34,0 0-44,0 0 32,0 0-38,0 0 31,-12-1-34,12 1 30,0 0-32,0 0 39,0 0-25,0 0 33,0 0-31,0 0 38,0 0-31,-12 1 21,12-1-14,0 0 31,0 0-35,0 0 30,0 0-30,0 0 29,0 0-30,0 0 2,0 0-2,0 0 1,0 0-2,0 0 1,0 0 2,0 0-12,0 0 4,0 0-3,0 0-4,0 0 0,0 0-3,0 0-2,0 0 13,0 0-19,0 0 10,0 0 9,0 0-9,0 0 1,0 0-6,0 0 6,0 0 3,18 0 0,-18 0 6,13 0-4,-13 0 3,19 0-3,-19 0 7,22-1-6,-9 1 0,0 0 2,0 0 3,2 0 6,-1 0-12,2 0 8,-1 1-6,0-1-2,1 0-1,3 0 1,-1 1-5,1-1 3,-1 0 4,2 0 2,0 0-5,2 0-2,-1 0-2,1 0-1,3 0-3,-3 0 4,4 0 0,0 0-4,-3 0 4,3 0 5,1 0-16,0 0 9,-1 0-5,0 0-2,0 0-1,0 0 0,-1 0 3,2 0 0,0 2-3,0-2 5,0 1-2,0 0 2,0-1-4,1 2 1,-1-2 1,2 1 1,-2-1 2,1 0 0,0 0-1,0 0 5,0 0-9,1 0 1,-2 0 0,0-1-1,-1 1 0,-3 1-2,-1-1 0,0 0 6,1 0-6,-2 0 2,0 1 0,0-1-4,1 0 3,0 1 2,-1-1 2,1 0-3,0 0-3,1 0-1,-1 0 2,0 0 4,0-1-1,1 1 5,-1 0-3,1 0-6,-1 0 4,1-1-2,-1 1-2,0 0 2,0-1 4,-1 1-5,0 0-1,-1-1 0,0 1-32,0-1 41,-1 1-38,-1 0 41,0 0-30,0 0 31,0 0-32,-1 0 34,1 0-34,0 0 36,0-1-25,0 1 23,0-1-4,0 1 3,-1 0-1,1 0-3,0-2 0,0 1-1,1 1-1,-1-1-1,1-1-3,0 1 0,-2 0 3,1 0-6,-2-1-2,-2 1 0,-2 1 0,0-1-1,-12 1 2,21-2-3,-21 2 7,17-1-1,-17 1 1,19-2 0,-19 2 3,24-2 3,-11 1 3,0 0-9,1-1 0,3 1-1,-1-2 4,0 3-33,1-2 1,-3 1 39,0 0-3,1 0 0,0 0-3,0 0-2,-1-1-2,1 2 3,0-1-1,-1 0-8,1 0 6,0 1 2,-1-2-2,-1 1-33,1 1 40,-1-2-39,0 2 42,0-1-34,1 0 39,-1 1-36,0-2 36,-2 1-30,-11 1 32,23 0-38,-23 0 36,23-2-35,-23 2 32,19-2-35,-19 2 36,16-1-31,-16 1 31,14-1-34,-14 1 37,14-1-31,-14 1 29,15-2-34,-15 2 36,14 0-36,-14 0 34,0 0-35,18-1 33,-18 1-27,0 0 28,17-1-20,-17 1 18,14-1-34,-14 1 35,14 0-3,-14 0 0,16-2-4,-16 2-7,16 0 1,-16 0 1,15-1-3,-15 1 1,13 0 4,-13 0-5,0 0-4,18-1 5,-18 1 0,0 0-2,18 0 2,-18 0 6,0 0-10,15-1 0,-15 1 1,0 0-2,0 0 1,15 0 3,-15 0 0,0 0-3,0 0-2,0 0 4,14-1 1,-14 1 2,0 0 0,0 0-6,0 0 3,0 0 0,0 0-4,13 0 4,-13 0-1,0 0 5,0 0-7,0 0 4,0 0 1,0 0-5,0 0 4,13 0-17,-13 0-8,0 0 32,0 0 0,0 0-3,15 0 3,-15 0-4,0 0-28,0 0 2,13 0 33,-13 0-2,0 0 0,0 0-2,0 0-1,0 0-29,13 0 0,-13 0 43,0 0-3,0 0-12,0 0 3,0 0-5,0 0 1,0 0-2,0 0 1,0 0-3,12-1 0,-12 1 0,0 0-1,0 0 4,0 0-6,0 0 3,0 0-1,0 0 2,0 0-2,0 0-2,0 0 7,0 0-7,0 0 5,0 0-5,0 0-1,0 0 5,0 0-3,0 0 3,0 0-5,0 0 3,0 0 1,0 0 2,13 1 1,-13-1 1,0 0-4,0 0 2,0 0-2,0 0 3,0 0-6,0 0 0,13 0 5,-13 0-4,0 0-1,0 0 4,0 0 1,0 0-3,0 0-1,0 0 4,0 0-5,0 0 3,0 0-1,0 0 2,0 0-1,0 0-1,0 0 9,0 0-12,12 1 1,-12-1 3,0 0-2,0 0 0,0 0 2,0 0-23,0 0 23,0 0 1,0 0 1,0 0-3,0 0 0,0 0 5,0 0-3,0 0-2,0 0 0,0 0 0,0 0 0,0 0 1,0 0 2,0 0-2,0 0 0,0 0 0,0 0 0,0 0-2,0 0 2,0 0 6,0 0-8,0 0 3,0 0 2,11 2-1,-11-2 0,0 0 2,0 0-6,0 0 4,0 0 0,0 0-2,0 0 0,11 3 0,-11-3 6,0 0-5,0 0-1,0 0 0,0 0-1,0 0 1,0 0 1,12 2 3,-12-2-3,0 0 0,0 0 0,0 0-2,0 0 2,0 0-1,0 0 5,0 0-9,0 0 4,0 0-2,0 0-2,0 0 1,0 0 0,0 0 6,0 0-6,0 0 2,10 1 1,-10-1 0,0 0 1,0 0-1,0 0 2,0 0-4,0 0 3,0 0 0,0 0 2,0 0-3,11 3 4,-11-3-4,0 0 1,0 0-3,0 0 3,0 0 0,0 0 0,0 0 4,0 0-5,0 0 8,0 0-8,0 0-2,0 0-1,0 0 0,0 0-16,0 0-22,0 0-36,0 0-45,0 0-59,0 0-68,0 0-65,0 0-331,0 0-154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29T05:09:07.995"/>
    </inkml:context>
    <inkml:brush xml:id="br0">
      <inkml:brushProperty name="width" value="0.04667" units="cm"/>
      <inkml:brushProperty name="height" value="0.04667" units="cm"/>
      <inkml:brushProperty name="color" value="#FF0000"/>
      <inkml:brushProperty name="fitToCurve" value="1"/>
    </inkml:brush>
  </inkml:definitions>
  <inkml:trace contextRef="#ctx0" brushRef="#br0">68 15 141,'0'0'218,"0"0"-39,0 0-12,0 0-17,0 0-7,0 0-7,0 0-9,0 0-16,0 0-11,-3-9-19,3 9-10,0 0-7,0 0-6,0 0-6,0 0-9,0 0-7,0 0-5,-7-6-8,7 6-3,0 0 3,0 0-20,0 0-3,0 0 0,0 0-4,0 0-1,-13 0 1,13 0-3,0 0-1,0 0 13,0 0-5,-11 7 0,11-7 4,-7 7-3,7-7 1,-8 7-2,8-7 1,-7 10 2,7-10 0,-6 9-2,6-9 6,-4 10-5,4-10 3,-3 10-1,3-10-2,0 0 2,0 15 2,0-15 1,4 10 0,-4-10 4,7 8-5,-7-8-2,8 8 3,-8-8-2,9 5-1,-9-5 2,10 4 2,-10-4-1,12 2-4,-12-2 8,12-1 6,-12 1-12,12-1-3,-12 1 3,10-3 1,-10 3-3,9-5 3,-9 5 1,7-5-2,-7 5 2,6-8 2,-6 8-6,0 0 1,4-13 2,-4 13 2,0 0 2,0-13-2,0 13-2,0 0 2,-4-11-9,4 11 3,0 0-3,-6-11 0,6 11-2,0 0 1,-8-8 0,8 8-2,0 0 0,-7-6 8,7 6-12,0 0 2,0 0-4,-12-1 3,12 1 6,0 0-6,-11 5 2,11-5 8,-7 6-2,7-6-4,-6 9-2,6-9 3,-5 9-2,5-9 3,-4 11 1,4-11-2,-3 10 3,3-10-2,-1 12 8,1-12-9,0 0 7,2 14-2,-2-14 0,0 0 0,6 12 1,-6-12 2,0 0 8,7 8-3,-7-8 4,0 0-3,14 2-4,-14-2 0,0 0-2,17-1 5,-17 1 0,12-4 7,-12 4 32,10-5 5,-10 5-9,10-7-9,-10 7-8,8-6-3,-8 6-7,7-9-5,-7 9 0,4-10-21,-4 10 31,2-10-36,-2 10 33,0 0-39,0-14 36,0 14-36,-5-9 36,5 9-16,-5-6 12,5 6-39,-9-7 21,9 7-19,-9-4 39,9 4-41,-12-1 38,12 1-35,0 0 37,-18 1-3,18-1-6,-14 6-2,14-6 3,-14 10-3,14-10-4,-13 12 5,13-12-6,-10 13-3,10-13 4,-8 14-3,8-14 1,-5 15 1,5-15 9,-1 13-10,1-13 6,1 12-3,-1-12-3,5 12 7,-5-12-2,7 10-4,-7-10 4,9 8 2,-9-8 4,11 6-5,-11-6-8,13 4 8,-13-4 1,14 0-2,-14 0 1,15-2 0,-15 2-6,13-4 8,-13 4 4,15-8-4,-15 8 4,15-10-7,-15 10 1,11-13-2,-7 6 0,1-1-36,-5 8 41,6-14-32,-6 14 42,4-14-28,-4 14 30,1-15-40,-1 15 39,0-13-38,0 13 39,-3-13-41,3 13 33,-3-11-32,3 11 41,-5-9-45,5 9 28,-6-7 3,6 7 1,-9-5-37,9 5 36,-10-3-37,10 3 41,0 0-35,-16 3 40,16-3-39,-11 6 40,11-6-6,-11 9-4,11-9-1,-9 11 2,9-11-5,-7 13 3,7-13 3,-6 11 5,6-11-9,-3 12-6,3-12-2,-1 12 1,1-12 2,0 0 0,2 14 3,-2-14 5,0 0-4,6 9 6,-6-9-3,0 0 2,13 6-4,-13-6 0,0 0-1,17 0 0,-17 0 0,12-3 0,-12 3 0,11-5 4,-11 5 1,12-5-6,-12 5 0,9-8-5,-9 8 3,7-9-31,-7 9 42,5-11-37,-5 11 37,3-12-27,-3 12 32,-1-10-39,1 10 37,-4-10-37,4 10 38,-9-11-40,9 11 40,-12-9-4,12 9-5,-14-8-31,14 8 34,-15-6-27,15 6 28,-14-4-38,14 4 35,-14-4-35,14 4 35,-11-1-35,11 1 39,-12 2-31,12-2 33,-10 5-30,10-5 29,-8 8-1,8-8-2,-7 11-3,7-11-2,-3 10-2,3-10 4,-2 12-1,2-12 5,3 13-9,-3-13 8,4 10-5,-4-10-1,7 11-1,-7-11 1,8 9 2,-8-9-2,10 5 4,-10-5 1,11 4-8,-11-4 5,11 3-3,-11-3 6,0 0-2,16-2 0,-16 2 17,9-4-23,-9 4 8,8-5 4,-8 5-30,7-6 55,-7 6-32,4-8 36,-4 8-41,0 0 34,2-11-43,-2 11 39,0 0-34,-4-13 30,4 13-41,-6-7 37,6 7-40,-8-7 40,8 7-39,-10-7 34,10 7-34,-10-5 37,10 5-43,-10-4 38,10 4-38,0 0 34,-12-4-40,12 4 33,0 0-34,-12-2 38,12 2-66,0 0-17,-11 6-61,11-6-53,-8 8-85,8-8-381,-6 12-164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29T05:09:07.996"/>
    </inkml:context>
    <inkml:brush xml:id="br0">
      <inkml:brushProperty name="width" value="0.04667" units="cm"/>
      <inkml:brushProperty name="height" value="0.04667" units="cm"/>
      <inkml:brushProperty name="color" value="#FF0000"/>
      <inkml:brushProperty name="fitToCurve" value="1"/>
    </inkml:brush>
  </inkml:definitions>
  <inkml:trace contextRef="#ctx0" brushRef="#br0">102 66 205,'0'0'161,"0"0"-8,0 0-63,-6-7 20,6 7-51,0 0 35,-9-3-47,9 3 35,0 0-40,-12-4 32,12 4-32,0 0 31,-11-3-31,11 3 28,0 0-38,0 0 27,-11-3-29,11 3 7,0 0-37,0 0 26,0 0-38,-11-2 31,11 2-31,0 0 29,0 0-33,-9 4 2,9-4 13,0 0-1,-8 10 3,8-10 4,-3 9 1,3-9-3,-4 10 1,4-10-3,0 0 3,-1 15 4,1-15 4,0 0-2,3 15 3,-3-15 3,5 9 3,-5-9 2,8 7 10,-8-7 8,10 6 7,-10-6 1,11 3 7,-11-3-2,13 1 3,-13-1 5,13-1-4,-13 1-8,12-4-7,-12 4 6,11-6-9,-11 6-4,11-9-5,-11 9-5,9-11-4,-9 11-3,5-12-2,-5 12 0,5-13 7,-5 13 1,2-13-7,-2 13 1,0-12-7,0 12 2,-3-12-5,3 12-1,-3-10-1,3 10-3,-6-10-2,6 10-4,-9-7 4,9 7 0,-11-7-6,11 7 2,-10-4-2,10 4-1,-11-2 0,11 2 2,0 0 4,-19 1 1,19-1-5,-12 4 2,12-4-2,-15 8-3,15-8 5,-13 10 0,13-10 3,-9 13-1,9-13-2,-9 14 4,9-14 19,-3 14-50,3-14 35,-2 13-34,2-13 40,2 14-30,-2-14 35,9 14-28,-4-8 30,2 0-33,1 0 34,1-2-27,0 1 27,0-1-32,0-1 31,-9-3-30,20 4 32,-20-4-31,18 3 35,-18-3-30,18 0 28,-18 0-37,16-3 36,-16 3-32,14-4 31,-14 4-3,13-8-3,-13 8-3,7-10-4,-7 10 2,5-12-1,-5 12-2,1-13 0,-1 13-4,-3-12 1,3 12-3,-7-15 0,7 15 2,-10-13-2,4 7 0,6 6-3,-12-11 0,12 11 1,-13-9-3,13 9 0,-13-7 0,13 7-2,-12-5-3,12 5 9,-12-3-5,12 3-3,-13 2 2,13-2 4,-12 3-3,12-3 2,-12 7 5,12-7-3,-11 9 1,11-9-2,-10 12 3,10-12-3,-8 12 3,8-12-2,-5 11 2,5-11 2,-3 12 5,3-12-34,0 0 39,2 16-32,-2-16 36,5 8-32,-5-8 38,9 7-35,-9-7 35,11 5-36,-11-5 42,12 3-42,-12-3 41,13 1-39,-13-1 29,13-3 3,-13 3-4,13-5-5,-13 5 3,11-7 0,-11 7 11,10-8-2,-10 8-4,7-12-2,-7 12-4,3-11-3,-3 11 0,0-12 0,0 12 0,-2-12-1,2 12 0,-5-9-6,5 9 4,-8-9-7,8 9-1,-7-7-3,7 7 0,-8-6-6,8 6 4,0 0 4,-12-3 0,12 3-5,0 0 3,-12 4-3,12-4 5,-7 5-1,7-5 0,-6 8 0,6-8 1,-4 11 6,4-11-4,-2 9 8,2-9-39,0 0 39,1 15-35,-1-15 37,4 10-33,-4-10 39,7 8-36,-7-8 39,8 6-30,-8-6 33,10 5-35,-10-5 32,13 3-34,-13-3 38,0 0-36,18 0 40,-18 0-29,12-3 27,-12 3-6,9-5-1,-9 5-4,8-5-5,-8 5-4,7-7 1,-7 7-1,0 0-2,3-13-1,-3 13 0,0 0-4,-2-13-1,2 13 0,-5-7-6,5 7 0,-7-6 6,7 6-4,0 0 1,-11-5-1,11 5 7,0 0-3,-14 1-1,14-1 2,-12 4-3,12-4-1,-9 5 3,9-5 0,-8 7 2,8-7 0,-6 8 3,6-8-1,0 0 0,-5 11-38,5-11 42,0 0-32,-1 12 40,1-12-34,0 0 39,5 8-33,-5-8 40,0 0-41,9 5 40,-9-5-23,0 0 19,0 0-36,16-1 44,-16 1-39,0 0 44,12-6 1,-12 6-8,6-7-5,-6 7-7,5-8 4,-5 8-6,0 0 0,2-12-5,-2 12-3,0 0 6,-1-13-8,1 13 1,0 0-9,-3-11 7,3 11-7,0 0-5,0 0-27,-3-9-38,3 9-27,0 0-33,0 0-40,0 0-61,0 0-83,0 0-251,-11 7-88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29T05:09:07.997"/>
    </inkml:context>
    <inkml:brush xml:id="br0">
      <inkml:brushProperty name="width" value="0.04667" units="cm"/>
      <inkml:brushProperty name="height" value="0.04667" units="cm"/>
      <inkml:brushProperty name="color" value="#FF0000"/>
      <inkml:brushProperty name="fitToCurve" value="1"/>
    </inkml:brush>
  </inkml:definitions>
  <inkml:trace contextRef="#ctx0" brushRef="#br0">71 24 233,'0'0'253,"0"0"-33,0 0-36,0 0-20,0 0-19,0 0-28,0 0-28,0 0-15,0 0-16,0 0-14,-3-9-6,3 9-14,0 0-2,0 0-12,0 0-8,0 0 3,0 0 3,-8 5-3,8-5-2,0 0 4,-7 10-5,7-10-2,-2 9 6,2-9-4,-3 12 2,3-12 7,0 11-3,0-11 4,1 13 5,-1-13-9,2 12 4,-2-12-1,4 11 0,-4-11 0,6 11 2,-6-11-1,8 8 7,-8-8 10,9 7 4,-9-7 2,12 4 1,-12-4-1,13 2-2,-13-2 4,12-2-4,-12 2 2,12-3 21,-12 3 1,10-6-8,-10 6-7,8-7 2,-8 7-1,7-11-10,-7 11-7,4-10 1,-4 10-8,2-12 0,-2 12 4,-1-12-12,1 12 0,-4-11 1,4 11 1,-5-11-3,5 11-5,-7-8-2,7 8-3,-7-7-2,7 7 4,-10-7-4,10 7-4,-11-3 2,11 3 2,-12-1-6,12 1 6,-15 2-4,15-2 3,-14 5 5,6-1-6,8-4 2,-16 9-7,8-4 7,1 1 0,1 1-4,0-1 2,0 2 20,6-8-23,-9 14 4,9-14 1,-5 15 4,5-15-1,-1 14 0,1-14 1,2 13 4,-2-13-2,6 12-1,-6-12 5,9 9 2,-9-9-7,14 8 4,-14-8-1,15 5-6,-15-5 4,17 2 2,-17-2-1,19-2-1,-8 0 0,-11 2 6,19-6-5,-10 1 3,0 1-7,-1-1 1,-1 0-1,0-2 3,-1 1 0,-6 6 4,9-14-1,-9 14 4,5-13 4,-5 13 0,1-15-9,-1 15 2,-1-13 0,1 13-1,-5-15-7,5 15 2,-7-12 4,7 12-10,-8-13-2,8 13 4,-10-9-3,10 9-2,-10-7 1,10 7-3,-9-4 0,9 4 11,0 0-8,-16-1 1,16 1-6,-11 4 4,11-4 3,-10 8-1,10-8 3,-10 11-1,10-11 6,-8 13 3,8-13-6,-3 13 1,3-13-2,-1 13 0,1-13-2,2 13 5,-2-13 2,5 12 4,-5-12 2,8 10-8,-8-10 3,11 8 0,-11-8 0,13 4 2,-13-4-1,13 3-3,-13-3 1,14 0 0,-14 0 1,15-3-2,-15 3 1,13-5 3,-13 5 1,11-8 2,-11 8-8,9-9 1,-9 9 0,5-12-2,-5 12 4,4-13-3,-4 13-5,-1-13-1,1 13 2,-5-12 0,5 12-4,-8-12-1,8 12 5,-14-10-3,14 10 1,-15-7-3,15 7 0,-16-5 1,16 5 0,-16-2-1,16 2 0,-14 2 1,14-2 1,-15 3-1,15-3 3,-14 8-2,14-8 1,-11 9-1,11-9 8,-7 12-4,7-12 5,-3 11-5,3-11 1,0 12 5,0-12-6,3 11 3,-3-11 4,7 10-2,-7-10-2,10 8 7,-10-8-5,12 5 2,-12-5 0,16 4-5,-16-4 5,14 1 0,-14-1-3,13-1 5,-13 1-1,13-3 7,-13 3-6,10-6-4,-10 6 0,8-7-1,-8 7 13,6-8-1,-6 8 1,3-8 2,-3 8-10,0 0-2,0-14-4,0 14 3,0 0-3,-4-12-2,4 12-4,0 0 2,-6-8 3,6 8-6,0 0 1,-6-7-1,6 7-1,0 0 2,0 0-2,-11-1 1,11 1 0,0 0 1,0 0 1,-11 6 0,11-6 1,0 0-3,0 0 1,-4 10-2,4-10-1,0 0 3,0 0 3,3 13 3,-3-13 1,0 0 1,7 7-2,-7-7 0,0 0 4,10 4 0,-10-4-2,0 0 5,12 2-2,-12-2-2,0 0 1,12-5 3,-12 5 8,7-6-3,-7 6 1,0 0 6,7-11-3,-7 11 0,0 0-4,1-12-6,-1 12 7,0 0-4,-3-13-1,3 13-3,-5-7-5,5 7 2,-6-6-7,6 6 3,0 0-4,-10-7-1,10 7-14,0 0-26,-10-4-46,10 4-49,0 0-32,0 0-45,-10 4-70,10-4-382,0 0-179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29T05:09:07.998"/>
    </inkml:context>
    <inkml:brush xml:id="br0">
      <inkml:brushProperty name="width" value="0.04667" units="cm"/>
      <inkml:brushProperty name="height" value="0.04667" units="cm"/>
      <inkml:brushProperty name="color" value="#FF0000"/>
      <inkml:brushProperty name="fitToCurve" value="1"/>
    </inkml:brush>
  </inkml:definitions>
  <inkml:trace contextRef="#ctx0" brushRef="#br0">118 34 143,'0'0'186,"0"0"-29,0 0-21,0 0-22,-9-4-10,9 4 2,0 0-6,0 0-7,0 0-5,0 0-17,0 0-13,0 0-15,0 0-8,-13 0-8,13 0-9,0 0-1,0 0 1,-12 4-5,12-4 2,-8 5-6,8-5 4,-11 8-6,11-8 0,-11 10 6,11-10-4,-11 13 5,11-13 0,-9 14 3,9-14 1,-8 13 8,8-13-24,-5 15 35,5-15-36,-3 14 34,3-14-40,1 14 35,-1-14-31,4 12 23,-4-12-21,8 13 34,-8-13-33,12 9 32,-12-9-36,15 9 34,-15-9-33,16 6 22,-16-6-17,15 4 37,-15-4-25,14 2 24,-14-2-32,16-1 34,-16 1-32,15-3 30,-15 3-25,13-4 36,-13 4-25,11-7 14,-11 7-20,9-10 16,-9 10-28,6-10 20,-6 10-11,5-14 15,-5 14-11,3-14-6,-3 14-14,0-14 17,0 14-16,-1-14 12,1 14-17,-3-15 22,3 15-24,-4-13 14,4 13-15,-6-11 16,6 11-26,-7-12 22,7 12-18,-8-9 18,8 9-19,-11-7 11,11 7-13,-13-4 21,13 4-20,-14 0 18,14 0-15,-16 4 18,8 0-24,-1 0 20,2 1-16,-1 2 23,1-1-22,0 1 23,2 1-19,-1 0 20,2 1-21,4-9 21,-5 17-22,5-17 16,-1 14-12,1-14 17,2 15-18,-2-15 21,8 14-20,-8-14 20,11 13-22,-3-8 17,-1 0-15,2-1 16,-9-4-17,17 6 20,-17-6-17,18 4 18,-18-4-14,18 0 10,-18 0-14,17-1 18,-17 1-15,16-6 14,-16 6-18,13-9 18,-13 9-17,12-11 11,-12 11-11,8-16 13,-8 16-14,4-18 16,-4 18-19,0-17 21,0 17-14,-2-18 5,-1 9-9,0 0 17,3 9-16,-7-15 14,2 8-20,5 7 16,-10-13-15,10 13 14,-12-10-14,12 10 14,-12-6-18,12 6 17,-15-4-16,15 4 14,-16 1-11,16-1 6,-18 5-9,18-5 18,-17 8-19,9-4 20,0 2-21,1 0 24,0 0-18,0 1 18,1 0-19,2 0 19,4-7-12,-8 15 13,8-15-8,-2 14 9,2-14-17,2 13 18,-2-13-17,7 12 15,-7-12-15,10 10 12,-10-10-6,12 8 11,-12-8-15,13 6 12,-13-6-15,14 3 17,-14-3-15,15 1 14,-15-1-9,14-3-9,-14 3 9,13-7 11,-13 7-17,10-11 20,-10 11-7,9-14 11,-9 14-10,3-17 3,-3 17-1,0-16 3,0 16-8,-3-19 11,-1 10-9,-1 0 3,0 1-3,0 0 1,-1 0-9,6 8 7,-11-13-14,5 7 7,6 6-9,-14-8 7,14 8-6,-13-5 3,13 5-9,-12-1 13,12 1-10,-13 3 12,13-3-13,-15 9 12,15-9-7,-12 10 9,12-10-1,-9 14-11,9-14 9,-7 15 7,7-15-7,-4 17 8,4-17-4,0 14 2,0-14-8,3 13 7,-3-13-3,8 13 8,-8-13-9,10 10 7,-10-10-4,13 9 3,-13-9-6,15 5 10,-15-5-8,14 4-5,-14-4 6,15 0 5,-15 0-4,15-4 1,-15 4-2,15-6 4,-15 6-1,12-8 0,-12 8 0,9-10-10,-9 10 5,5-13 4,-5 13-1,3-13-2,-3 13-2,-3-14 0,3 14-2,-4-14 1,4 14-2,-5-13 3,5 13-9,-8-10 8,8 10-7,-7-8 3,7 8-4,-5-8 0,5 8-3,0 0 10,-11-3-2,11 3 2,-9 3-1,9-3 3,-11 6-3,11-6-8,-8 9 6,8-9 6,-7 11-5,7-11 6,-4 13-5,4-13 6,-1 15-1,1-15 1,2 13-8,-2-13 5,3 12 0,-3-12 2,7 11-2,-7-11 5,10 10-5,-10-10 3,11 7-2,-11-7-3,13 5 10,-13-5-1,11 3-3,-11-3 4,0 0-5,16-2-1,-16 2 5,10-5-7,-10 5 2,7-8 3,-7 8-4,5-10-4,-5 10 1,2-11 0,-2 11-3,-2-14 4,2 14-3,-4-13-2,4 13 4,-5-12 1,5 12-2,-8-10 2,8 10-5,-7-9-1,7 9 2,-9-7 0,9 7-7,0 0 9,-13-3-5,13 3 4,0 0-4,-13 5 4,13-5 0,-9 7-9,9-7 7,-7 10 10,7-10-8,-4 12 8,4-12-7,-1 14 4,1-14-3,0 13 3,0-13 0,5 13 2,-5-13-5,8 12 3,-8-12-4,12 10 7,-12-10-3,13 8 2,-13-8 4,13 6-10,-13-6 4,13 3 5,-13-3-4,14 2 8,-14-2-9,0 0 4,17-2 1,-17 2-3,9-5 3,-9 5-22,7-7 21,-7 7 0,3-9-3,-3 9-2,0 0-5,-2-16 3,2 16-2,-7-10 4,7 10-6,-9-9 4,9 9-3,-12-10 6,12 10-8,-11-6 1,11 6-8,-11-5 3,11 5 0,0 0 23,-15-1-23,15 1 8,-9 3-6,9-3 11,-9 6-6,9-6 4,-8 9-5,8-9 7,-5 10-9,5-10 6,-3 11-3,3-11 5,0 0-1,-1 14 0,1-14 2,0 0 6,4 12-3,-4-12 1,0 0-1,7 8-1,-7-8 3,0 0-4,0 0 1,14 1 1,-14-1-2,0 0-1,12-5 4,-12 5-6,7-6 3,-7 6-5,0 0 0,8-10-4,-8 10-18,0 0-7,7-9-58,-7 9-18,0 0-91,3-9-59,-3 9-117,0 0-175,0 0-59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5:53:36.583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14363FDD-706E-4946-B7DC-C9CB0B3D6F90}" emma:medium="tactile" emma:mode="ink">
          <msink:context xmlns:msink="http://schemas.microsoft.com/ink/2010/main" type="inkDrawing" rotatedBoundingBox="8530,8812 10717,8718 10718,8737 8531,8831" shapeName="Other"/>
        </emma:interpretation>
      </emma:emma>
    </inkml:annotationXML>
    <inkml:trace contextRef="#ctx0" brushRef="#br0">136 88 285,'-34'3'252,"34"-3"-26,-28 2-61,28-2-7,-25 3-40,25-3-1,-23 2-30,23-2 7,0 0-30,-27 2 11,27-2-36,0 0 22,0 0-37,0 0 19,0 0-17,0 0 26,0 0-34,0 0 26,0 0-34,0 0 33,31-1-16,-31 1 27,46-4-39,-20 2 33,10-1-37,1 1 23,8-2-35,3-1 30,4 1-37,1 1 32,3-1-31,2 0 30,8 0-33,0 1 33,-6-1-37,0 1 33,-2 1-30,2-1 2,-2 1 7,0 0-4,-2 0 2,-3 1 1,1-1 1,-2 0-2,-1 1 5,-5 0 3,-1-1-6,-3 1 2,1 0 0,-2-1 0,-1 1 2,-1-1-3,-4 1 1,2 0 0,-6 0 13,-4 1-14,2-2 2,-4 2-2,0-1 1,-25 1 2,43 0-3,-43 0-1,37-1 1,-37 1 0,36-1 0,-36 1 6,33-1-5,-33 1-1,35-1 3,-35 1 2,33-2 43,-33 2 1,33-1 0,-33 1-16,31-1-4,-31 1-5,29-2-3,-29 2-6,25-2-2,-25 2 5,0 0-9,31-1 0,-31 1 5,0 0 9,0 0 13,29-1 1,-29 1 30,0 0-42,0 0-1,0 0-3,24-1-2,-24 1-3,0 0-6,0 0-3,0 0 1,0 0-4,0 0-3,0 0 2,23-2 1,-23 2 20,0 0-26,0 0 2,0 0 1,0 0-3,0 0 3,0 0 2,0 0 2,0 0-10,0 0 5,0 0-1,0 0 0,0 0 5,0 0 0,0 0-3,0 0-56,0 0-34,0 0-43,0 0-56,0 0-76,0 0-412,0 0-185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5:53:37.469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740C8F30-4C82-4257-9476-0F5DD36561D3}" emma:medium="tactile" emma:mode="ink">
          <msink:context xmlns:msink="http://schemas.microsoft.com/ink/2010/main" type="inkDrawing" rotatedBoundingBox="8640,9663 10707,9573 10708,9586 8641,9677" shapeName="Other"/>
        </emma:interpretation>
      </emma:emma>
    </inkml:annotationXML>
    <inkml:trace contextRef="#ctx0" brushRef="#br0">80 79 153,'0'0'225,"-18"4"-46,18-4 4,0 0-32,-23 3 0,23-3-40,0 0 5,0 0-45,-21 5 10,21-5-30,0 0 30,0 0-27,0 0 18,0 0-33,-18 5 16,18-5-32,0 0 25,0 0-10,0 0 33,31-2-42,-31 2 35,27-2-49,-27 2 29,43-3-14,-16 0 43,2 2-47,6 0 34,2-2-44,0 1 29,5 0-41,1-1 34,5 0-40,1 0 36,-1 2-40,3-2 34,-7 2-39,8-2 37,-3 1-38,1 0 36,-1-1-39,1 2 42,-7-1-43,9-1 34,-2 1-32,-1 0 27,1 0-23,-7 0 4,5-1 12,-7 2-6,1-1 4,-1 0 4,-4 1 0,0-1 3,-2 1 2,-6 1-2,2-2-5,-6 1 1,2 1 1,0-2 9,0 2-2,-4-1 2,1 0 4,-24 1-11,46-3 1,-46 3-1,45-1 2,-45 1 4,40-2-3,-40 2 13,35-2-19,-35 2 0,33-2-1,-33 2 2,31-1-2,-31 1-3,29-1 0,-29 1-2,23-2 1,-23 2 3,0 0-4,28 0 1,-28 0 5,0 0-7,0 0-3,29-2 5,-29 2-4,0 0-1,0 0 2,0 0 6,27 2-5,-27-2-4,0 0 4,0 0-1,0 0 2,27-2 16,-27 2 2,0 0-24,0 0 1,0 0 2,25-1 2,-25 1-4,0 0 6,0 0 6,0 0-8,0 0 1,0 0-1,27-1 8,-27 1 3,0 0 16,0 0 4,0 0-5,0 0-3,0 0-4,0 0 3,0 0-6,0 0-12,0 0-23,0 0-25,0 0-40,0 0-37,0 0-20,0 0-70,0 0-58,0 0-117,-21-5-152,21 5-44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5:53:41.238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D6C72137-5D4E-4D96-BA9F-58E574537470}" emma:medium="tactile" emma:mode="ink">
          <msink:context xmlns:msink="http://schemas.microsoft.com/ink/2010/main" type="inkDrawing"/>
        </emma:interpretation>
      </emma:emma>
    </inkml:annotationXML>
    <inkml:trace contextRef="#ctx0" brushRef="#br0">3 6 282,'0'0'318,"0"0"-55,0 0-83,0 0-16,-4-9-58,4 9-6,0 0-40,0 0 9,0 0-32,0 0 11,0 0-19,0 0 58,6 15-31,-2-4 13,2 1-39,-2 3 25,3 1-41,1 3 28,-2 3-34,0 3 24,0-3-33,-1 2 5,-1-1-1,2 1-1,-2-2 0,0-3 1,-2-1 2,0 1-1,0-1-2,0-2 7,-2-2-7,0 0 0,0-2-2,0-12 4,2 21 0,-2-21 6,0 17 1,0-17-4,3 13 4,-3-13-7,0 0 3,0 0-65,0 0-50,0 0-44,0 0-33,0 0 3,20-8-20,-20 8-18,11-18-105,-7 7 214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5:53:41.442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12EC0693-19A6-4AE9-B4DD-6BC83CF49395}" emma:medium="tactile" emma:mode="ink">
          <msink:context xmlns:msink="http://schemas.microsoft.com/ink/2010/main" type="inkDrawing"/>
        </emma:interpretation>
      </emma:emma>
    </inkml:annotationXML>
    <inkml:trace contextRef="#ctx0" brushRef="#br0">118 264 130,'-11'-16'199,"3"0"-57,-2 2 18,0 1-34,1-1-7,-1 0-6,2 3 37,1 0-31,-1 0-4,2 2-21,0-2 45,6 11-39,-8-16 24,8 16-44,-7-14 21,7 14-24,-6-11-12,6 11-44,-4-11 31,4 11-44,0 0 30,6-13-27,-6 13 17,13-8-37,-13 8 33,18-7-32,-18 7 29,23-7-32,-23 7 32,35-8-33,-14 4 34,-1 1-36,3 0 8,0-1-3,0 1 2,-1 0 0,1 0-11,-23 3-84,37-4-33,-37 4-58,31-2-32,-31 2-35,25-1-178,-25 1 94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5:53:41.633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51DF6089-F868-4ECF-ADAB-A7359FC7FA29}" emma:medium="tactile" emma:mode="ink">
          <msink:context xmlns:msink="http://schemas.microsoft.com/ink/2010/main" type="inkDrawing"/>
        </emma:interpretation>
      </emma:emma>
    </inkml:annotationXML>
    <inkml:trace contextRef="#ctx0" brushRef="#br0">11 0 4,'0'0'289,"0"0"-65,-12 8-27,12-8-53,0 0-9,0 0-42,0 0-1,0 0-32,8 9 0,-8-9-25,0 0 6,37-1-22,-37 1 18,33-2-29,-33 2 14,46-3-44,-19 1-60,-3 0-84,7-1-212,-4-1 167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5:53:41.860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C3279CAD-AAB9-43F5-A8AF-0BBA6A1BA5A8}" emma:medium="tactile" emma:mode="ink">
          <msink:context xmlns:msink="http://schemas.microsoft.com/ink/2010/main" type="inkDrawing"/>
        </emma:interpretation>
      </emma:emma>
    </inkml:annotationXML>
    <inkml:trace contextRef="#ctx0" brushRef="#br0">25 43 75,'0'0'361,"0"0"-41,0 0-68,-27 1 5,27-1-83,0 0-7,0 0-66,0 0 12,0 0-51,0 0 20,0 0-19,12-11-15,-12 11-36,29-7 24,-6 3-34,-3 0 28,5 0-41,-2 1-28,2 0-54,-2 1-12,1-1-39,-24 3-5,44-2-39,-44 2-12,33-1-190,-33 1 155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35:57.220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2A0FD960-BAC4-48F9-9F7C-4D95B2229F0B}" emma:medium="tactile" emma:mode="ink">
          <msink:context xmlns:msink="http://schemas.microsoft.com/ink/2010/main" type="writingRegion" rotatedBoundingBox="1879,10190 2115,10190 2115,10225 1879,10225"/>
        </emma:interpretation>
      </emma:emma>
    </inkml:annotationXML>
    <inkml:traceGroup>
      <inkml:annotationXML>
        <emma:emma xmlns:emma="http://www.w3.org/2003/04/emma" version="1.0">
          <emma:interpretation id="{753E7DB3-3D34-46FF-8CA0-2D520854E63C}" emma:medium="tactile" emma:mode="ink">
            <msink:context xmlns:msink="http://schemas.microsoft.com/ink/2010/main" type="paragraph" rotatedBoundingBox="1879,10190 2115,10190 2115,10225 1879,102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CDE8AB0-5100-410B-87EC-BE9A3850729A}" emma:medium="tactile" emma:mode="ink">
              <msink:context xmlns:msink="http://schemas.microsoft.com/ink/2010/main" type="line" rotatedBoundingBox="1879,10190 2115,10190 2115,10225 1879,10225"/>
            </emma:interpretation>
          </emma:emma>
        </inkml:annotationXML>
        <inkml:traceGroup>
          <inkml:annotationXML>
            <emma:emma xmlns:emma="http://www.w3.org/2003/04/emma" version="1.0">
              <emma:interpretation id="{FA8E72C7-23AA-4F76-A45E-9CE0B5003BB9}" emma:medium="tactile" emma:mode="ink">
                <msink:context xmlns:msink="http://schemas.microsoft.com/ink/2010/main" type="inkWord" rotatedBoundingBox="1879,10190 2115,10190 2115,10225 1879,10225"/>
              </emma:interpretation>
              <emma:one-of disjunction-type="recognition" id="oneOf0">
                <emma:interpretation id="interp0" emma:lang="en-US" emma:confidence="1">
                  <emma:literal>.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..</emma:literal>
                </emma:interpretation>
                <emma:interpretation id="interp3" emma:lang="en-US" emma:confidence="0">
                  <emma:literal>:</emma:literal>
                </emma:interpretation>
                <emma:interpretation id="interp4" emma:lang="en-US" emma:confidence="0">
                  <emma:literal>-.</emma:literal>
                </emma:interpretation>
              </emma:one-of>
            </emma:emma>
          </inkml:annotationXML>
          <inkml:trace contextRef="#ctx0" brushRef="#br0">0 34 79,'0'0'71,"0"0"23,0 0-18,0 0 6,0 0-17,0 0 9,0 0-12,0 0 10,0 0-24,0 0 9,0 0-18,0 0 4,0 0-13,0 0 7,0 0-18,0 0 12,0 0-22,0 0 13,0 0-15,0 0 12,0 0-17,0 0 15,0 0-13,0 0 15,0 0-19,0 0 13,0 0-17,19-4 17,-19 4-18,0 0 14,0 0-18,0 0 17,0 0-13,0 0 13,0 0-13,0 0 16,0 0-15,20-5 16,-20 5-14,0 0 13,0 0-11,19-3 16,-19 3-19,0 0 15,0 0-18,23-3 17,-23 3-15,0 0 16,0 0-17,0 0 14,25-1-17,-25 1 21,0 0-17,0 0 14,0 0-16,0 0 20,22-3-17,-22 3 16,0 0-16,0 0 13,19-3-12,-19 3 13,0 0-14,21-3 13,-21 3-13,0 0 10,0 0-14,24-4 14,-24 4-13,0 0 23,0 0-26,21-3 14,-21 3-14,0 0 16,0 0-16,0 0 16,0 0-14,0 0 15,0 0-16,23-3 17,-23 3-15,0 0 19,0 0-17,0 0 16,0 0-14,0 0 19,0 0-18,0 0 15,0 0-14,0 0 18,0 0-18,0 0 12,0 0-13,0 0 15,0 0-15,0 0 11,0 0-15,0 0 13,0 0-13,0 0 17,0 0-20,0 0 16,0 0-15,0 0 17,0 0-16,0 0 13,0 0-15,0 0 12,-21 4-10,21-4 13,0 0-13,0 0 12,0 0-15,0 0 19,0 0-17,-23 3 11,23-3-14,0 0 17,0 0-18,0 0 14,0 0-17,-22 4 15,22-4-16,0 0 15,0 0-16,0 0 13,-17 5-16,17-5 12,0 0-13,0 0 15,0 0-11,-21 4 17,21-4-26,0 0 5,0 0-25,0 0 1,-22 4-21,22-4 1,0 0-18,0 0 7,-21 3-18,21-3-2,0 0-96,0 0 56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5:53:42.026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70FCE97B-BADA-49B7-9C43-D7BEF70247BF}" emma:medium="tactile" emma:mode="ink">
          <msink:context xmlns:msink="http://schemas.microsoft.com/ink/2010/main" type="inkDrawing"/>
        </emma:interpretation>
      </emma:emma>
    </inkml:annotationXML>
    <inkml:trace contextRef="#ctx0" brushRef="#br0">33 35 235,'-14'5'280,"14"-5"-64,0 0-23,-19 6-55,19-6-9,0 0-46,0 0-1,0 0-31,0 0 4,0 0-27,37-4 18,-37 4-26,38-7 7,-9 4-19,0-2 9,-1 1-87,6-2-29,-3 1-77,0-2-225,0 2 140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5:53:40.248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90010FA7-792D-49CA-B41F-11F2B6424BAF}" emma:medium="tactile" emma:mode="ink">
          <msink:context xmlns:msink="http://schemas.microsoft.com/ink/2010/main" type="inkDrawing" rotatedBoundingBox="14232,9061 17578,8823 17580,8851 14234,9089" shapeName="Other"/>
        </emma:interpretation>
      </emma:emma>
    </inkml:annotationXML>
    <inkml:trace contextRef="#ctx0" brushRef="#br0">-2 263 143,'0'0'232,"0"0"-35,0 0-36,0 0-1,0 0-20,0 0 25,0 0-29,0 0 21,0 0-27,0 0 5,0 0 1,0 0 2,0 0-10,0 0-17,0 0-22,0 0-8,0 0 13,0 0-10,-25-1-12,25 1-11,0 0-13,0 0-8,0 0-4,0 0-9,0 0-9,0 0-2,0 0-2,0 0-3,0 0-5,35-6 4,-10 3 2,8-1-9,11-1 0,7 0-1,11-2 0,7-1-1,3 2-2,11-3 10,6 1-9,4 1 1,2-2 1,6 1-2,-2 0 7,5 1-9,3-1 1,1 1-2,1 0 2,-1 0 2,3 0 1,1 0 2,-5 1 2,3-1-6,-5 0-1,3 0 5,-5 0-3,-2 0 3,-3 2 11,-3-1-13,-9-1-2,-11 3 0,-3-1-1,-6 1-1,-6 1 5,-6-1-4,-4 1 9,-3 0-12,-5 0 8,-5 0-4,-2 1-1,-8 0 4,-4 1 2,3 0-3,-26 1 3,38-3-2,-38 3 3,31-2-1,-31 2 1,24-3-14,-24 3-77,0 0-67,15-8-60,-15 8-81,0 0-117,-21-6-196,21 6-116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5:53:42.522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B529D35B-BD1C-4931-9CEB-B165AF26F3FE}" emma:medium="tactile" emma:mode="ink">
          <msink:context xmlns:msink="http://schemas.microsoft.com/ink/2010/main" type="inkDrawing"/>
        </emma:interpretation>
      </emma:emma>
    </inkml:annotationXML>
    <inkml:trace contextRef="#ctx0" brushRef="#br0">18 112 56,'0'0'345,"9"-14"-81,-9 14-4,8-11-50,-8 11-13,6-11-48,-6 11 11,8-9-52,-8 9 7,0 0-54,7-11 17,-7 11-48,0 0 19,0 0-39,0 0 24,0 0-34,0 0 29,0 0-18,0 0 10,10 9-29,-10-9 27,-4 19-29,4-7 32,-2 0-38,-2 3 32,2 2-28,-7-1 28,5 1-28,-2 0 29,0-1-30,4 0 32,-2 0-34,-3-2 6,3-1 0,2-1 2,-2-1 0,4-11 7,-4 17 20,4-17 78,-2 15 21,2-15 8,0 0-22,0 13-18,0-13-15,0 0-18,0 0-6,0 0-12,6-10-8,-6 10-4,6-15-11,-6 15 1,6-23-4,-1 11-3,1-4 0,-2-2-2,0 0 2,2-1 4,0 0-10,-1 1 2,-1-2-2,0 2 2,0 3-1,0-1 0,2 1 3,-2 2-6,-1 2 1,-3 11-5,6-20-1,-6 20 4,4-16-8,-4 16-1,6-12 2,-6 12 2,0 0 1,8-12-1,-8 12 8,0 0-5,0 0 2,23 7-3,-23-7 1,15 12 1,-15-12 1,16 17-1,-6-6 3,-1 0-1,1 2-2,0 1 4,1 0-1,-1 2 6,2-1-5,-1 0-2,-3 2 3,2-2 3,1 1-2,-1-1-1,-2 0 6,1-1-1,1-1-6,-2-1 1,-2-1-97,3-1-46,-5-1-50,-4-9-31,10 13-61,-10-13-80,8 10-180,-8-10-52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5:53:42.692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2C83DFA5-C5BF-455F-9C12-7F777BFB68FF}" emma:medium="tactile" emma:mode="ink">
          <msink:context xmlns:msink="http://schemas.microsoft.com/ink/2010/main" type="inkDrawing"/>
        </emma:interpretation>
      </emma:emma>
    </inkml:annotationXML>
    <inkml:trace contextRef="#ctx0" brushRef="#br0">21 66 305,'0'0'244,"-21"-9"-71,21 9-25,0 0-43,0 0 1,0 0-34,12-10 7,-12 10-38,29-5 11,-29 5-29,46-7 10,-15 4-19,2-1 11,4 1-19,2-1 14,-2 0-65,7 0-46,1 0-89,-1 0-177,-3-1 185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5:53:42.939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4FA7D376-8E77-445C-BCFD-35073C758D32}" emma:medium="tactile" emma:mode="ink">
          <msink:context xmlns:msink="http://schemas.microsoft.com/ink/2010/main" type="inkDrawing"/>
        </emma:interpretation>
      </emma:emma>
    </inkml:annotationXML>
    <inkml:trace contextRef="#ctx0" brushRef="#br0">43 46 190,'-23'-3'313,"23"3"-81,0 0-17,-21-3-49,21 3-12,0 0-52,0 0 1,0 0-39,0 0 10,0 0-36,0 0 22,8-11-39,-8 11 18,29-4-26,-10 1 17,-19 3-28,45-4 22,-22 3-23,0-2-3,4 2 0,-7-2 5,3 1-1,0 1-4,-23 1-26,45-3-44,-45 3-61,31-2-36,-31 2-71,27-2-140,-27 2 163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5:53:43.155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4DCA89C7-1F70-4CEF-ABC3-221AE64F3D2B}" emma:medium="tactile" emma:mode="ink">
          <msink:context xmlns:msink="http://schemas.microsoft.com/ink/2010/main" type="inkDrawing"/>
        </emma:interpretation>
      </emma:emma>
    </inkml:annotationXML>
    <inkml:trace contextRef="#ctx0" brushRef="#br0">34 3 49,'0'0'334,"0"0"-58,0 0-79,-15-7-36,15 7-32,0 0-29,0 0-26,0 0-13,0 0-17,0 0 8,0 0-23,0 0 11,0 0-19,-16 4 49,16-4-29,0 0 13,0 18-31,0-18 17,0 16-30,0-16 24,-2 18-31,2-18 24,0 21-28,0-21 24,0 22-26,0-22 23,0 22-27,0-22 29,4 21-24,-4-21 20,2 18-27,-2-18-21,2 15-75,-2-15-29,6 13-56,-6-13-274,0 0 58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5:53:43.602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EA933E06-F046-4FC4-A9A2-D3B40AF217B5}" emma:medium="tactile" emma:mode="ink">
          <msink:context xmlns:msink="http://schemas.microsoft.com/ink/2010/main" type="inkDrawing"/>
        </emma:interpretation>
      </emma:emma>
    </inkml:annotationXML>
    <inkml:trace contextRef="#ctx0" brushRef="#br0">439 78 165,'-10'-8'247,"2"-1"-62,8 9-24,-25-12-27,25 12-21,-27-12-20,10 7-19,1 0-15,-3 1-10,1 1-12,18 3-4,-44-4-8,44 4-3,-39 0-6,18 2-4,-2 1 1,3 2-6,-3 3 14,2 0-17,1 3 9,3 2-15,-1 0 16,7 3-14,-5 2 19,5 1-17,3-1 24,2 2-14,4-1 44,4 0-29,2 0 16,2-1-26,7 2 18,1-3-13,5 1 13,-1-2-24,7 0 16,0-3-20,2-1 22,2 1-24,0-6 26,0 1-25,0-2 27,6-2-26,-8-1 33,4-2-4,-2-1-4,2-1-3,4-1 3,-4-2 33,-4 0 6,1-4-8,-3 1-14,-2-3-1,-4 0 31,-1-2-16,-5-2-10,-3 0-12,-4-2-9,0-2 1,-6 0-32,-6-1 14,0-3-19,-4 0 23,-3 1-24,-1-1 23,-3 3-26,3 0 30,-9 1-38,4 1 28,-3 2-25,-1 1 23,0 2-27,0 2 26,3 1-13,-7 2 9,0 2-20,4 0 19,1 2-52,22 3-44,-42-3-50,42 3-51,-35 3-41,35-3-42,-27 4-272,27-4-62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5:53:44.289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E51F8DF9-5896-46D8-922A-89A8EA2F0A5A}" emma:medium="tactile" emma:mode="ink">
          <msink:context xmlns:msink="http://schemas.microsoft.com/ink/2010/main" type="inkDrawing"/>
        </emma:interpretation>
      </emma:emma>
    </inkml:annotationXML>
    <inkml:trace contextRef="#ctx0" brushRef="#br0">0 42 298,'0'0'277,"13"-8"-51,-13 8-40,0 0-38,0 0-28,0 0-35,12-7-18,-12 7-16,0 0-5,0 0-14,0 0-6,14 8-4,-14-8-4,11 13-5,-11-13-1,12 19-2,-4-8 14,-1 2-26,-1 1 28,4 2-27,-6 0 19,-2 1-23,5 0 20,-5-1-23,2 1 22,0-1-20,0 0 17,0-2-21,-4 0 21,4-2-16,-2-2 18,3 1-20,-5-11 46,8 17-3,-8-17 51,0 13 3,0-13 39,4 11 14,-4-11-32,0 0-20,0 0-18,0 0-18,0 0-7,0 0-11,0 0 2,19-11-11,-19 11-7,-5-19-2,3 8-7,0-2 0,-4-3-1,2 0 1,0-1-29,0-1 26,-7 1-28,7-1 30,0 1-24,0 0 25,-2 0-30,2 2 36,6-1-34,-4 3 23,2 1-23,2 0 2,0 2 25,-2 10-26,10-19 30,-10 19-30,13-14 31,-13 14-32,18-11 22,-18 11-24,23-7 27,-23 7-25,23-3 31,-23 3-30,22 3 25,-22-3-22,27 4 24,-27-4-1,27 10-8,-27-10-16,23 12 21,-23-12-2,14 14-4,-14-14 2,9 17 2,-9-17-15,0 16-37,-5-5-1,-1-2 7,-2 1 8,-2-1 3,-3 0 11,1-1-6,-3 0 9,-1 0 3,1-2 3,-1 1 2,-1-2 2,17-5 7,-20 8-5,20-8 0,-23 7 3,23-7-1,-19 5-2,19-5 3,0 0 14,0 0-22,0 0 3,0 0 1,0 0 17,23 2-20,-23-2-1,31 0 2,-31 0-1,37 2 2,-37-2 1,39 6-1,-20-2-1,-2 0 9,-1 1-6,1 0 2,-5 2 1,-2 1 30,-1 0-37,-9-8 41,8 17-38,-8-17 28,-4 18-37,-4-9 4,-1-1 3,-1 1-2,2-1 7,-9 1 7,7-2-7,-7-1-2,3 1 3,-1-2-4,-3-1-50,18-4-52,-35 7-39,35-7-83,-38 3-44,38-3-250,-43-3-24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5:53:38.186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E056C2F9-B450-490F-8564-74BBB73E6900}" emma:medium="tactile" emma:mode="ink">
          <msink:context xmlns:msink="http://schemas.microsoft.com/ink/2010/main" type="writingRegion" rotatedBoundingBox="8369,8688 8466,10018 7940,10056 7843,8726">
            <msink:destinationLink direction="with" ref="{EBAF082A-F34C-46E6-A02B-C95F1A18FB22}"/>
          </msink:context>
        </emma:interpretation>
      </emma:emma>
    </inkml:annotationXML>
    <inkml:traceGroup>
      <inkml:annotationXML>
        <emma:emma xmlns:emma="http://www.w3.org/2003/04/emma" version="1.0">
          <emma:interpretation id="{B1967606-030E-4AD6-9898-44AB5881A7F0}" emma:medium="tactile" emma:mode="ink">
            <msink:context xmlns:msink="http://schemas.microsoft.com/ink/2010/main" type="paragraph" rotatedBoundingBox="8369,8688 8466,10018 7940,10056 7843,87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3A26670-3A0B-44AA-B77C-FBDD38A7D562}" emma:medium="tactile" emma:mode="ink">
              <msink:context xmlns:msink="http://schemas.microsoft.com/ink/2010/main" type="line" rotatedBoundingBox="8369,8688 8466,10018 7940,10056 7843,8726"/>
            </emma:interpretation>
          </emma:emma>
        </inkml:annotationXML>
        <inkml:traceGroup>
          <inkml:annotationXML>
            <emma:emma xmlns:emma="http://www.w3.org/2003/04/emma" version="1.0">
              <emma:interpretation id="{EC3B8FD5-3F45-4340-97C0-6AFFA54B6FCA}" emma:medium="tactile" emma:mode="ink">
                <msink:context xmlns:msink="http://schemas.microsoft.com/ink/2010/main" type="inkWord" rotatedBoundingBox="8369,8688 8466,10018 7940,10056 7843,8726"/>
              </emma:interpretation>
              <emma:one-of disjunction-type="recognition" id="oneOf0">
                <emma:interpretation id="interp0" emma:lang="en-US" emma:confidence="1">
                  <emma:literal>*m</emma:literal>
                </emma:interpretation>
                <emma:interpretation id="interp1" emma:lang="en-US" emma:confidence="0">
                  <emma:literal>*om</emma:literal>
                </emma:interpretation>
                <emma:interpretation id="interp2" emma:lang="en-US" emma:confidence="0">
                  <emma:literal>*n</emma:literal>
                </emma:interpretation>
                <emma:interpretation id="interp3" emma:lang="en-US" emma:confidence="0">
                  <emma:literal>*M</emma:literal>
                </emma:interpretation>
                <emma:interpretation id="interp4" emma:lang="en-US" emma:confidence="0">
                  <emma:literal>*on</emma:literal>
                </emma:interpretation>
              </emma:one-of>
            </emma:emma>
          </inkml:annotationXML>
          <inkml:trace contextRef="#ctx0" brushRef="#br0">222 39 116,'0'0'309,"-4"-11"-68,4 11-13,0 0-40,-2-15-31,2 15-41,0 0-23,0 0-22,-2-13-15,2 13-12,0 0 12,0 0-33,0 0 15,0 0-26,-14 10 17,7 0-23,-1 2 18,-2 5-28,-3 4 25,1 1-21,-2 6 22,-3-1-25,1 1 31,1 1-31,1-1 27,1-3-28,3-1 27,2 0-26,-3-2 27,7-4-20,-4 0-1,4-2 3,0-3 10,1-1 54,-1 0 19,4-12 30,-4 16 17,4-16-25,-2 13 19,2-13-20,0 0-20,0 0-19,0 0-16,0 0-9,19-7-13,-13-2-5,0-2-3,2-1-6,-3-5 17,3 0-29,-4-2 22,2-2-31,0-1 4,-2-2 2,3 1-6,-1 1 0,-4 2 2,2 1-1,-2 1 0,0 0 1,2 2 4,-4 4-2,2-1-3,1 3-3,-3 10-3,2-20 0,-2 20-2,2-14 14,-2 14-11,4-11-5,-4 11 3,0 0-4,0 0 8,18-3 5,-18 3-5,15 8 4,-15-8-5,18 16 2,-7-7-2,1 4 4,-1 1 6,1 1-8,-2 0 3,3 1 1,-1 0 1,0 4-2,1-2 3,-1 3 7,1-2-4,-1 0-4,-2 0 0,-1-1 2,1-2-4,-2-1-67,1 1-66,-1-2-30,-2 0-39,-2-3-43,0 0-62,-4-11-323,4 18-142</inkml:trace>
          <inkml:trace contextRef="#ctx0" brushRef="#br0" timeOffset="201.1454">-127 368 45,'0'0'304,"0"0"-90,0 0-46,-14-7-35,14 7-27,0 0-12,0 0 5,0 0 5,24-2-40,-24 2 5,29 0-32,-29 0 13,42 0-28,-42 0 13,53 0-22,-24 1 14,2-1-20,0 1 20,2 0-27,3 1 0,-3 0-92,-2 0-46,-2 3-78,2-2-155,-9 2 171</inkml:trace>
          <inkml:trace contextRef="#ctx0" brushRef="#br0" timeOffset="1008.8359">100 1020 238,'0'0'274,"-12"6"-51,12-6-67,0 0 2,0 0-39,-12 7-4,12-7-44,0 0 3,0 0-29,-11 8 46,11-8-2,0 0 10,-4 13-45,4-13 15,0 12-39,0-12 21,-2 15-39,2-15 32,0 17-40,0-17 32,0 20-23,0-20 33,0 23-34,0-23-2,0 23 2,0-23-3,4 22-3,-4-22 2,4 21-1,0-11-2,-4-10 1,7 19 4,-7-19-4,6 14-2,-6-14 3,6 14 4,-6-14 69,4 10 0,-4-10 58,0 0-24,6 14 55,-6-14-28,0 0-25,0 0-28,0 0-16,0 0-16,0 0-13,0 0-7,-12-11-9,12 11-5,-10-16-4,6 5-3,-1 1-9,1-3 2,0-2-2,0-1 1,0 1-6,2-1 18,2 0-20,0 0 17,0 1-23,0 1 2,2 1 2,2 0-1,0 0-4,0 1 8,5 0-9,-1 2 3,2 0 2,-2-1 3,5 3 0,-1-1-5,3 2 0,-1 1-1,1-1 4,1 2-1,-16 5-1,31-5 3,-31 5-8,29-3-1,-29 3 0,27 1-3,-27-1 5,19 6-22,-19-6-6,12 11 3,-12-11 4,2 14 3,-2-14 2,-6 18 4,2-8 3,-5-1-3,1 1-1,-2 0 5,2-1 3,-3 0 5,3-1 2,8-8 6,-14 15-6,14-15 2,-13 10 1,13-10-2,-10 10 8,10-10-6,0 0-5,-11 11 2,11-11 0,0 0 4,0 0-2,0 0 5,11 8 2,-11-8-6,0 0 3,23 1-4,-23-1 3,0 0-4,31 2 4,-31-2 5,24 3-7,-24-3-1,27 4 2,-27-4 1,29 8 1,-29-8-2,29 11 0,-16-4 1,-1-1-3,0 1 5,-1 3 1,-1-3 1,-2 2 3,1 0-3,-9-9-33,6 18 37,-6-18-32,4 18 39,-4-18-34,-4 15 45,4-15-43,-11 17 37,11-17-36,-18 15 38,3-9-39,1 0 41,-3-1-34,-1 0 38,1 0-47,-1-1 44,-1-1-41,19-3 38,-37 3-38,37-3 4,-33 2-68,33-2-40,-31-1-40,31 1-50,-25-4-79,25 4-355,-13-8-156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5:53:58.956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4B68F589-94BB-4A8C-966C-A034CDBE7B5B}" emma:medium="tactile" emma:mode="ink">
          <msink:context xmlns:msink="http://schemas.microsoft.com/ink/2010/main" type="inkDrawing" rotatedBoundingBox="5234,9639 5588,9644 5587,9670 5233,9665" shapeName="Other"/>
        </emma:interpretation>
      </emma:emma>
    </inkml:annotationXML>
    <inkml:trace contextRef="#ctx0" brushRef="#br0">725 7 56,'0'0'160,"0"0"-21,-23 3-32,23-3-3,0 0-16,0 0-11,0 0-6,0 0-15,-20 4-5,20-4-6,0 0 6,0 0 1,0 0 2,0 0-2,-21 4-8,21-4-6,0 0-7,0 0-3,0 0-7,0 0-3,-21 4 3,21-4-7,0 0-4,0 0-1,0 0 0,-18 3-2,18-3-3,0 0 4,0 0-8,0 0 2,-19 4 1,19-4 1,0 0-3,0 0 2,0 0 5,0 0 0,0 0 0,0 0 3,0 0-1,0 0-3,0 0 0,0 0 6,0 0-5,0 0-2,0 0-5,0 0 9,0 0-5,0 0-1,19 3 12,-19-3-15,0 0-1,0 0 1,31 0 2,-31 0-2,0 0 0,31-1-2,-31 1 1,0 0 1,39 0-2,-39 0 3,31 0 1,-31 0-2,31-1 1,-31 1-1,33 0-1,-33 0 1,29 0 2,-29 0-4,27-1 1,-27 1 1,0 0-1,29 0 5,-29 0 0,0 0 8,0 0 17,31 0 14,-31 0-4,0 0-5,0 0-10,0 0-1,0 0-7,0 0 11,0 0-38,0 0 15,23-3-41,-23 3-53,0 0-56,0 0-68,0 0-216,0 0 102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36:01.422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AF5EDCDB-B863-436A-9D1F-D31184D8097A}" emma:medium="tactile" emma:mode="ink">
          <msink:context xmlns:msink="http://schemas.microsoft.com/ink/2010/main" type="writingRegion" rotatedBoundingBox="15024,9536 16046,9114 16285,9692 15262,10114"/>
        </emma:interpretation>
      </emma:emma>
    </inkml:annotationXML>
    <inkml:traceGroup>
      <inkml:annotationXML>
        <emma:emma xmlns:emma="http://www.w3.org/2003/04/emma" version="1.0">
          <emma:interpretation id="{B05753BD-8908-4C8B-8D51-8915A2DB9AEE}" emma:medium="tactile" emma:mode="ink">
            <msink:context xmlns:msink="http://schemas.microsoft.com/ink/2010/main" type="paragraph" rotatedBoundingBox="15024,9536 16046,9114 16285,9692 15262,101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ACC071-0033-47DD-9D67-7C549312F670}" emma:medium="tactile" emma:mode="ink">
              <msink:context xmlns:msink="http://schemas.microsoft.com/ink/2010/main" type="line" rotatedBoundingBox="15024,9536 16046,9114 16285,9692 15262,10114"/>
            </emma:interpretation>
          </emma:emma>
        </inkml:annotationXML>
        <inkml:traceGroup>
          <inkml:annotationXML>
            <emma:emma xmlns:emma="http://www.w3.org/2003/04/emma" version="1.0">
              <emma:interpretation id="{BF3B9B74-2817-4378-AD52-A6D307D34269}" emma:medium="tactile" emma:mode="ink">
                <msink:context xmlns:msink="http://schemas.microsoft.com/ink/2010/main" type="inkWord" rotatedBoundingBox="15157,9869 15165,9692 15185,9693 15176,9870"/>
              </emma:interpretation>
              <emma:one-of disjunction-type="recognition" id="oneOf0">
                <emma:interpretation id="interp0" emma:lang="en-US" emma:confidence="1">
                  <emma:literal>.</emma:literal>
                </emma:interpretation>
                <emma:interpretation id="interp1" emma:lang="en-US" emma:confidence="0">
                  <emma:literal>,</emma:literal>
                </emma:interpretation>
                <emma:interpretation id="interp2" emma:lang="en-US" emma:confidence="0">
                  <emma:literal>"</emma:literal>
                </emma:interpretation>
                <emma:interpretation id="interp3" emma:lang="en-US" emma:confidence="0">
                  <emma:literal>'</emma:literal>
                </emma:interpretation>
                <emma:interpretation id="interp4" emma:lang="en-US" emma:confidence="0">
                  <emma:literal>:</emma:literal>
                </emma:interpretation>
              </emma:one-of>
            </emma:emma>
          </inkml:annotationXML>
          <inkml:trace contextRef="#ctx0" brushRef="#br0">3 8 122,'6'-10'319,"-6"10"-96,0 0-19,0 0-67,0 0-12,0 0-41,0 0-1,0 0-35,0 0 6,0 0-27,0 0 15,0 0-25,0 0 14,10 13-19,-10-13 14,0 14-22,0-14 16,0 17-20,0-17 19,0 20-19,0-20 17,0 23-20,-2-11 20,0 1-36,0-1-28,0 3-46,-2-2-62,2-1-261,-3 1 119</inkml:trace>
        </inkml:traceGroup>
        <inkml:traceGroup>
          <inkml:annotationXML>
            <emma:emma xmlns:emma="http://www.w3.org/2003/04/emma" version="1.0">
              <emma:interpretation id="{2AF60B60-26B3-4CE8-A0D7-68E80978E8C6}" emma:medium="tactile" emma:mode="ink">
                <msink:context xmlns:msink="http://schemas.microsoft.com/ink/2010/main" type="inkWord" rotatedBoundingBox="16106,9261 16167,9772 15564,9844 15503,9333"/>
              </emma:interpretation>
              <emma:one-of disjunction-type="recognition" id="oneOf1">
                <emma:interpretation id="interp5" emma:lang="en-US" emma:confidence="1">
                  <emma:literal>A</emma:literal>
                </emma:interpretation>
                <emma:interpretation id="interp6" emma:lang="en-US" emma:confidence="0">
                  <emma:literal>A.</emma:literal>
                </emma:interpretation>
                <emma:interpretation id="interp7" emma:lang="en-US" emma:confidence="0">
                  <emma:literal>Ac</emma:literal>
                </emma:interpretation>
                <emma:interpretation id="interp8" emma:lang="en-US" emma:confidence="0">
                  <emma:literal>Aa</emma:literal>
                </emma:interpretation>
                <emma:interpretation id="interp9" emma:lang="en-US" emma:confidence="0">
                  <emma:literal>A-</emma:literal>
                </emma:interpretation>
              </emma:one-of>
            </emma:emma>
          </inkml:annotationXML>
          <inkml:trace contextRef="#ctx0" brushRef="#br0" timeOffset="1231.1875">602-33 197,'0'0'263,"0"0"-34,-23-6-54,23 6-5,0 0-44,-16-4-3,16 4-46,0 0 4,0 0-36,-15-6 7,15 6-31,0 0 18,0 0-19,0 0 13,0 0-21,0 0 15,11-9-22,-11 9 18,20-4-23,-20 4 20,31-5-23,-31 5 27,42-6-28,-24 3 20,3 0-21,2-1 19,-1 1-22,-1 0 23,0 0-27,1-1-3,-22 4-46,38-4-19,-38 4-45,29-2-18,-29 2-46,26-4-179,-26 4 175</inkml:trace>
          <inkml:trace contextRef="#ctx0" brushRef="#br0" timeOffset="965.507">594-268 171,'0'0'258,"0"0"-62,0 0-38,0 0-32,0 0-23,0 0-22,0 0-19,0 0-11,0 0-9,0 0-12,-19 3-6,19-3-1,-8 10-7,8-10-3,-8 15 14,8-15-19,-7 21 18,5-8-16,0 0 19,2 4-16,-4 1 11,2-1-20,0 1 21,-2 2-23,4-2 12,-2 0-17,2 0 20,-2 0-21,0-3 16,2 1-14,-2-3 17,0-1-21,2-12 24,0 21-3,0-21 43,-3 17-2,3-17 48,0 13-21,0-13-2,0 0-15,0 13-10,0-13-12,0 0-4,0 0 0,0 0-10,0 0-7,0 0-1,9-12-4,-9 12-5,4-16-1,-4 16-2,6-21 0,-4 9-3,2-1-3,0 0 3,-4-1-1,5-2 0,-3 1-4,0 0-1,0-3 1,0 4-1,0-3-2,2 3 4,-4 0 4,0 0-8,4 1 0,-4-1-1,2 1-1,0 1 3,0 0-8,2 1 16,-1 0-11,-3 11 4,6-20-5,-6 20 4,6-17-3,-6 17 0,4-13-3,-4 13-1,6-11 2,-6 11 2,6-10-4,-6 10 2,0 0 1,11-10-3,-11 10 4,0 0-1,0 0 1,20-4 1,-20 4-4,0 0 8,23 8-4,-23-8 0,17 11-1,-17-11 4,18 16-2,-9-6-1,1 2 7,0 1-4,-1 2 1,3 1-2,-4 0 30,3 4-33,-1 0 34,0 0-33,1 0 19,-3-1-11,0-2 11,2 1-35,-5-2 36,1 0-33,0-2 6,4 1-1,-8-3 2,3-1 0,-1-1 5,-4-10 2,8 18 2,-8-18 4,8 14-3,-8-14-2,4 12 3,-4-12 1,4 10-1,-4-10-4,0 0-26,5 11-36,-5-11-40,0 0-69,0 0-26,0 0-51,0 0-245,0 0 13</inkml:trace>
          <inkml:trace contextRef="#ctx0" brushRef="#br0" timeOffset="1775.9967">366-358 49,'0'0'254,"0"0"-48,0 0-27,0 0-27,-24 2-14,24-2-16,0 0-19,0 0-16,0 0-17,0 0-15,0 0-9,0 0-6,0 0-8,0 0-3,0 0-3,0 0-3,0 0 7,0 0 5,31-4 17,-31 4-25,39-5 16,-16 2-19,3 0-8,3-2 0,2 1-4,2 0-1,1-1-4,-3 1 1,4 0-4,-4 0-1,0 0 1,0 1-1,-7-1 1,1 1-2,-4 0-2,0 0 0,-21 3 2,33-3 1,-33 3 5,29-4 3,-29 4 3,22-2 10,-22 2-5,0 0-7,23-4 1,-23 4-2,0 0-5,0 0 0,0 0 2,0 0-5,0 0-6,0 0-18,0 0-26,0 0-38,0 0-46,0 0-54,0 0-61,0 0-177,0 0 113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5:53:58.238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B6BE4719-3EEF-4B53-8240-6CFAA0AE7067}" emma:medium="tactile" emma:mode="ink">
          <msink:context xmlns:msink="http://schemas.microsoft.com/ink/2010/main" type="inkDrawing" rotatedBoundingBox="4629,9633 4981,9627 4982,9639 4630,9645" shapeName="Other"/>
        </emma:interpretation>
      </emma:emma>
    </inkml:annotationXML>
    <inkml:trace contextRef="#ctx0" brushRef="#br0">37-1 4,'0'0'146,"0"0"-22,0 0-15,-19 4-18,19-4-14,0 0-13,0 0-8,0 0-9,0 0-2,0 0-8,0 0-6,-19 4 2,19-4-5,0 0-3,0 0 22,0 0-22,0 0 2,0 0-2,0 0 2,0 0-4,0 0 3,0 0 4,0 0 8,0 0-3,0 0 4,0 0-1,0 0-5,0 0-2,17 4-3,-17-4 7,0 0 3,35 0-6,-35 0 0,29-1-8,-29 1-7,33-2-2,-33 2-17,35-1 14,-35 1-19,35-1 24,-35 1-24,34 0 19,-34 0-21,26-2 22,-26 2-19,0 0 16,33-1-14,-33 1 26,0 0 12,27 0 29,-27 0-25,0 0 24,0 0-37,0 0 26,25-2-41,-25 2 24,0 0-31,0 0 27,0 0-32,0 0 24,0 0-28,0 0 26,0 0-29,0 0 5,0 0-74,0 0-28,0 0-60,23-2-39,-23 2-252,0 0 66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5:53:25.584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105123C8-0628-4019-8DB4-D8D4AEC64C63}" emma:medium="tactile" emma:mode="ink">
          <msink:context xmlns:msink="http://schemas.microsoft.com/ink/2010/main" type="inkDrawing" rotatedBoundingBox="2424,9567 4024,9566 4025,9601 2425,9602" shapeName="Other"/>
        </emma:interpretation>
      </emma:emma>
    </inkml:annotationXML>
    <inkml:trace contextRef="#ctx0" brushRef="#br0">-2183-46 60,'0'0'221,"0"0"-46,0 0-31,-23 3-19,23-3-14,0 0-6,0 0-19,0 0-9,0 0-4,0 0-16,0 0-11,0 0-9,0 0-3,0 0-11,0 0 1,0 0-3,0 0-4,0 0 1,0 0 0,0 0 2,0 0-6,0 0 3,0 0 22,0 0 8,29 3-5,-29-3-8,0 0-3,39-1-8,-39 1-3,31-2 2,-31 2-9,39-1-2,-39 1 3,46-2 1,-46 2-5,49-1 1,-24-1 2,0 1-5,2 1-3,0-1 2,0-1 1,0 1 1,1-1-3,-1 1 5,2 1-8,-2-1 0,2-1 1,-2 2 0,0-1 2,0 0-3,-27 1 3,47-1-5,-47 1-2,48-1-21,-48 1 29,43 0-2,-43 0-5,39-1 3,-39 1 1,34 0-2,-34 0 0,33 0 2,-33 0-2,31 0 0,-31 0 0,29 0 1,-29 0-3,26 0 0,-26 0 0,27 0 3,-27 0-3,0 0 1,40 0 3,-40 0 0,0 0-4,37 0 2,-37 0 1,0 0 0,35-2-5,-35 2 5,0 0-5,29 0-1,-29 0 3,0 0 0,27 0 3,-27 0-6,0 0 0,0 0 2,29 0-1,-29 0 1,0 0 4,0 0-2,0 0-1,29 2 0,-29-2 0,0 0-1,0 0-2,0 0 5,0 0 4,27 2-7,-27-2 0,0 0 1,0 0 0,0 0-1,24 1 1,-24-1 6,0 0-11,0 0 6,0 0-1,0 0 0,23 2 0,-23-2 5,0 0 0,0 0-8,0 0 3,0 0-3,0 0 3,0 0 0,0 0-3,23 2 22,-23-2-23,0 0-4,0 0 7,0 0 0,0 0-2,0 0 3,0 0 4,0 0-10,0 0 7,0 0-2,0 0-1,25 1 2,-25-1 1,0 0 3,0 0-4,0 0 0,0 0-3,0 0 4,0 0 1,0 0-6,0 0 8,0 0-3,0 0-4,22 2 4,-22-2-1,0 0 1,0 0-1,0 0 14,0 0-17,0 0 0,0 0-1,0 0 3,0 0 1,0 0-1,0 0-1,0 0 2,25 2 2,-25-2-3,0 0 3,0 0-2,0 0 1,0 0-2,21 2 0,-21-2-2,0 0 4,0 0 12,0 0-16,0 0 1,0 0-2,0 0 1,25 2 5,-25-2-2,0 0 4,0 0-3,0 0 3,0 0-5,22 2-2,-22-2 2,0 0 2,0 0-2,0 0 2,23 2 3,-23-2-4,0 0 0,0 0 0,0 0-3,29 2 3,-29-2-1,0 0 4,0 0-6,23 2 2,-23-2 1,0 0 0,0 0-1,0 0 2,25 2 4,-25-2-6,0 0-1,0 0 4,0 0-2,22 3 1,-22-3 3,0 0 1,0 0-2,0 0 1,0 0 10,0 0-12,0 0 42,0 0 17,23 1-16,-23-1-14,0 0-4,0 0-7,0 0-3,0 0-5,0 0 0,0 0 3,0 0-10,0 0 0,0 0-2,0 0 1,0 0-1,0 0-2,0 0 6,0 0-7,23 2 0,-23-2 1,0 0 1,0 0-3,0 0 2,0 0 5,0 0-7,0 0 3,0 0 0,0 0-2,0 0 4,0 0-5,0 0 5,0 0-8,0 0 4,0 0-1,0 0 3,0 0 1,0 0-5,0 0 10,0 0-3,0 0-5,0 0 0,0 0 0,0 0 4,0 0-2,0 0 0,0 0 1,0 0-1,0 0-41,0 0-47,0 0-67,0 0-74,0 0-89,0 0-174,0 0 18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5:53:24.118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94DE29D3-B664-4A0F-A5FB-2BE6BAB6A102}" emma:medium="tactile" emma:mode="ink">
          <msink:context xmlns:msink="http://schemas.microsoft.com/ink/2010/main" type="inkDrawing" rotatedBoundingBox="2903,9710 3595,9746 3570,10213 2879,10176" hotPoints="3571,10085 3180,10213 2903,9908 3295,9781" semanticType="enclosure" shapeName="Ellipse"/>
        </emma:interpretation>
      </emma:emma>
    </inkml:annotationXML>
    <inkml:trace contextRef="#ctx0" brushRef="#br0">-1255 153 112,'0'0'323,"0"0"-61,0 0-31,0 0-26,0 0-28,8-10-20,-8 10-17,0 0-52,0 0 13,0 0-37,0 0 28,0 0-38,-2-13 33,2 13-38,0 0 32,0 0-46,0 0 25,0 0-37,-6-11 35,6 11-33,0 0 40,0 0-47,0 0 27,-13-8-41,13 8 38,0 0-43,0 0 44,-14-5-36,14 5 30,0 0-41,0 0 36,-17-5-40,17 5 32,0 0-36,0 0 35,-24-3-32,24 3 27,0 0-39,-25-2 37,25 2-39,0 0 42,-31 2-40,31-2 39,0 0-38,-33 3 39,33-3-36,-25 3 32,25-3-33,-27 4 34,27-4-32,-27 5 31,27-5-37,-27 8 35,27-8-36,-27 7 44,27-7-45,-29 10 37,29-10-35,-26 11 37,26-11-34,-23 12 33,23-12-33,-23 11 34,23-11-33,-19 14 34,19-14-35,-18 17 37,18-17-38,-17 15 40,17-15-40,-10 15 36,10-15-36,-12 18 38,12-18-38,-9 18 37,9-18-37,-6 17 33,6-17-36,-2 17 8,2-17 2,2 16 4,-2-16 1,6 18 4,-6-18 6,9 20-9,-3-10 5,0-1-1,2 2 0,1-2 0,-1 1 2,0-1 6,2 1 13,1-2-24,-1 2 0,-2-3 2,3 2 2,-11-9-2,18 15 6,-18-15-6,17 13 1,-17-13 2,18 13 0,-18-13 5,17 11-3,-17-11 14,16 10-16,-16-10-2,19 8 3,-19-8 2,19 8 2,-19-8-1,18 6 0,-18-6-2,23 8-1,-23-8 3,23 4-1,-23-4 2,20 3 5,-20-3-9,25 3 0,-25-3 2,25 2-1,-25-2-2,27 1 28,-27-1-26,27-1-3,-27 1 2,25-1-1,-25 1 1,24-2 1,-24 2 12,25-4-8,-25 4-6,25-3 3,-25 3-3,23-4 2,-23 4 1,20-5-1,-20 5 9,19-6-3,-19 6 1,19-7 11,-19 7 4,14-9-1,-14 9-6,17-11 2,-17 11-34,16-13 40,-16 13 19,13-16-2,-13 16-8,10-17-10,-10 17-1,6-18-8,-6 18-1,4-19-3,-4 19-4,4-22 5,-4 22 24,-2-21-37,0 9 30,0 1-34,-2-1 32,0 1-33,0 0 26,-4-2-33,1 3 32,1-2-29,-2 1 38,-3 1-10,1-1 11,0 3-25,-3-3 24,1 2-26,0 1 19,-3 0-21,3 0 22,-3 2-30,1-2 25,-1 1-30,-1 2 25,16 5-37,-25-11-6,25 11-71,-27-8 2,27 8-71,-23-7-15,23 7-45,-22-6-43,22 6-29,-23-3-266,23 3-82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38:18.062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1882B671-6C97-400D-BB3D-C534E7CB3AF2}" emma:medium="tactile" emma:mode="ink">
          <msink:context xmlns:msink="http://schemas.microsoft.com/ink/2010/main" type="inkDrawing" rotatedBoundingBox="1806,10348 2033,10188 2046,10206 1818,10365" semanticType="callout" shapeName="Other">
            <msink:sourceLink direction="with" ref="{290E4AB3-7884-4FEB-B7EB-36923DA22BBC}"/>
          </msink:context>
        </emma:interpretation>
      </emma:emma>
    </inkml:annotationXML>
    <inkml:trace contextRef="#ctx0" brushRef="#br0">271 99 160,'0'0'281,"0"0"-83,0 0-43,4-14 1,-4 14-32,9-10-38,-9 10-1,12-14-32,-12 14 7,17-14-26,-17 14 12,16-14-23,-16 14 14,15-11-25,-15 11 17,16-12-22,-16 12 18,17-10-25,-17 10 24,16-9-27,-16 9 23,15-9-23,-15 9 22,12-7-22,-12 7 22,14-8-15,-14 8 29,11-6-17,-11 6 30,0 0-21,14-8 29,-14 8-30,0 0 36,13-7-39,-13 7 23,0 0-34,0 0 27,10-7-35,-10 7 27,0 0-31,0 0 23,0 0-36,0 0 15,10-8-54,-10 8-15,0 0-66,0 0-50,0 0-319,0 0-1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38:16.832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AC50CEF9-6897-402C-9A9D-40362660720E}" emma:medium="tactile" emma:mode="ink">
          <msink:context xmlns:msink="http://schemas.microsoft.com/ink/2010/main" type="inkDrawing" rotatedBoundingBox="2001,10235 2407,11170 1807,11430 1401,10495" semanticType="callout" shapeName="Other">
            <msink:sourceLink direction="to" ref="{290E4AB3-7884-4FEB-B7EB-36923DA22BBC}"/>
            <msink:sourceLink direction="from" ref="{290E4AB3-7884-4FEB-B7EB-36923DA22BBC}"/>
          </msink:context>
        </emma:interpretation>
      </emma:emma>
    </inkml:annotationXML>
    <inkml:trace contextRef="#ctx0" brushRef="#br0">381 0 20,'-33'22'270,"0"1"-49,-5 7-51,3 2-34,-2 1-12,4 1-17,2 2-17,0 0-17,6 1-33,2-2 8,7-3-18,1-1 12,5 0-20,2-1 10,0-4-19,3-1 19,5 0-15,2-2-1,1 0 0,3-1 3,2 0-4,0-2-2,5-1 5,1 0-9,1-1-1,3-1-2,1-1 1,4 0-1,-1-1-3,5 0 7,2-1-10,2-1 0,0 1-1,2 0 3,0 0 0,2-2 2,-2 0 10,-2-2-30,-4-1-14,0-1-10,0-1 4,-4-2-7,0-1-9,-5-1-28,-18-3-35,39 4-49,-39-4-175,34-2 201</inkml:trace>
    <inkml:trace contextRef="#ctx0" brushRef="#br0" timeOffset="440.0824">629 698 74,'0'0'246,"0"0"-76,0 0-29,0 0-37,-13 9-20,13-9-16,0 0 2,0 0-13,0 15-12,0-15-5,9 9-14,-9-9 0,10 9-9,-10-9 3,17 12-10,-17-12-1,20 11 4,-20-11-8,23 11 3,-23-11-3,25 11-2,-25-11 1,25 9-5,-25-9 14,20 9-15,-20-9-1,19 6 1,-19-6 9,14 5 4,-14-5 22,0 0 14,19 8 16,-19-8 12,0 0 3,10 6 19,-10-6-10,0 0-1,0 0-6,4 13 0,-4-13-9,0 0-7,-10 13-5,10-13-11,-16 13-8,16-13-9,-19 16-6,9-8-7,-3 0-2,3 2-4,-5-1 0,1 3-16,-1-1-46,1 0-28,-1 0-57,3 0-53,0-2-72,3-1-264,-1 1-26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38:19.234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D0DF3FF9-FF5E-4877-B18E-C8CEBB0E5E7E}" emma:medium="tactile" emma:mode="ink">
          <msink:context xmlns:msink="http://schemas.microsoft.com/ink/2010/main" type="writingRegion" rotatedBoundingBox="2663,11065 7805,11265 7785,11790 2643,11590"/>
        </emma:interpretation>
      </emma:emma>
    </inkml:annotationXML>
    <inkml:traceGroup>
      <inkml:annotationXML>
        <emma:emma xmlns:emma="http://www.w3.org/2003/04/emma" version="1.0">
          <emma:interpretation id="{C0C0847C-FDC8-43F2-BC14-EF6CFD1DDDC4}" emma:medium="tactile" emma:mode="ink">
            <msink:context xmlns:msink="http://schemas.microsoft.com/ink/2010/main" type="paragraph" rotatedBoundingBox="2663,11065 7805,11265 7785,11790 2643,115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C450BD0-9F98-454F-BBE7-2419BE38A6B6}" emma:medium="tactile" emma:mode="ink">
              <msink:context xmlns:msink="http://schemas.microsoft.com/ink/2010/main" type="line" rotatedBoundingBox="2663,11065 7805,11265 7785,11790 2643,11590"/>
            </emma:interpretation>
          </emma:emma>
        </inkml:annotationXML>
        <inkml:traceGroup>
          <inkml:annotationXML>
            <emma:emma xmlns:emma="http://www.w3.org/2003/04/emma" version="1.0">
              <emma:interpretation id="{290E4AB3-7884-4FEB-B7EB-36923DA22BBC}" emma:medium="tactile" emma:mode="ink">
                <msink:context xmlns:msink="http://schemas.microsoft.com/ink/2010/main" type="inkWord" rotatedBoundingBox="2663,11065 3788,11109 3773,11503 2648,11460">
                  <msink:destinationLink direction="with" ref="{1882B671-6C97-400D-BB3D-C534E7CB3AF2}"/>
                  <msink:destinationLink direction="to" ref="{AC50CEF9-6897-402C-9A9D-40362660720E}"/>
                  <msink:destinationLink direction="from" ref="{AC50CEF9-6897-402C-9A9D-40362660720E}"/>
                </msink:context>
              </emma:interpretation>
              <emma:one-of disjunction-type="recognition" id="oneOf0">
                <emma:interpretation id="interp0" emma:lang="en-US" emma:confidence="1">
                  <emma:literal>imp</emma:literal>
                </emma:interpretation>
                <emma:interpretation id="interp1" emma:lang="en-US" emma:confidence="0">
                  <emma:literal>iMp</emma:literal>
                </emma:interpretation>
                <emma:interpretation id="interp2" emma:lang="en-US" emma:confidence="0">
                  <emma:literal>jmp</emma:literal>
                </emma:interpretation>
                <emma:interpretation id="interp3" emma:lang="en-US" emma:confidence="0">
                  <emma:literal>lmp</emma:literal>
                </emma:interpretation>
                <emma:interpretation id="interp4" emma:lang="en-US" emma:confidence="0">
                  <emma:literal>mp</emma:literal>
                </emma:interpretation>
              </emma:one-of>
            </emma:emma>
          </inkml:annotationXML>
          <inkml:trace contextRef="#ctx0" brushRef="#br0">5 33 187,'0'0'325,"0"0"-74,-6-12-41,6 12-41,0 0-38,0 0-34,-4-12-22,4 12-20,0 0-41,0 0-26,0 0-29,0 0-45,0 0-51,0 0-95,6-9-83,-6 9 225</inkml:trace>
          <inkml:trace contextRef="#ctx0" brushRef="#br0" timeOffset="-178.24">86 102 156,'0'0'327,"0"0"-87,0 0-66,-3-11-35,3 11-29,0 0-19,0 0-17,0 0-5,0 0-6,0 0-16,0 0-2,-4 17-7,4-17-2,0 17-9,0-17-1,0 23 1,-2-11-8,0 0-2,2 1-4,-2-2 0,0 3-5,0-5 4,0 4 0,2-13-10,-4 21-10,4-21-33,-2 16-32,2-16-37,-4 15-24,4-15-39,-2 12-224,2-12 149</inkml:trace>
          <inkml:trace contextRef="#ctx0" brushRef="#br0" timeOffset="839.7712">387 283 275,'0'0'267,"0"0"-59,0 0-30,0 0-11,0 0-21,0 0-22,0 0-40,0 0-18,-18-4-9,18 4 1,0 0 11,-4-13-16,4 13-11,-5-11-6,5 11-7,-2-11-4,2 11-4,0-13-5,0 13-6,0-15-1,0 15-2,2-15-2,-2 15-5,5-14 4,-5 14-3,6-14-5,-6 14 3,6-13-4,-6 13 2,6-10-2,-6 10-4,11-8 0,-11 8 2,0 0-6,14-5 4,-14 5-1,0 0 4,17 4-4,-17-4 6,12 10 6,-12-10-6,6 12 0,-6-12 0,8 17 3,-8-17-2,9 20 2,-7-10 7,-2-10-11,4 21 1,0-11-2,-4-10-1,6 20 4,-6-20-1,4 19 0,-4-19-12,4 14 0,-4-14 0,5 13 8,-5-13 1,0 0 5,4 15 6,-4-15-8,0 0 1,0 0 0,0 0 4,0 0-3,0 0 1,0 0 6,0 0-6,0 0 1,16-10-2,-16 10 3,2-12-6,-2 12 2,4-16 9,-4 16-7,5-18 1,-5 18-2,2-16 6,-2 16-7,2-16 4,-2 16 2,2-15-7,-2 15-3,4-12 4,-4 12-2,2-11-3,-2 11-1,0 0 5,6-13-7,-6 13 3,0 0-6,11-8 4,-11 8-3,0 0 2,0 0 2,0 0-2,26 1 2,-26-1 2,0 0 2,17 11 0,-17-11 0,10 10 16,-10-10-16,11 15 2,-11-15-1,10 18-1,-10-18 3,10 17-5,-10-17-2,11 18-2,-11-18-2,8 14-2,-8-14 2,6 12 3,-6-12 2,8 11-9,-8-11 20,0 0-2,7 10 0,-7-10 2,0 0-2,0 0-2,0 0 1,0 0-2,0 0 2,0 0 2,10-10 4,-10 10-7,2-12 5,-2 12-5,0-15 2,0 15-1,4-17 2,-4 17-1,2-18-1,-2 18 6,8-18-3,-8 18 0,7-15-1,-7 15-2,8-15-1,-8 15-2,6-12 2,-6 12-3,8-7-1,-8 7 1,0 0 1,0 0 3,15-6 0,-15 6 12,0 0-2,12 8 2,-12-8 1,4 12 3,-4-12-7,5 17 0,-5-17 6,4 21-9,-4-21 0,2 23-1,0-11 2,-2 0-4,2 0 3,0 1-20,0-2 16,0 0-43,0 0-23,-2-11-63,8 19-19,-8-19-48,5 15-132,-5-15 214</inkml:trace>
          <inkml:trace contextRef="#ctx0" brushRef="#br0" timeOffset="1341.7757">923 213 239,'0'0'185,"0"0"-46,0 0-13,0 0-23,0 0-20,0 0-13,0 0 0,0 0 8,0 0-11,0 0-3,10 10-15,-10-10 4,4 14-9,-4-14-5,6 20-8,-6-20-5,5 19-1,-1-8-8,0 2-3,-2-3-5,2 3 2,0-2-20,2 1 18,-2-1-16,1 0 18,1-1-19,-6-10 17,8 19-14,-8-19 18,4 13-14,-4-13 31,6 12-5,-6-12 45,0 0-30,7 12 17,-7-12-34,0 0 20,0 0-21,0 0 14,0 0-31,0 0 31,2-12-30,-2 12 27,-2-15-10,2 15 0,-7-21-8,5 10-2,-2-2-3,2-1-2,2 2 2,-4-2-6,2 2-1,0-1 0,2-1-5,0 0 2,0 3 2,0 11-5,2-22-8,-2 22-6,2-17 0,-2 17 2,6-12-1,-6 12 1,11-10 3,-11 10 5,14-5-5,-14 5 2,0 0-2,27-1 0,-27 1 5,18 5-1,-18-5 4,17 8-3,-17-8 0,14 11 4,-14-11-1,11 14 3,-11-14-1,2 16 5,-2-16-5,-2 17-21,2-17 27,-11 20-2,7-11 4,-4 0-2,8-9 6,-16 17-8,7-9 1,9-8 2,-18 12-25,18-12 15,-19 9-26,19-9-56,-19 6-11,19-6-23,0 0-28,-22 3-61,22-3-165,0 0 168</inkml:trace>
        </inkml:traceGroup>
        <inkml:traceGroup>
          <inkml:annotationXML>
            <emma:emma xmlns:emma="http://www.w3.org/2003/04/emma" version="1.0">
              <emma:interpretation id="{5C4B1077-1106-4B5B-B2D0-876C2A4D4624}" emma:medium="tactile" emma:mode="ink">
                <msink:context xmlns:msink="http://schemas.microsoft.com/ink/2010/main" type="inkWord" rotatedBoundingBox="4638,11146 5333,11173 5316,11611 4621,11584"/>
              </emma:interpretation>
              <emma:one-of disjunction-type="recognition" id="oneOf1">
                <emma:interpretation id="interp5" emma:lang="en-US" emma:confidence="1">
                  <emma:literal>for</emma:literal>
                </emma:interpretation>
                <emma:interpretation id="interp6" emma:lang="en-US" emma:confidence="0">
                  <emma:literal>far</emma:literal>
                </emma:interpretation>
                <emma:interpretation id="interp7" emma:lang="en-US" emma:confidence="0">
                  <emma:literal>fer</emma:literal>
                </emma:interpretation>
                <emma:interpretation id="interp8" emma:lang="en-US" emma:confidence="0">
                  <emma:literal>fur</emma:literal>
                </emma:interpretation>
                <emma:interpretation id="interp9" emma:lang="en-US" emma:confidence="0">
                  <emma:literal>four</emma:literal>
                </emma:interpretation>
              </emma:one-of>
            </emma:emma>
          </inkml:annotationXML>
          <inkml:trace contextRef="#ctx0" brushRef="#br0" timeOffset="2373.7733">1965 234 134,'0'0'285,"0"0"-73,0 0-46,0 0-25,0 0-17,0 0-29,0 0-19,0 0-16,0 0-14,0 0-7,0 0-8,0 0 0,0 0-10,12-8-1,-12 8-1,27-5-3,-27 5 3,33-6-6,-15 2 3,1 1-5,0-1-1,-1 0-2,1 0-1,0 1 0,-19 3-2,35-6 4,-35 6-3,29-8 5,-29 8 13,24-6 8,-24 6 6,17-7-22,-17 7 27,12-8-32,-12 8 24,0 0-10,4-14-3,-4 14-6,-8-9-4,8 9 4,-12-10-11,12 10 2,-15-10-4,15 10-1,-22-8 2,22 8-3,-23-9 6,23 9-7,-23-6-3,23 6-1,-25-5 2,25 5-2,0 0 0,-33-1 5,33 1-9,-20 6 7,20-6-3,-19 10 1,19-10 3,-17 15-4,11-6 15,0 2-2,2 2-14,0 0-1,2 3 6,0 1-1,2 0 0,0 2-2,0-1-17,0 1 25,2-1-23,0 2 29,0-1-26,0 1 24,2-2-22,0 1 2,-2-3 2,2 1 2,3-1 3,-1-2 3,-2-2-2,0-1 26,2 0-29,-2-1 1,-4-10 3,11 15 11,-11-15-9,8 11 10,-8-11-7,0 0-1,14 9-1,-14-9 6,0 0-3,0 0-5,23-6 7,-23 6 26,11-10-37,-11 10 26,4-17-28,-4 17 29,4-20-33,-4 7 32,-2 2-33,0-3 28,-2-1-30,-3 0 30,1 1-3,0 0-5,-2 1 6,-3 0-8,5 3-5,-4-1 4,2 1-8,-3 1 6,1 2-6,-1 1 6,11 6-8,-18-13-3,18 13-1,-19-9 5,19 9 0,0 0-1,-22-4 14,22 4-16,0 0-1,-19 4 3,19-4 2,0 0-4,-8 14 3,8-14 1,0 13 1,0-13-1,6 14-23,-6-14 32,12 15-29,-12-15 31,17 14-26,-7-6 28,-10-8-27,23 11 30,-23-11-20,25 11 20,-25-11-21,25 4 25,-25-4-30,28 3 28,-28-3-24,34-3 25,-34 3-26,35-4 32,-19-2-34,1 1 26,1-1-25,-3-2 26,1 1-26,-1 0 30,-1-2-28,-1 1 25,-3-1 0,0 2-24,-1-2 48,-9 9-26,12-14 34,-12 14-38,4-12 22,-4 12-38,0 0 30,-2-16-31,2 16 26,0 0-6,-8-11 2,8 11-36,0 0 30,0 0-34,-21-5 34,21 5-18,0 0 18,-14 5-30,14-5 31,0 0-34,-9 13 34,9-13-2,-2 12 0,2-12-32,2 13 39,-2-13-36,7 12 32,-7-12 1,6 13-8,-6-13-29,8 10 34,-8-10-29,8 9 36,-8-9-29,0 0 45,11 11-16,-11-11 62,0 0-47,0 0 31,0 0-23,0 0 0,0 0-43,0 0 37,0 0-39,18-5 32,-18 5-38,0 0 33,2-11-57,-2 11 9,0 0-60,0-13-5,0 13-44,0 0-59,-2-12-41,2 12-281,0 0-16</inkml:trace>
          <inkml:trace contextRef="#ctx0" brushRef="#br0" timeOffset="2875.8252">2477 348 24,'0'0'248,"0"0"-43,0 0-33,0 0-20,0 0-2,11 7-33,-11-7 21,0 0-45,0 0 13,0 0-34,0 0 17,0 0-32,24 0 18,-24 0-32,0 0 17,17-8-38,-17 8 28,0 0-30,14-10 44,-14 10-36,11-9 36,-11 9-44,6-9 29,-6 9-38,4-12 30,-4 12-38,0 0 42,-2-18-41,2 18 20,-4-11-36,4 11 34,-8-13-36,8 13 32,-11-12-36,11 12 42,-12-9-43,12 9 34,-13-10-35,13 10 28,-10-7-43,10 7 13,0 0-37,-12-9 21,12 9-2,0 0 2,0 0 3,0 0 4,0 0 4,0 0 0,0 0-7,0 0 1,0 0 8,0 0 6,24 0 1,-24 0 4,0 0 16,29 0-11,-29 0 1,0 0 3,33-1 2,-33 1 5,0 0 6,25-1 18,-25 1 17,0 0 15,0 0 18,27-1-4,-27 1-3,0 0-45,0 0 35,0 0-33,0 0 35,0 0-44,0 0 29,0 0-42,23-3 28,-23 3-44,0 0 37,0 0-39,0 0 35,0 0-32,0 0 33,0 15-33,0-15 27,0 0-34,0 17 39,0-17-40,-2 13 42,2-13-38,0 15 38,0-15-44,0 15 6,0-15-48,0 17-13,0-17-67,2 15-29,-2-15-81,4 15-267,-4-15-22</inkml:trace>
        </inkml:traceGroup>
        <inkml:traceGroup>
          <inkml:annotationXML>
            <emma:emma xmlns:emma="http://www.w3.org/2003/04/emma" version="1.0">
              <emma:interpretation id="{9CFEC00C-E671-44C9-92C3-5DD8A4750581}" emma:medium="tactile" emma:mode="ink">
                <msink:context xmlns:msink="http://schemas.microsoft.com/ink/2010/main" type="inkWord" rotatedBoundingBox="6220,11257 7803,11318 7785,11790 6202,11728"/>
              </emma:interpretation>
              <emma:one-of disjunction-type="recognition" id="oneOf2">
                <emma:interpretation id="interp10" emma:lang="en-US" emma:confidence="1">
                  <emma:literal>mcq</emma:literal>
                </emma:interpretation>
                <emma:interpretation id="interp11" emma:lang="en-US" emma:confidence="0">
                  <emma:literal>mcg</emma:literal>
                </emma:interpretation>
                <emma:interpretation id="interp12" emma:lang="en-US" emma:confidence="0">
                  <emma:literal>mcq.</emma:literal>
                </emma:interpretation>
                <emma:interpretation id="interp13" emma:lang="en-US" emma:confidence="0">
                  <emma:literal>mcG</emma:literal>
                </emma:interpretation>
                <emma:interpretation id="interp14" emma:lang="en-US" emma:confidence="0">
                  <emma:literal>mc.</emma:literal>
                </emma:interpretation>
              </emma:one-of>
            </emma:emma>
          </inkml:annotationXML>
          <inkml:trace contextRef="#ctx0" brushRef="#br0" timeOffset="3765.7805">3589 334 145,'-10'-12'323,"10"12"-66,0 0-50,-10-14-27,10 14-21,-9-11-31,9 11-5,-6-13-21,6 13-16,-2-15-25,2 15-9,-2-12-14,2 12-7,4-13-7,-4 13 1,4-12-5,-4 12-11,9-9-2,-9 9-3,10-9-1,-10 9-2,0 0 0,21-7 6,-21 7-6,0 0-1,0 0-2,31 3-3,-31-3 6,14 6-2,-14-6 10,15 13-7,-15-13 12,12 16-40,-12-16 31,12 19-28,-5-8 30,-3-2-23,0 1 23,0 0-24,-4-10 29,8 19-24,-8-19 28,6 17-31,-6-17 34,7 14-31,-7-14 32,6 10-29,-6-10 50,0 0-24,4 14 30,-4-14-35,0 0 40,0 0-44,0 0 31,0 0-42,0 0 37,0 0-43,0 0 37,0 0-40,-4-14 28,4 14-31,0-14 37,0 14-37,0-14 40,0 14-46,-2-17 37,2 17-34,2-15 30,-2 15-33,2-15 32,-2 15-32,6-14 22,-6 14-36,8-15 37,-8 15-29,13-12 31,-13 12-33,12-9 38,-12 9-38,15-7 30,-15 7-29,14-6 30,-14 6-28,0 0 40,23-3-36,-23 3 28,0 0-29,25 4 31,-25-4-28,16 7 33,-16-7-32,10 11 37,-10-11-38,15 15 33,-15-15-29,8 16 29,-8-16-30,11 18 31,-11-18-26,6 18 23,-6-18-24,6 17 28,-6-17-31,4 14 34,-4-14-30,4 12 40,-4-12-34,4 11 51,-4-11-37,0 0 30,0 0-40,0 13 35,0-13-42,0 0 36,0 0-39,0 0 35,0 0-35,-12-10 32,12 10-44,-4-9 30,4 9-41,-2-14 35,2 14-31,0-17 30,0 17-35,2-19 37,-2 19-12,4-20-28,-4 20 34,8-18-26,-8 18 30,9-15-26,-9 15 35,10-12-32,-10 12 28,14-10-25,-14 10 30,17-6-29,-17 6 27,0 0-23,25-4 22,-25 4-24,0 0 31,27 5-11,-27-5 29,16 9-13,-16-9 20,12 11-38,-12-11 33,15 16-33,-15-16 29,8 17-5,-8-17-3,8 17-30,-8-17 27,7 19-33,-7-19 33,4 16-32,-4-16 4,2 15-60,-2-15-18,2 15-73,-2-15-45,0 13-285,0-13 18</inkml:trace>
          <inkml:trace contextRef="#ctx0" brushRef="#br0" timeOffset="4221.8512">4294 285 180,'0'0'205,"0"0"-53,0 0-25,0 0-20,0 0-16,0 0-13,0 0 13,0 0-36,0 0-3,0 0-1,0 0-5,0 0-11,0 0-2,0 0 1,0 0-7,0 0-1,0 0 0,0 0-1,0 0-1,0 0-2,11 7 13,-11-7 2,0 0-20,0 0 22,0 0-26,0 0 20,0 0-19,0 0 33,12-8-29,-12 8 35,0 0-26,0 0 29,0 0-32,-4-11 29,4 11-36,0 0 23,0 0-34,-15-9 25,15 9-32,0 0 30,-18-5-38,18 5 30,0 0-36,0 0 32,-29-1-33,29 1 34,0 0-36,-25 7 37,25-7-33,-14 10 34,14-10-33,-15 12 37,15-12-28,-14 17 44,14-17-31,-11 19 24,11-19-39,-6 19 6,6-19 7,0 19-1,0-19 2,6 18 5,-6-18-4,8 17-1,-8-17-1,17 14 1,-17-14 2,23 12-5,-23-12 5,25 8-31,-25-8-32,29 4-13,-29-4-47,31 0-5,-31 0-27,39-3-10,-39 3-30,35-5 2,-35 5-210,35-7 154</inkml:trace>
          <inkml:trace contextRef="#ctx0" brushRef="#br0" timeOffset="4829.7412">4654 287 150,'0'0'299,"0"0"-66,0 0-44,-6-12-17,6 12-3,0 0-27,-11-10 6,11 10-55,0 0 19,-12-10-42,12 10 12,0 0-37,-17-8 30,17 8-33,-14-7 30,14 7-43,0 0 32,-21-6-48,21 6 34,0 0-47,-20-4 30,20 4-41,0 0 37,-23 1-41,23-1 37,0 0-37,-19 10 35,19-10-37,-12 12 36,12-12-33,-11 16 37,11-16-45,-6 17 40,6-17-37,-2 16 38,2-16-35,2 15 36,-2-15-38,6 14 44,-6-14-42,13 11 39,-13-11-36,14 9 37,-14-9-35,19 4 40,-19-4-34,0 0 27,35 0-34,-35 0 39,27-9-41,-27 9 38,25-11-34,-25 11 40,23-13-29,-23 13 60,18-15-39,-18 15 46,15-15-41,-15 15 41,10-12-38,-10 12 55,8-11-28,-8 11 23,6-9-38,-6 9 10,0 0-41,9-10 24,-9 10-39,0 0 31,0 0-36,0 0 35,0 0-36,0 0 30,10 12-37,-10-12 35,2 18-36,-2-18 11,0 24-2,-2-10 10,0 2 3,0 3-1,0 0 1,0 3-3,-2 2 10,-1-1-10,3 1 2,-2 0 2,2-4-3,0 1 3,2 0 5,0-2 10,0 0-4,0-3 2,0 0 39,2-3-23,-2 0 22,2-2-23,0-1 22,-2-10-13,7 18 30,-7-18-14,8 14 11,-8-14-23,12 9 8,-12-9-24,0 0-8,29 1 3,-29-1-10,23-5-1,-7 0-7,1-2-27,2-2-31,1 1-20,-1-2-27,4-2-48,-3 1-52,5-3-17,0 0-20,2 1-8,-2-2 10,1 3-25,-5 1 6,2-1-16,-3 0-227,1 1 13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38:27.556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5D031EEB-7D40-4109-A0D3-06F809C29DC0}" emma:medium="tactile" emma:mode="ink">
          <msink:context xmlns:msink="http://schemas.microsoft.com/ink/2010/main" type="inkDrawing" rotatedBoundingBox="7543,6135 8556,6239 8496,6821 7483,6717" hotPoints="8524,6579 7981,6808 7510,6455 8053,6226" semanticType="enclosure" shapeName="Ellipse"/>
        </emma:interpretation>
      </emma:emma>
    </inkml:annotationXML>
    <inkml:trace contextRef="#ctx0" brushRef="#br0">739 167 220,'-10'-8'254,"-3"-2"-36,3 2 4,0-1-50,-3 0-1,-1-2-37,-1 2 20,1-2 0,-1 2-12,-1-2-13,-1 2-32,3 1 38,-1 0-35,1-1 5,-3 3-47,3 0 14,-3-1-31,1 2 19,-1 1-42,17 4 23,-35-6-34,35 6 18,-35-4-29,35 4 23,-41 1-25,20 3 28,-4 0-35,0 3 27,-2 3-25,1-1 13,-5 4-15,4 2 28,2 1-34,-2 0 34,4 1-9,1 1-1,3 2-3,2 0 4,5 1-5,-2 0 2,5 1 1,3-1-5,4 0 1,2-2 0,2 1-1,4 2 0,5 0 5,1 0 3,5-2 19,3 1-25,1-1 3,8 1 0,-4-3 3,6-1-3,-2-2-23,6-1 27,2-1-23,0-2 23,2-2-20,3 0 35,-1-2-38,-4-3 33,3 0-31,-3-1 32,2-2-31,-2-1 32,-2-1-28,1-1 34,-1-2-11,-2 0-1,-2-1-3,0-3 7,-2 0 6,-4-1 14,-3-2 8,1-1-4,-4-1-4,-3-1 8,-1-1 6,-3-1-7,-2-1 6,-3 0-4,-3-2-9,0 1-6,-4-1-8,0-2-28,-4 1 29,0-1-36,-3-1 37,-5 1-37,2-2 33,-5 1-31,3 1 1,-5 0 33,1 0-41,-3 1 38,-2 3-42,1-1 36,-1 1-36,-2 2 36,3 2-7,-1 1 1,-4 2-7,2 0-8,1 3-4,-1-1-5,4 3-49,-3 2-62,-1 1-54,23 2-28,-44 0-40,22 2-53,-1 1-105,4 1-211,-3 1-128</inkml:trace>
    <inkml:trace contextRef="#ctx0" brushRef="#br0" timeOffset="-577.8337">605 221 222,'0'0'340,"0"0"-69,-17-8-35,17 8-31,0 0-34,0 0-18,-16-8-23,16 8-22,0 0-25,0 0-20,0 0-12,-21-4-14,21 4-8,0 0-4,0 0-7,0 0-4,-10 8 8,10-8-2,0 0 21,-3 17-2,3-17-2,3 15-8,-3-15 2,4 20 17,0-8-11,-2 0 17,2 0-30,0 0-4,0 2 2,-2-2-6,2 1 0,1 0-4,-3 0-3,2 1 1,-2-1-2,2-1 0,-2 1-3,0-2 8,-2-11-12,4 18 6,-4-18-1,4 17 0,-4-17 7,3 12 0,-3-12-2,0 0 2,2 16 0,-2-16 2,0 0-7,0 0-36,2 11-68,-2-11-45,0 0-32,0 0-40,0 0-41,0 0-77,6-14-154,-6 14 24</inkml:trace>
    <inkml:trace contextRef="#ctx0" brushRef="#br0" timeOffset="-889.8833">199 359 9,'0'0'350,"0"0"-113,0 0-16,0 0-50,0 0 9,0 0-46,0 0 6,0 0-43,0 0 8,0 0-45,0 0 20,0 0-37,0 0 33,0 0-34,0 0 1,0 0-1,27-4 10,-27 4-1,35-2-3,-35 2-3,50-3-8,-23 1-6,2 1-2,4-1-3,0 0-11,2 0-3,-4-1-1,2 2-2,-4-2 0,0 2 2,-4-1-2,0 1-7,0 0-1,-3-1 3,-22 2-4,38-3 2,-38 3-23,28-1-6,-28 1-30,25-3-47,-25 3-40,0 0-36,21-3-25,-21 3-26,0 0-231,0 0 60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39:03.730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2AE4D93E-DC3B-471B-8A79-33727D942A21}" emma:medium="tactile" emma:mode="ink">
          <msink:context xmlns:msink="http://schemas.microsoft.com/ink/2010/main" type="writingRegion" rotatedBoundingBox="3415,5819 5414,5664 5447,6085 3448,6239"/>
        </emma:interpretation>
      </emma:emma>
    </inkml:annotationXML>
    <inkml:traceGroup>
      <inkml:annotationXML>
        <emma:emma xmlns:emma="http://www.w3.org/2003/04/emma" version="1.0">
          <emma:interpretation id="{280F8CEB-2141-4571-A0AD-C7BAAC16FAA5}" emma:medium="tactile" emma:mode="ink">
            <msink:context xmlns:msink="http://schemas.microsoft.com/ink/2010/main" type="paragraph" rotatedBoundingBox="3415,5819 5414,5664 5447,6085 3448,62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63D85EE-44AF-4E17-9F45-EF3B61A55BEE}" emma:medium="tactile" emma:mode="ink">
              <msink:context xmlns:msink="http://schemas.microsoft.com/ink/2010/main" type="line" rotatedBoundingBox="3415,5819 5414,5664 5447,6085 3448,6239"/>
            </emma:interpretation>
          </emma:emma>
        </inkml:annotationXML>
        <inkml:traceGroup>
          <inkml:annotationXML>
            <emma:emma xmlns:emma="http://www.w3.org/2003/04/emma" version="1.0">
              <emma:interpretation id="{9B355EDF-1433-45B7-B4D7-4DE76487E79E}" emma:medium="tactile" emma:mode="ink">
                <msink:context xmlns:msink="http://schemas.microsoft.com/ink/2010/main" type="inkWord" rotatedBoundingBox="3415,5819 5414,5664 5447,6085 3448,6239"/>
              </emma:interpretation>
              <emma:one-of disjunction-type="recognition" id="oneOf0">
                <emma:interpretation id="interp0" emma:lang="en-US" emma:confidence="1">
                  <emma:literal>AND</emma:literal>
                </emma:interpretation>
                <emma:interpretation id="interp1" emma:lang="en-US" emma:confidence="0">
                  <emma:literal>ANd</emma:literal>
                </emma:interpretation>
                <emma:interpretation id="interp2" emma:lang="en-US" emma:confidence="0">
                  <emma:literal>AnD</emma:literal>
                </emma:interpretation>
                <emma:interpretation id="interp3" emma:lang="en-US" emma:confidence="0">
                  <emma:literal>aND</emma:literal>
                </emma:interpretation>
                <emma:interpretation id="interp4" emma:lang="en-US" emma:confidence="0">
                  <emma:literal>AND.</emma:literal>
                </emma:interpretation>
              </emma:one-of>
            </emma:emma>
          </inkml:annotationXML>
          <inkml:trace contextRef="#ctx0" brushRef="#br0">44 35 72,'-16'-9'482,"16"9"-103,-15-5-54,15 5-57,0 0-42,-14-8-30,14 8-39,0 0-21,0 0-22,0 0-22,0 0-4,8-10-23,-8 10-2,25-2-10,-25 2-6,41-1-13,-14 1 12,2 0-19,2 0-8,2 0-6,4 0-7,0 0-47,1 0-75,-1 1-62,-2-1-45,-4 1-103,0 0-311,-4-1-149</inkml:trace>
          <inkml:trace contextRef="#ctx0" brushRef="#br0" timeOffset="-197.9974">303-213 478,'0'0'425,"-13"-6"-27,13 6-93,0 0-36,0 0-22,-14-6-24,14 6-34,0 0-28,0 0-39,0 0-28,0 0-25,0 0-21,-15-6-10,15 6-3,0 0-9,0 0-11,-12 12 1,12-12-3,-11 16-4,3-5 0,0 3-5,-2 1 5,-1 2-3,-1 3-2,-3 2 0,3-1 1,-2 1-38,1-1 43,1 0-33,-3 0 40,3-2-41,4-2 43,1-2-39,-1 0 45,2-4-36,2-1 48,4-10 19,-11 19 89,11-19-12,-6 11 20,6-11-55,0 0 23,0 0-47,0 0 19,0 0-44,0 0 26,17-11-45,-17 11 23,8-18-10,-2 6-8,0-2-8,-1-1-7,3-1-3,0-2-5,0-1-1,1-2-5,-1-1-4,2 0-1,1 2 2,-1 1-1,-2 1-2,0 1 5,1 2 0,-1 1-5,0-1 1,-4 4-1,3 1 1,-3 0 2,-4 10-5,8-17 0,-8 17-7,6-12-5,-6 12-5,8-11 1,-8 11 3,0 0 1,15-7 2,-15 7 5,0 0-4,19 4 2,-19-4 4,14 11-2,-6-4 8,1 1-2,-1 5-2,2-1 2,-2 3 1,3 0 2,-3 2 0,0 0 5,1 2-5,-1 1 2,0-1-3,0 0 4,-1 0-32,1-1 37,0-1-19,-2 0 26,3-1-34,-3-1 38,2-1-40,-2-1 1,0-2-62,-1-2 1,-5-9-63,10 19 19,-10-19-50,6 13 26,-6-13-32,4 12-35,-4-12-35,0 0-50,0 0-27,-2 11-80,2-11-192,0 0-111</inkml:trace>
          <inkml:trace contextRef="#ctx0" brushRef="#br0" timeOffset="659.5174">782-92 521,'-8'-18'368,"8"18"5,-10-16-86,10 16-14,-11-16-9,11 16-32,-10-11-35,10 11-11,-10-10-62,10 10-4,0 0-59,-11-11 7,11 11-38,0 0 20,0 0-35,0 0 22,0 0-29,0 0 18,0 0-24,4 17-1,-4-17 4,7 19-2,-3-8 5,-2 1-1,2 0 3,-2 1-1,-2 1-4,4 0 3,-2-1-4,0 1 6,0-1-7,0-2 2,0 1-1,0-1 1,-2-11-33,3 18 43,-3-18-30,4 14 60,-4-14 50,2 12 38,-2-12-6,0 0 16,6 10-56,-6-10 20,0 0-15,0 0-20,14-8-14,-14 8 3,9-12-9,-5 1-15,-2-1-5,2-1-7,0-3 0,-2 0-7,0-2-4,0-2 1,-2 4-4,2-2 1,-2 0-3,-2 1-6,2 0 2,-2 3-3,2 2-1,0-1-1,0 13-1,-2-22-1,2 22-7,0-17-4,0 17-4,0-15-3,0 15 5,4-10 1,-4 10 6,0 0-2,17-7 1,-17 7 3,0 0 0,27 5-2,-27-5 5,22 9 3,-9-2-3,-1 2 2,5 1 2,-3 2-1,3-1 0,-1 1-1,-1 1 2,1-1-3,1 1 3,-1-1 0,-1 1 2,1-1 0,1 0 3,-3-2-3,3 0-2,-5-1 1,3-1 3,-5-1 1,3 0 2,-13-7 2,18 11 4,-18-11 1,15 8 36,-15-8 36,14 7 45,-14-7-45,0 0 13,0 0-43,23-4 24,-23 4-39,12-10 28,-12 10-27,4-13 7,-4 13-29,0-21 23,0 21-34,-2-24 21,0 12-26,-2-1 22,0 0-28,-2 0 23,2 2-33,-3-2 26,3 2-25,-2 0 28,2 1-32,4 10 29,-10-17-35,10 17 27,-7-14-35,7 14 11,-4-13-41,4 13-60,-6-9-72,6 9-50,0 0-25,-6-11-28,6 11-29,0 0-21,0 0 8,0 0-44,0 0-39,0 0-364,0 0-302</inkml:trace>
          <inkml:trace contextRef="#ctx0" brushRef="#br0" timeOffset="1235.9998">1584-253 93,'0'0'496,"2"-10"-147,-2 10-21,0 0-56,-4-9-26,4 9 11,0 0-24,-6-10-37,6 10-37,0 0-34,0 0-31,0 0-15,-8-10-29,8 10-14,0 0-6,0 0-6,0 0-5,0 0 0,2 17-4,-2-17 3,2 18-6,-2-18-3,2 22 2,-2-9-3,2-1 3,-2 3-12,0-3 8,2 2-1,-2 1 0,2-3 3,-2 3-3,0-3 1,2 0-3,0-1 1,-2-11-1,2 21 1,-2-21 1,0 17 5,0-17 10,2 12 54,-2-12 41,0 0 48,0 15-12,0-15 18,0 0-61,0 0 9,0 0-56,0 0 25,0 0-22,0 0-12,-2-15-13,2 15-8,0-22-6,-2 10-5,2-4-6,-2 0-3,0-1-3,0-2-3,0 0-1,2-1-1,-2 2 1,0 0-4,2-1 0,0 3 0,0 1-5,0 1 3,0 2-2,0 0 2,2 0-6,-2 12-3,6-19 1,-6 19-2,10-17-31,-10 17 40,19-13-2,-19 13-1,31-9 1,-31 9 1,39-4-4,-39 4 3,44 1 0,-20 3-2,5 0 0,0 3 0,-2 1 1,-2 2 0,2 2-1,0 1 5,-4 2-3,-5 0 3,-3 1 3,-5-1-2,-2 2 0,-4 0 1,0 0 2,-8 1 1,2 0 0,-6 0-1,0 0-2,-5 1 5,1 0-32,0-4 37,-3 0-30,1-1 39,-1-1-33,-1-2 36,1 0-37,-1-2 42,-1-1-38,0-1 36,-3-2-39,1 0 36,1-2-40,-5-1 35,2 1-43,21-3 14,-45 0-70,45 0-12,-44-2-54,44 2-49,-43-2-61,43 2-47,-37-3-37,37 3-41,-31-2-85,31 2-240,-29 0-215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39:06.688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5409AC90-0EC2-43B4-9CDA-D9FA2C682F6D}" emma:medium="tactile" emma:mode="ink">
          <msink:context xmlns:msink="http://schemas.microsoft.com/ink/2010/main" type="writingRegion" rotatedBoundingBox="3900,13436 12274,13113 12290,13510 3915,13834"/>
        </emma:interpretation>
      </emma:emma>
    </inkml:annotationXML>
    <inkml:traceGroup>
      <inkml:annotationXML>
        <emma:emma xmlns:emma="http://www.w3.org/2003/04/emma" version="1.0">
          <emma:interpretation id="{07880258-2492-42AF-BF3A-35D7EB61F79B}" emma:medium="tactile" emma:mode="ink">
            <msink:context xmlns:msink="http://schemas.microsoft.com/ink/2010/main" type="paragraph" rotatedBoundingBox="3900,13436 12274,13113 12290,13510 3915,138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A637E31-9371-4C1D-BD83-076B6CD460DD}" emma:medium="tactile" emma:mode="ink">
              <msink:context xmlns:msink="http://schemas.microsoft.com/ink/2010/main" type="line" rotatedBoundingBox="3900,13436 12274,13113 12290,13510 3915,13834"/>
            </emma:interpretation>
          </emma:emma>
        </inkml:annotationXML>
        <inkml:traceGroup>
          <inkml:annotationXML>
            <emma:emma xmlns:emma="http://www.w3.org/2003/04/emma" version="1.0">
              <emma:interpretation id="{9809CD48-3BAA-4F54-AB13-FF4BBD9CC723}" emma:medium="tactile" emma:mode="ink">
                <msink:context xmlns:msink="http://schemas.microsoft.com/ink/2010/main" type="inkWord" rotatedBoundingBox="3900,13436 6150,13350 6165,13740 3915,13827"/>
              </emma:interpretation>
              <emma:one-of disjunction-type="recognition" id="oneOf0">
                <emma:interpretation id="interp0" emma:lang="en-US" emma:confidence="1">
                  <emma:literal>NAND</emma:literal>
                </emma:interpretation>
                <emma:interpretation id="interp1" emma:lang="en-US" emma:confidence="0">
                  <emma:literal>MAND</emma:literal>
                </emma:interpretation>
                <emma:interpretation id="interp2" emma:lang="en-US" emma:confidence="0">
                  <emma:literal>WAND</emma:literal>
                </emma:interpretation>
                <emma:interpretation id="interp3" emma:lang="en-US" emma:confidence="0">
                  <emma:literal>mAND</emma:literal>
                </emma:interpretation>
                <emma:interpretation id="interp4" emma:lang="en-US" emma:confidence="0">
                  <emma:literal>wAND</emma:literal>
                </emma:interpretation>
              </emma:one-of>
            </emma:emma>
          </inkml:annotationXML>
          <inkml:trace contextRef="#ctx0" brushRef="#br0">40 66 9,'0'0'559,"0"0"-161,-2-13-35,2 13-56,0 0-35,-4-11-26,4 11-57,0 0-24,0 0-52,0 0-17,-2-12-34,2 12-6,0 0-19,0 0 1,0 0-19,0 0 6,0 13-15,0-13 8,0 17-20,0-17 18,0 25-32,0-11 30,0 3-10,0 1 6,0 1-8,0 0 10,0 2-13,0-2 9,0 1-11,0-2 12,2 0-9,0 0 12,0-1-1,0-4-6,-2 0 1,4-2 7,-4-11 6,2 21 20,-2-21 52,2 14 29,-2-14-16,0 0-16,5 10-34,-5-10 8,0 0-31,0 0 13,6-12-23,-6 12 17,2-16-30,-2 16 16,-2-24-23,2 7 18,-4 0-23,-1-2 21,3 0-22,-2-4 18,-2 1-20,2-2 20,0 2-20,0 2 21,0 2-21,-1 0 21,1 1-24,2 1 24,-2 3-21,4 1 17,-4 1-27,4 11 20,0-18-24,0 18 19,-4-14-27,4 14 21,0 0-14,6-14 22,-6 14-19,0 0 18,0 0-28,31 5 34,-19 1-20,3 2 26,-1 3-29,3 3 25,1 2-18,1 1 21,-2 2-23,-1 2 24,3-1-22,-5 1 15,5 1-12,-3-2 22,3-1-20,-5 1 20,5-2-22,-4-1 21,1-2-18,-1-3 21,-1 0-22,0-1 26,-3-3-17,1 0 24,-12-8-25,19 11 38,-19-11 22,23 6 5,-23-6-18,0 0 7,26-6-13,-26 6 19,15-9 12,-15 9 9,14-16-36,-10 5 7,3 0-26,-5-2 13,2-1-25,-2-2 15,0-1-24,-2 1 11,0-1-17,-2 0 17,0 0-15,0 1 16,0 2-19,0 2 19,0-1-21,0 2 18,-1 0-22,3 11 14,-6-18-18,6 18 15,-4-15-19,4 15 4,-4-13-43,4 13-61,0 0-84,-4-14-13,4 14-35,0 0-25,0 0 7,0 0-31,16-6 19,-16 6-24,0 0-35,25 5-40,-25-5-154,23 7-32</inkml:trace>
          <inkml:trace contextRef="#ctx0" brushRef="#br0" timeOffset="474.0101">762 73 389,'0'0'335,"0"0"-16,10-7-68,-10 7-27,0 0-39,0 0-11,4-12-34,-4 12-2,0 0-34,0 0-24,0 0-28,0 0-3,0 0-23,0 0 1,0 0-17,0 0 12,0 0-19,0 0 6,0 13-4,0-13 6,0 18-7,-4-6 12,2 0-6,0 3 9,-2 1-7,-3 1 7,3-1-11,0 2 9,0-2-6,-2 1 5,2-1-9,0 0-13,1-4 12,1 0 12,0-1-15,2-11 11,-4 19 21,4-19 39,-4 15 22,4-15 54,-4 11-31,4-11-3,0 0-48,0 0 10,0 0-36,0 0 16,0 0-36,0-15 18,0 15-28,2-23 16,0 10-25,-2-4 20,2-1-23,0 1 20,0-2-25,0 0 19,0-1-19,3 1 17,-3 1-19,0-2 22,2 2-26,-2 2 26,2-1-27,-2 4 27,2 0-25,-2 1 20,2 1-24,-4 11 22,9-19-25,-9 19 16,6-14-22,-6 14 22,12-12-21,-12 12 23,15-6-19,-15 6 24,0 0-33,31 1 30,-31-1-17,23 9 24,-13-3-24,0 3 23,3 2-20,1 1 21,-2 1-24,-1 2 27,1 0-24,-1 2 23,-1-1-17,-2 2 20,0 0-32,1 0 34,1 3-21,-6-4 23,2 0-25,1 0 20,-3 0-24,0-2-16,0-3-63,-2 0-50,0 1-62,-2-13-27,4 21-91,-4-21-20,0 16-395,0-16-240</inkml:trace>
          <inkml:trace contextRef="#ctx0" brushRef="#br0" timeOffset="672.0832">733 262 282,'0'0'292,"-13"-6"-64,13 6-16,0 0-10,0 0-29,0 0-25,13-8-31,-13 8-40,0 0 20,31-1-37,-31 1 12,29 0-36,-29 0 19,39 2-24,-39-2 5,41 1-26,-18 2 24,0-2-30,-1 2-16,1-1-101,-2 0-32,-21-2-67,39 4-85,-39-4-141,31 3 90</inkml:trace>
          <inkml:trace contextRef="#ctx0" brushRef="#br0" timeOffset="1354.0158">1179 114 164,'0'0'401,"0"-14"-39,0 14-72,-2-12-17,2 12-38,-2-11-32,2 11-48,0 0-26,-2-12-43,2 12-11,0 0-32,0 0-3,0 0-12,0 0 5,0 0-19,0 0 8,10 8-10,-10-8 5,6 16-12,-1-6 7,-1 1-13,0 1 8,0 1-3,-2 0 8,2 2-11,0 0-7,0 0 11,-1 0 10,-1-1-15,0-1 14,0-1-9,0 0 7,-2-12-13,4 20 13,-4-20-8,4 16 21,-4-16 62,4 14 0,-4-14 36,0 0-35,0 13 3,0-13-37,0 0 9,0 0-37,0 0 18,0 0-22,0 0 15,0-18-28,0 18 16,0-18-20,0 5 18,-2 1-34,2-1 30,-2-1-24,2-2 20,0 0-20,0 2 19,0-1-20,2 1 17,-2 0-18,-2 2 16,2 12-19,0-23 24,0 23-29,0-18 24,0 18-27,0-14 25,0 14-19,2-12 11,-2 12-16,4-10 18,-4 10-18,0 0 18,15-9-14,-15 9 16,0 0-20,25 3 20,-25-3-24,20 9 25,-20-9-19,21 14 29,-11-4-24,1 1 19,1 2-22,-2 0 24,3 0-28,-1 0 24,0 1-16,1 0 20,-1 0-19,3-2 19,-1 1-32,1-1 34,-1-1-17,3 0 21,-5-2-21,-2-1 23,5 0-22,-5-2 22,-10-6-25,23 10 27,-23-10-20,19 8 23,-19-8 5,18 4 26,-18-4-18,0 0 34,0 0-10,31-2 17,-31 2-24,0 0 6,15-10-19,-15 10 20,4-12-20,-4 12 11,4-16-17,-4 16 8,0-20-20,-2 9 6,0-1-17,0-1 8,0 0-17,-2 0 16,1-1-18,1 0 14,0 2-17,-2-2 11,4 3-12,-4 0 14,4 11-17,-4-19 7,4 19-14,-2-16-5,2 16-51,-2-13-24,2 13-60,0 0-19,-2-15-52,2 15 16,0 0 1,0 0-53,0 0 16,2-10-55,-2 10-69,0 0-266,0 0-146</inkml:trace>
          <inkml:trace contextRef="#ctx0" brushRef="#br0" timeOffset="1901.079">1952 33 223,'0'0'398,"0"0"-78,0 0-34,0 0-20,4-12-51,-4 12-23,0 0-55,0 0-20,0 0-41,0 0-9,0 0-23,0 0 5,0 0-21,0 0 3,0 0-17,7 13 12,-7-13-16,4 15 11,-4-15-18,4 19 14,0-6-17,-2-1 20,0 1-12,0-1 9,2 1 3,-2 1 10,0 0-11,0-1 1,1 0-2,1 0 3,-4 0-10,4-2 1,-2 1-1,-2-12 3,4 20-6,-4-20 4,2 16 1,-2-16-5,2 12 60,-2-12 12,0 0 29,2 14-40,-2-14 14,0 0-33,0 0 12,0 0-35,0 0 16,0 0-28,0 0 20,-4-14-29,4 14 21,-6-19-25,4 8 21,-2-3-27,0-3 18,-5 0-24,5-2 22,-4-1-16,2-2 20,-1 3-22,3 1 20,0 0-24,-2 0 22,4 2-20,-2 1 20,2 2-22,0 1 21,2 12-24,-4-21 19,4 21-23,0-16 14,0 16-9,2-14 15,-2 14-21,10-10 20,-10 10-20,19-6 21,-19 6-20,26 0 21,-26 0-19,31 6 23,-12 0-23,2 2 22,-1 1-25,-1 1 27,4 1-19,-5 2 18,5 2-18,-2-1 18,-5 0-26,-1 1 24,-3 0-15,-2-1 24,1 2-25,-7-1 14,0 0-11,-2-1 20,-4-1-23,2 1 24,-6-1-22,-2 0 23,-1-1-18,-1 1 19,-2-2-31,-3 0 30,-1-1-19,-3-2 22,-2 0-23,-3-1 17,-1-1-28,-2 0-5,-2-2-51,-2-1-33,-2-1-36,2 1-76,0-2-29,2-1-62,0 0-110,4-1-187,-2-2-116</inkml:trace>
        </inkml:traceGroup>
        <inkml:traceGroup>
          <inkml:annotationXML>
            <emma:emma xmlns:emma="http://www.w3.org/2003/04/emma" version="1.0">
              <emma:interpretation id="{8A0594C3-8E27-47A5-ACF4-6FFBD761DA99}" emma:medium="tactile" emma:mode="ink">
                <msink:context xmlns:msink="http://schemas.microsoft.com/ink/2010/main" type="inkWord" rotatedBoundingBox="10511,13211 12276,13143 12290,13510 10525,13579"/>
              </emma:interpretation>
              <emma:one-of disjunction-type="recognition" id="oneOf1">
                <emma:interpretation id="interp5" emma:lang="en-US" emma:confidence="0.5">
                  <emma:literal>NOT</emma:literal>
                </emma:interpretation>
                <emma:interpretation id="interp6" emma:lang="en-US" emma:confidence="0.5">
                  <emma:literal>nOT</emma:literal>
                </emma:interpretation>
                <emma:interpretation id="interp7" emma:lang="en-US" emma:confidence="0">
                  <emma:literal>NoT</emma:literal>
                </emma:interpretation>
                <emma:interpretation id="interp8" emma:lang="en-US" emma:confidence="0">
                  <emma:literal>noT</emma:literal>
                </emma:interpretation>
                <emma:interpretation id="interp9" emma:lang="en-US" emma:confidence="0">
                  <emma:literal>NOt</emma:literal>
                </emma:interpretation>
              </emma:one-of>
            </emma:emma>
          </inkml:annotationXML>
          <inkml:trace contextRef="#ctx0" brushRef="#br0" timeOffset="11034.0306">6653-135 401,'0'0'329,"0"0"-23,0 0-23,-6-13-36,6 13-9,0 0-1,-7-9-34,7 9-36,0 0-34,0 0-30,0 0-20,-8-12-23,8 12-18,0 0-11,0 0-5,0 0-8,0 0-3,0 0-1,0 0-7,-10 11-4,10-11 1,-4 18-2,2-8 4,2 3-3,0 1 1,0 1-11,0 2 7,0-1-8,2 2 9,0-2-2,0 1 4,0 0-6,2-2 5,-2-1-6,0-2 10,2 0-7,-2-2 6,-2-10 1,5 17 10,-5-17-14,4 14 53,-4-14 5,2 11 12,-2-11-28,0 0 13,0 0-25,0 0 12,0 0-24,0 0 14,0 0-23,10-11 15,-10 11-21,2-18 17,0 7-24,-4-2 21,0 0-3,0-4-2,0 2-5,0-2-2,0 2 3,-2-2-2,4 3 1,-2 0-8,0 1 2,-1 1-1,3 0 0,0 12-5,-4-20 2,4 20 0,0-16-6,0 16-1,-2-13-3,2 13 4,4-11-5,-4 11 4,0 0 2,13-10-1,-13 10 2,0 0 1,27-1-2,-27 1-2,29 7 7,-11-2-4,3 3 2,0 2-16,1 4 20,3-1-18,0 3 16,0 1-12,-1 0 19,-3 1-16,2 0 16,0 0-22,-1 0 27,-3-2-19,2-1 27,-5-2-28,3-1 18,-5-1-17,-1-3 24,-1 0-18,-2-1 25,-10-7 12,21 11 33,-21-11-13,21 5 20,-21-5-28,0 0 18,29-5 9,-29 5-5,20-12-13,-11 5 1,-1-1-12,0-2 5,-2-1 0,1 0-15,1-4-9,-4 0-4,2-1-5,-2 0 2,0 0-7,-1 0 5,1 1-12,-2 1 5,0 1-4,-2-1-2,0 3-1,0-1-7,0 12 8,0-22-9,0 22 3,0-17-13,0 17-8,-2-15-50,2 15-32,-2-12-43,2 12-40,0 0-76,0-15-8,0 15-23,0 0-23,0 0-26,0-12-65,0 12-189,0 0-111</inkml:trace>
          <inkml:trace contextRef="#ctx0" brushRef="#br0" timeOffset="11430.0157">7569-218 194,'0'0'342,"14"-7"-63,-14 7-19,0 0-30,0 0-41,0 0-38,0 0-33,0 0-25,0 0-18,0 0-9,0 0-18,-23 4-4,23-4-4,-16 13 2,8-3-3,-3-1 25,3 5-27,-2 0 7,3 1-28,-1 1 17,2 0-20,2 1 17,0 0-22,-1 1 12,5-2-16,0 0 13,3 0-21,-1-2 20,2 1-19,2-3 21,-2-1-17,4 0 13,1-2-10,-1 0 45,2-2 12,-10-7 0,23 12 13,-23-12-10,25 5 13,-25-5-9,27 2 20,-27-2-29,24-4 28,-24 4-23,27-10 43,-14 2-33,-3 0 12,-2-1-17,-1-1-7,1-1-13,-4 0-3,-4-2-7,2 0-7,-4 0-6,2-3-5,-4-1-6,-2 2-4,1-2 1,-3 2-1,2 0-1,-2 2-16,2 1 10,-1 1-12,1 0 11,-2 1-10,8 10 10,-13-18-15,13 18 9,-10-13-38,10 13-48,-8-12-80,8 12-16,0 0-58,-6-12-3,6 12-45,0 0-45,0 0-77,0 0-191,0 0-116</inkml:trace>
          <inkml:trace contextRef="#ctx0" brushRef="#br0" timeOffset="11642.0286">7819-233 227,'0'0'264,"0"0"-50,0 0-22,0 0-7,22-2-15,-22 2-29,0 0-18,27-2-14,-27 2-23,27 0-14,-27 0-12,39-2-7,-14 1-13,2-1-3,2 0-6,4 0-8,2 0-3,2 0-5,-3-1-32,3 1 1,-4-1-50,0-1-40,-6 2-39,0 1-27,-5-2-23,-22 3-50,42-3-103,-42 3 197</inkml:trace>
          <inkml:trace contextRef="#ctx0" brushRef="#br0" timeOffset="11854.0687">8255-290 170,'0'0'308,"0"0"-74,-27 0-46,27 0-19,0 0 7,-23 5-32,23-5-9,-10 6-14,10-6-11,-12 11 21,12-11 6,-7 17-11,3-7-20,0 1-18,2 2-17,0 0-13,0 2-7,0 2-12,0 0-4,-2 0-4,2 2-6,-1-1-3,1 1-3,0-2-4,-2 1-1,2-1-1,0-1-18,0-3-50,0-1-40,0 0-80,2-12-20,-4 19-112,4-19-291,0 11-107</inkml:trace>
        </inkml:traceGroup>
      </inkml:traceGroup>
    </inkml:traceGroup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39:10.025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45557FA5-6B02-4FB5-B20F-CE9E4A5DF852}" emma:medium="tactile" emma:mode="ink">
          <msink:context xmlns:msink="http://schemas.microsoft.com/ink/2010/main" type="writingRegion" rotatedBoundingBox="10338,5479 18639,5541 18632,6532 10331,6471"/>
        </emma:interpretation>
      </emma:emma>
    </inkml:annotationXML>
    <inkml:traceGroup>
      <inkml:annotationXML>
        <emma:emma xmlns:emma="http://www.w3.org/2003/04/emma" version="1.0">
          <emma:interpretation id="{F49D5481-0098-4DE4-A1AE-737719656A72}" emma:medium="tactile" emma:mode="ink">
            <msink:context xmlns:msink="http://schemas.microsoft.com/ink/2010/main" type="paragraph" rotatedBoundingBox="10338,5479 18639,5541 18632,6532 10331,64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B780CB-9253-43D3-AEC2-5ADD358ADF8A}" emma:medium="tactile" emma:mode="ink">
              <msink:context xmlns:msink="http://schemas.microsoft.com/ink/2010/main" type="line" rotatedBoundingBox="10338,5479 18639,5541 18635,6157 10334,6095"/>
            </emma:interpretation>
          </emma:emma>
        </inkml:annotationXML>
        <inkml:traceGroup>
          <inkml:annotationXML>
            <emma:emma xmlns:emma="http://www.w3.org/2003/04/emma" version="1.0">
              <emma:interpretation id="{6136D9A5-DA1F-4148-9943-8BF1E539D329}" emma:medium="tactile" emma:mode="ink">
                <msink:context xmlns:msink="http://schemas.microsoft.com/ink/2010/main" type="inkWord" rotatedBoundingBox="10337,5668 11572,5677 11569,6067 10334,6057"/>
              </emma:interpretation>
              <emma:one-of disjunction-type="recognition" id="oneOf0">
                <emma:interpretation id="interp0" emma:lang="en-US" emma:confidence="1">
                  <emma:literal>NoT</emma:literal>
                </emma:interpretation>
                <emma:interpretation id="interp1" emma:lang="en-US" emma:confidence="0">
                  <emma:literal>noT</emma:literal>
                </emma:interpretation>
                <emma:interpretation id="interp2" emma:lang="en-US" emma:confidence="0">
                  <emma:literal>Not</emma:literal>
                </emma:interpretation>
                <emma:interpretation id="interp3" emma:lang="en-US" emma:confidence="0">
                  <emma:literal>NOT</emma:literal>
                </emma:interpretation>
                <emma:interpretation id="interp4" emma:lang="en-US" emma:confidence="0">
                  <emma:literal>not</emma:literal>
                </emma:interpretation>
              </emma:one-of>
            </emma:emma>
          </inkml:annotationXML>
          <inkml:trace contextRef="#ctx0" brushRef="#br0">65 201 354,'0'0'434,"0"0"-53,-8-14-43,8 14-37,0 0-18,-7-15-18,7 15-32,-6-10-28,6 10-16,-6-11-9,6 11-28,0 0-30,-6-9-30,6 9-21,0 0-25,0 0-13,0 0-6,0 0-4,0 0-7,0 0-6,0 0 6,0 0-10,2 14 3,-2-14-2,0 23-4,-2-10 1,0 1 3,2 1-1,-2 1-2,0-2 4,-1 3-36,3-3 35,-4 0-30,4-2 41,-2 1-33,2-13 29,-2 21-28,2-21 33,-4 17-27,4-17 38,0 14 12,0-14 105,-4 10 0,4-10 44,0 0-80,0 0 11,0 0-57,0 0 23,0 0-50,0 0 20,-6-11-43,6 11 31,0-19-45,0 6 31,0-1-37,0 0 35,0 0-41,0-2 36,0-2-43,0 1 42,0 1-40,0 2 40,0 0-40,2 1 33,-2-1-37,0 4 38,0 10-40,4-22 36,-4 22-43,2-15 39,-2 15-45,2-13 41,-2 13-41,4-11 42,-4 11-36,0 0 39,15-8-42,-15 8 39,0 0-3,27 6-9,-27-6 6,20 13 7,-7-4-4,1 2-1,3 1 1,-3 1-2,1 1-1,1 0 2,3 2-35,-3-2 44,1 0-38,-3 0 42,3-1-39,-3-1 39,-1-1-35,-1-1 39,-2-2-37,1 1 45,-11-9-38,14 12 45,-14-12-35,15 11 47,-15-11-43,0 0 36,18 6-43,-18-6 42,0 0-15,19-7 51,-19 7-29,12-13 17,-6 5-26,1-2 14,-1-1-36,2-3 27,-4-1-29,0-1 18,-2-1-29,1-1 27,-1 1-34,-2-2 28,-2 1-33,-3 1 31,3 0-28,-2 1 22,2 0-28,-2 3 28,4 1-32,-4 1 24,4 11-30,-4-19 21,4 19-48,-4-16-11,4 16-94,-2-13-26,2 13-59,0 0-6,-5-10-40,5 10-43,0 0-1,0 0-13,0 0-11,0 0 5,0 0 13,0 12-49,0-12-173,5 10-74</inkml:trace>
          <inkml:trace contextRef="#ctx0" brushRef="#br0" timeOffset="355.7094">615 94 359,'0'0'305,"0"0"-49,27-1-25,-27 1-17,0 0 0,18-5-4,-18 5-18,0 0-15,0 0-17,6-10-34,-6 10-4,0 0-12,0 0-19,-12-10-13,12 10-10,0 0-16,0 0-15,0 0-11,-23-4-5,23 4-9,-12 7 1,12-7 18,-19 15-21,13-5-9,-4 0 0,1 1 2,1 2-3,4 1 7,-2 0-5,2-1 9,2 1-8,0-2-2,2 1 1,4-1 2,-2-1 6,2 2-5,0-3 3,4 1-1,1-2 3,-3 0 1,-6-9 6,18 15 26,-18-15 27,23 10 6,-23-10 3,27 6 10,-27-6-1,27 0-1,-27 0 16,29-5-11,-29 5-4,27-10-11,-27 10-2,24-12 0,-15 3-9,1 0-6,-4 0-14,-2-2-5,-2 1-9,3-2-10,-7 1-5,-1-1-4,1 1 2,-2 1-8,0-1 0,0 1-7,-2 0-1,6 10-5,-11-17-19,11 17-40,-8-13-42,8 13-61,-6-12-59,6 12-59,0 0-26,-8-12-15,8 12-14,0 0-23,0 0-385,0 0-258</inkml:trace>
          <inkml:trace contextRef="#ctx0" brushRef="#br0" timeOffset="578.253">962 72 326,'0'0'300,"0"0"-39,-10-9-24,10 9-24,0 0-14,-17-9-15,17 9-7,0 0-12,-14-7-29,14 7-24,0 0-35,0 0 1,-11-8-32,11 8-9,0 0-4,0 0-5,19-6-2,-19 6-6,27-2-3,-27 2-3,39-4-23,-14 2 23,0 0-25,1 0 26,-1 0-37,2 1-33,0-1-39,-4 0-40,-23 2-34,37-3-26,-37 3-1,27-1-23,-27 1-40,0 0-171,0 0 102</inkml:trace>
          <inkml:trace contextRef="#ctx0" brushRef="#br0" timeOffset="789.6938">1158 24 391,'0'0'369,"0"0"-46,0 0-33,0 0-34,0 0-30,0 0-55,0 0-5,0 0-56,0 0-9,0 0-39,0 0 13,0 0-43,-20 4 23,20-4-37,0 0 53,6 13 34,-6-13-10,4 13-11,-4-13-11,6 19-15,-6-19-12,2 23-8,0-11-5,0 1-5,-2 1-4,2 0-5,1-1 2,-3 1-4,2 0-1,0 0-1,-2-1-28,2-2-95,-2-11-17,2 22-45,-2-22-52,0 18-41,0-18-41,2 14-102,-2-14-148,0 0-68</inkml:trace>
        </inkml:traceGroup>
        <inkml:traceGroup>
          <inkml:annotationXML>
            <emma:emma xmlns:emma="http://www.w3.org/2003/04/emma" version="1.0">
              <emma:interpretation id="{9DE73C18-9FA5-4BB8-80D3-AE9B27A67709}" emma:medium="tactile" emma:mode="ink">
                <msink:context xmlns:msink="http://schemas.microsoft.com/ink/2010/main" type="inkWord" rotatedBoundingBox="12162,5492 13906,5505 13903,5910 12159,5897"/>
              </emma:interpretation>
              <emma:one-of disjunction-type="recognition" id="oneOf1">
                <emma:interpretation id="interp5" emma:lang="en-US" emma:confidence="1">
                  <emma:literal>valid</emma:literal>
                </emma:interpretation>
                <emma:interpretation id="interp6" emma:lang="en-US" emma:confidence="0.5">
                  <emma:literal>Valid</emma:literal>
                </emma:interpretation>
                <emma:interpretation id="interp7" emma:lang="en-US" emma:confidence="0">
                  <emma:literal>Valia</emma:literal>
                </emma:interpretation>
                <emma:interpretation id="interp8" emma:lang="en-US" emma:confidence="0">
                  <emma:literal>volid</emma:literal>
                </emma:interpretation>
                <emma:interpretation id="interp9" emma:lang="en-US" emma:confidence="0">
                  <emma:literal>valids</emma:literal>
                </emma:interpretation>
              </emma:one-of>
            </emma:emma>
          </inkml:annotationXML>
          <inkml:trace contextRef="#ctx0" brushRef="#br0" timeOffset="1223.5121">1826 40 287,'0'0'436,"0"-14"-72,0 14-56,0-13-3,0 13-60,0 0 16,4-15-79,-4 15-11,0 0-79,0-15 18,0 15-69,0 0 35,0 0-54,10-7 32,-10 7-48,0 0 34,23 4-45,-23-4 34,23 9-44,-13-1 46,5 0-8,-3 3-7,3 0-1,-3 2-1,0 2-6,1-2 0,3 1 0,-5 0-1,1 0 0,-2-2-2,3 1-1,-5-2 7,0-2-2,1 2-3,-1-3 10,-8-8 40,10 13 37,-10-13 45,13 12 44,-13-12 27,8 7-58,-8-7 10,0 0-66,0 0 44,25-1-54,-25 1 16,18-12-51,-7 2 28,-1 1-53,0-4 32,3-1-49,-3-3 33,0 2-40,1-1 34,-3-1-39,2 0 33,-1 2-46,-1-2 27,0 3-54,-4 1 0,2 4-89,-1-2-25,-5 11-92,6-17-26,-6 17-61,6-14-60,-6 14-52,0 0-441,4-12-451</inkml:trace>
          <inkml:trace contextRef="#ctx0" brushRef="#br0" timeOffset="2135.4788">2556 111 2,'0'0'424,"0"0"-96,0 0-52,6-12-22,-6 12-41,0 0-28,-10-11-4,10 11-23,-13-8-29,13 8-21,-18-6-5,18 6-45,-19-6 16,19 6-40,-23-3 11,23 3-29,0 0 17,-33-1-32,33 1 36,-21 4-19,21-4-7,-20 7-2,20-7 2,-19 13-3,9-5-4,2 0 1,-1 1 0,9-9-2,-10 19 0,10-19 2,-4 18 1,4-18 4,0 18-8,0-18 2,2 15-2,-2-15 6,8 15-30,-8-15 40,13 11-30,-13-11 24,14 9-26,-14-9 30,17 6-25,-17-6 30,20 3-13,-20-3 41,21-2 1,-21 2-4,21-6 17,-21 6-3,18-10-10,-18 10 2,19-15-2,-19 15 14,10-17 13,-10 17 5,10-17-14,-10 17-14,3-17-7,-3 17-12,0-15 2,0 15-1,-3-14 1,3 14-8,-2-13-10,2 13-3,0 0-14,-2-13-5,2 13-3,0 0 5,0 0-3,0 0 0,0 0 8,0 0-6,0 0 2,0 0 2,11 12-2,-11-12 0,6 14 0,-6-14 0,12 15 2,-12-15-4,17 17 3,-7-10 3,0 1-1,1-1 4,1-1-3,-12-6-1,25 12 2,-25-12 5,25 8-5,-25-8 3,25 5 2,-25-5-3,24 1-1,-24-1 1,25-4 3,-25 4-2,27-7 0,-27 7-2,21-13-3,-11 5 8,-2-2-2,1 1 1,-3-3-25,-2 0 30,0-2-32,0-1 34,-2-1-34,-2 3 39,2-3-40,-4 2 41,2-1-28,-2 1 28,2 0-34,-2 0 36,0 2-35,0 0 32,-2 1-33,4 11 34,-4-18-38,4 18 26,-4-15-38,4 15 29,0 0-28,-4-13 35,4 13-39,0 0 35,0 0-28,0 0 37,-9 11-36,9-11 34,-2 18-29,2-18 31,2 23-4,0-10 0,0 1-1,3 1 0,-1 0-3,4 1-2,-2-1 0,0 0 3,5 0 0,-5-1-3,6-1 0,-1 0 4,1-1-5,-4-4 2,5 2 2,-3-1 1,0-3 0,-10-6-31,23 12 43,-23-12-37,23 6 37,-23-6-37,25 2 37,-25-2-37,27-3 30,-27 3-28,26-7 37,-11 0-36,-15 7 36,23-13-31,-13 5 26,-2 0-30,0-1 32,-8 9-36,11-16 37,-11 16-32,8-17 34,-8 17-28,2-13 48,-2 13-27,4-13 44,-4 13-41,0 0 24,4-15-46,-4 15 25,0 0-45,0 0 37,5-12-35,-5 12 37,0 0-33,0 0 33,0 0-30,8 10 33,-8-10-35,6 11 37,-6-11-33,8 13 32,-8-13-34,9 13 39,-9-13-41,14 16 35,-14-16-40,14 14-6,-14-14-96,13 13-31,-13-13-77,14 10-8,-14-10-12,13 10-36,-13-10-25,0 0-38,14 7-365,-14-7-222</inkml:trace>
          <inkml:trace contextRef="#ctx0" brushRef="#br0" timeOffset="2289.9234">3139-63 342,'-7'-12'373,"7"12"-67,0 0-49,-6-14-41,6 14-19,0 0-41,-4-10-26,4 10-35,0 0-22,0 0-22,0 0-7,-4-11-44,4 11-62,0 0-36,0 0-82,0 0-61,0 0-279,0 0-18</inkml:trace>
          <inkml:trace contextRef="#ctx0" brushRef="#br0" timeOffset="2779.2933">3436-138 389,'0'0'367,"13"-8"-47,-13 8-35,0 0-39,8-11-14,-8 11-36,0 0-24,0 0-30,6-13-37,-6 13-28,0 0-25,0 0 1,0 0-14,0 0-6,0 0-13,0 0 1,0 0-5,19 8-5,-19-8 0,8 14 31,-8-14-40,10 20 33,-6-10-46,5 2 41,-5-1-42,2 4 35,-2-1-37,0 3 50,1 0-31,-3-1 41,0 0-37,0 0 30,-2-2-10,2-1-36,0 0 38,-2 0-1,0-2-10,0-11 2,0 21-5,0-21 0,0 16-2,0-16 2,2 13 23,-2-13 29,0 0 20,2 17 3,-2-17-12,0 0-14,0 0-14,0 0-9,0 0-39,0 0 33,0 0-12,0 0-38,10-9 36,-10 9-33,4-16 29,-4 16-40,0-21 39,0 21-36,0-23 34,-4 11-40,0 2 39,0-1-38,-2 2 32,-2 0-39,8 9 37,-15-15-37,15 15 34,-19-8-34,19 8 39,-22-4-37,22 4 39,-25 2-38,25-2 38,-25 9-36,11-3 36,3 1-36,1 0 43,2 1-41,8-8 36,-15 18-29,11-9 34,4-9-34,-6 17 32,6-17-36,0 16 37,0-16-2,6 15-31,-6-15 37,8 14-2,-8-14 1,17 12 5,-17-12-15,27 10-37,-27-10 6,31 7-63,-31-7-90,37 4-34,-37-4-69,39 2-52,-39-2-90,40 0-284,-40 0-209</inkml:trace>
        </inkml:traceGroup>
        <inkml:traceGroup>
          <inkml:annotationXML>
            <emma:emma xmlns:emma="http://www.w3.org/2003/04/emma" version="1.0">
              <emma:interpretation id="{15A408B4-5AB0-4210-A4B6-7096DC4D1164}" emma:medium="tactile" emma:mode="ink">
                <msink:context xmlns:msink="http://schemas.microsoft.com/ink/2010/main" type="inkWord" rotatedBoundingBox="17544,5721 18638,5730 18635,6157 17541,6148"/>
              </emma:interpretation>
              <emma:one-of disjunction-type="recognition" id="oneOf2">
                <emma:interpretation id="interp10" emma:lang="en-US" emma:confidence="1">
                  <emma:literal>Or</emma:literal>
                </emma:interpretation>
                <emma:interpretation id="interp11" emma:lang="en-US" emma:confidence="0">
                  <emma:literal>or</emma:literal>
                </emma:interpretation>
                <emma:interpretation id="interp12" emma:lang="en-US" emma:confidence="0">
                  <emma:literal>OR</emma:literal>
                </emma:interpretation>
                <emma:interpretation id="interp13" emma:lang="en-US" emma:confidence="0">
                  <emma:literal>oR</emma:literal>
                </emma:interpretation>
                <emma:interpretation id="interp14" emma:lang="en-US" emma:confidence="0">
                  <emma:literal>Of</emma:literal>
                </emma:interpretation>
              </emma:one-of>
            </emma:emma>
          </inkml:annotationXML>
          <inkml:trace contextRef="#ctx0" brushRef="#br0" timeOffset="12020.4728">7312 186 139,'0'0'267,"0"0"-82,0 0-19,0 0-50,0 0-7,0 0-32,0 0 3,0 0-30,0 0 4,0 0-24,0 0 1,0 0-18,0 0 9,0 0-15,0 0 9,0 0-15,0 0 18,0 0-21,0 0 15,0 0-8,0 0 3,0 0-14,0 0 15,0 0-9,0 0 25,0 0 6,0 0 1,0 0-6,0 0 26,0 0-17,0 0 30,0 0-22,0 0 29,0 0-36,0 0 27,0 0-27,0 0 12,0 0 3,4-11 10,-4 11 8,0 0-9,0 0 0,0 0-8,0 0-7,0 0-3,0 0 4,0 0 3,0 0-8,0 0-4,0 0-1,4-10 2,-4 10-1,0 0-8,0 0 10,0 0-11,0 0-9,0 0 0,0 0 4,0 0-2,0 0-4,0 0-3,0 0-1,0 0-1,0 0-4,0 0 0,0 0 3,0 0-8,0 0 0,0 0-2,0 0-1,0 0 3,0 0-2,0 0-4,0 0 2,0 0-1,0 0 0,0 0 2,0 0 0,0 0 2,0 0-6,0 0 2,0 0 0,0 0-1,0 0 3,0 0-1,0 0 8,0 0-11,0 0 4,0 0 0,0 0 0,0 0 5,0 0-6,0 0 2,-4-13-3,4 13 3,0 0 0,0 0 1,0 0 2,0 0 0,0 0-4,0 0-1,0 0 2,0 0-1,0 0 0,0 0 0,0 0 4,0 0-2,0 0-5,0 0 2,0 0 0,0 0 5,0 0-4,0 0 10,0 0-11,0 0-2,0 0 4,0 0-5,0 0 8,0 0-1,0 0-3,0 0-4,0 0 6,0 0 0,0 0-4,0 0 8,0 0-3,0 0-2,0 0-1,0 0 0,0 0-3,0 0 4,0 0-3,0 0 7,0 0-5,0 0-3,0 0 10,0 0-1,0 0 9,0 0-4,0 0 0,0 0 5,-8-7 1,8 7 2,0 0-3,0 0 5,0 0-4,0 0-3,0 0-1,0 0-2,0 0 0,0 0-3,0 0 1,0 0 2,0 0-5,0 0 0,0 0-2,0 0 1,0 0 4,0 0-7,0 0-1,0 0 2,0 0 1,0 0-4,0 0 2,0 0 1,-6-9-1,6 9-2,0 0-3,0 0 2,0 0 0,0 0 2,0 0-3,0 0 1,0 0 2,0 0-2,0 0-1,0 0-1,0 0 8,0 0-9,0 0 3,0 0 1,0 0-3,0 0 3,0 0-2,0 0 6,0 0-6,0 0 1,0 0 2,0 0-1,0 0 0,0 0-1,0 0 14,0 0-13,0 0-1,0 0 0,0 0 1,0 0 0,0 0 5,0 0-5,0 0 1,0 0 2,0 0-1,0 0 0,0 0 0,0 0 6,0 0 1,0 0 1,0 0 4,0 0 3,0 0-2,0 0-1,0 0 3,0 0-5,0 0-4,0 0 3,0 0-1,0 0-1,0 0-2,0 0 1,0 0-1,-8-7 1,8 7-1,0 0-2,0 0 2,0 0 4,0 0-4,0 0-1,0 0 0,0 0 1,0 0-2,0 0 1,0 0 7,0 0-7,0 0 2,0 0-1,0 0 1,0 0 3,0 0 1,0 0 2,0 0 4,0 0 6,0 0-4,0 0 1,-9-10-2,9 10 0,0 0-7,0 0 1,0 0-2,0 0-2,0 0-2,0 0 2,0 0-1,0 0-2,0 0 0,0 0 2,0 0 5,0 0 3,0 0 8,0 0 2,0 0 1,0 0 3,0 0-6,0 0-1,0 0-4,0 0-2,0 0-4,0 0-4,0 0 2,0 0-7,-6-8 0,6 8-4,0 0 4,0 0-5,0 0 0,0 0-1,0 0 0,0 0 1,0 0 0,0 0 1,0 0-1,0 0 3,0 0-2,0 0-1,0 0 2,0 0-1,0 0 1,0 0 0,0 0 3,0 0-2,0 0 0,0 0 0,0 0 3,0 0-3,0 0 3,0 0 2,0 0-5,0 0-2,0 0 2,0 0 3,0 0-4,0 0-1,0 0 2,0 0-1,0 0-1,0 0 2,0 0-2,0 0 0,0 0 3,0 0-3,0 0-1,0 0 1,0 0 0,0 0 0,0 0-2,0 0 4,0 0-4,0 0-1,0 0 2,0 0 3,0 0-3,0 0 1,0 0-2,0 0 2,0 0 2,0 0-1,0 0 0,0 0 0,0 0 5,0 0-4,0 0 0,0 0 0,0 0-2,0 0-1,0 0-1,0 0 4,0 0-4,0 0-1,0 0 3,0 0 0,0 0 0,0 0 0,-8-10-1,8 10 2,0 0-1,0 0 0,0 0 1,0 0-2,0 0 5,-4-9-3,4 9 0,0 0 1,0 0 6,0 0-5,0 0-2,0 0-1,-15-8-9,15 8-2,0 0-1,0 0 1,0 0-2,-12 8 5,12-8 7,-8 12-7,8-12-2,-9 20 4,7-10 4,-2 4-2,4-1 3,-4 1 0,4 1 0,0-1 1,0 0 2,4 2 1,-4 0-4,6-1 6,0-1-2,5 0 1,-3-2 0,7 0-26,-5-3 33,6-1-27,-3 1 38,5-3-35,1-1 37,0-1-7,-19-4-1,43 4-2,-43-4-3,41 0 1,-18-3-1,-2 0 2,-3-1 0,1-1-6,0-2 2,-1-2 2,-1 0-1,-7-2 16,2-1-4,-3-3 3,-5 3 3,-4-1 8,0-1-3,-4-2-11,-5 0-4,1 1 0,2 0-8,-6 1 2,-3 0-8,-1 2 0,-3-1-3,5 2-1,-5 2-3,-2 0 1,3 1-3,-3 2 1,2 0-4,1 2-8,-1 2-12,19 2-38,-41-3-55,41 3-34,-35 0-30,35 0-30,-31 5-34,31-5-5,-27 6-18,27-6-8,-19 9 0,19-9-66,-12 9-280,12-9-138</inkml:trace>
          <inkml:trace contextRef="#ctx0" brushRef="#br0" timeOffset="12717.5955">7715 92 276,'8'-9'402,"-8"9"-79,0 0-53,3-11-31,-3 11-21,0 0-5,-5-11-81,5 11 3,0 0-25,-6-9-28,6 9-22,0 0-13,0 0-10,0 0-7,0 0-11,0 0-6,0 0 1,-12 6-5,12-6-1,0 17 4,0-17-3,0 22-8,0-9 1,-4 1 0,4 0 2,0 3-1,-2 1 12,2-1-8,0 0-7,0 0 3,0-1 2,0-4-20,0 3 21,0-2-17,2 0 25,-2-13-25,4 20 23,-4-20-22,0 18 34,0-18 10,0 14 76,0-14 5,0 0 64,0 16-39,0-16 7,0 0-49,0 0 10,0 0-13,0 0-17,0 0-19,0 0-9,0-12-10,0 12-7,-6-18-8,6 18 0,-5-24-10,5 11-3,-4-1-1,4-1-4,-4-2-1,4 2 0,0 1 4,-4 0-12,4-1-1,0 2 2,0 0 1,0 0-4,0 2 4,4 0-5,-4 11-4,4-20 0,5 11 2,1 0-2,0 1 2,3 1 4,3 1-7,3 1 4,4 1-1,-1 0 2,1 2-4,0 1 2,4-1 3,-27 2-7,45 2 2,-20-1-3,-2 1 2,-1 2-2,-3 0-3,-2 1-1,1 2 2,-3-1-1,-7 3 4,-2-1-1,2 1 4,-8-9 3,0 20-5,0-20 5,-10 20-3,2-10 4,-5 0-2,3 0 1,-7 1 5,3-3-2,0 0 0,-3-1 4,3 0 4,1-1-1,13-6-1,-27 11 2,27-11 2,-22 7 1,22-7-1,-19 6 0,19-6 2,-15 5 2,15-5-6,0 0-5,-16 7-8,16-7-5,0 0-5,-15 6 2,15-6 4,0 0 1,0 0 1,5 12 3,-5-12 4,14 10 0,-14-10-2,23 14 1,-11-7 0,3 1-25,3 0 34,1 2-22,2-1 25,1 1-31,1 0 37,-4-1-31,3 2 38,-1-2-31,2 1 30,0 0-36,3-1-44,-3 0-72,0-1-47,0 1-49,-5-1-65,3 1-36,2-2-478,-5 1-336</inkml:trace>
        </inkml:traceGroup>
      </inkml:traceGroup>
      <inkml:traceGroup>
        <inkml:annotationXML>
          <emma:emma xmlns:emma="http://www.w3.org/2003/04/emma" version="1.0">
            <emma:interpretation id="{9A0C43F1-E581-43CA-A2C1-7BED13952617}" emma:medium="tactile" emma:mode="ink">
              <msink:context xmlns:msink="http://schemas.microsoft.com/ink/2010/main" type="line" rotatedBoundingBox="11245,6165 11910,6080 11954,6420 11288,6506"/>
            </emma:interpretation>
          </emma:emma>
        </inkml:annotationXML>
        <inkml:traceGroup>
          <inkml:annotationXML>
            <emma:emma xmlns:emma="http://www.w3.org/2003/04/emma" version="1.0">
              <emma:interpretation id="{2173AE54-99D3-41A8-B923-8F0ADD018D80}" emma:medium="tactile" emma:mode="ink">
                <msink:context xmlns:msink="http://schemas.microsoft.com/ink/2010/main" type="inkWord" rotatedBoundingBox="11245,6165 11910,6080 11954,6420 11288,6506"/>
              </emma:interpretation>
              <emma:one-of disjunction-type="recognition" id="oneOf3">
                <emma:interpretation id="interp15" emma:lang="en-US" emma:confidence="1">
                  <emma:literal>*</emma:literal>
                </emma:interpretation>
                <emma:interpretation id="interp16" emma:lang="en-US" emma:confidence="0">
                  <emma:literal>*.</emma:literal>
                </emma:interpretation>
                <emma:interpretation id="interp17" emma:lang="en-US" emma:confidence="0">
                  <emma:literal>x</emma:literal>
                </emma:interpretation>
                <emma:interpretation id="interp18" emma:lang="en-US" emma:confidence="0">
                  <emma:literal>X</emma:literal>
                </emma:interpretation>
                <emma:interpretation id="interp19" emma:lang="en-US" emma:confidence="0">
                  <emma:literal>x.</emma:literal>
                </emma:interpretation>
              </emma:one-of>
            </emma:emma>
          </inkml:annotationXML>
          <inkml:trace contextRef="#ctx0" brushRef="#br0" timeOffset="3468.7221">952 596 443,'0'0'401,"-5"-17"-85,5 17-55,-4-12-55,4 12-25,0 0-44,0-15 18,0 15-35,0 0 9,11-6-22,-11 6-3,0 0-12,31 3 21,-31-3-11,37 8-14,-14-1-15,1 1 21,3 0-51,4 2 25,0 1-46,2 1 36,3 1-47,-1 1 31,2-2-40,8 4 33,-1-1-99,-1-1-44,-4-2-84,1-2-81,-3 1-80,2-3-413,-6 0-280</inkml:trace>
          <inkml:trace contextRef="#ctx0" brushRef="#br0" timeOffset="4811.5886">1361 437 305,'0'0'274,"0"0"-41,0 0-38,14-6-21,-14 6-26,0 0-26,0 0-20,0 0-20,0 0-12,0 0-18,0 0-9,0 0-4,0 0-3,-16 10-4,16-10 11,-25 14 1,8-2-5,-1-1-10,-3 4-2,-2 1-7,-1 2-4,-5 3 0,0 1-2,2 1-7,-2 0 3,2-1-8,4-3-14,3 1-21,-1-2-44,4-1-19,3-2-56,0-1-35,1-1-96,3-1-140,-1-1 113</inkml:trace>
          <inkml:trace contextRef="#ctx0" brushRef="#br0" timeOffset="3268.3474">1253 634 330,'0'0'375,"13"-12"-83,-13 12-23,10-12-9,-10 12-4,10-12-18,-10 12 22,9-11-21,-9 11-15,6-10-40,-6 10-34,0 0-32,6-12-29,-6 12-20,0 0-23,0 0-12,0 0-5,0 0-7,0 0-3,0 0-2,0 0-2,-18 13 29,3-1-42,3-1 33,-5 4-38,1 1 33,-3 1-39,0 1 33,3 0-15,-3-1-54,3 1-56,-1-1-58,5-3-50,-3 0-51,5-3-30,0 0-22,1-3-89,9-8-191,-12 9-105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36:07.211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CCC6C533-9D01-4C8A-AC0D-5CDF8156E91C}" emma:medium="tactile" emma:mode="ink">
          <msink:context xmlns:msink="http://schemas.microsoft.com/ink/2010/main" type="writingRegion" rotatedBoundingBox="21833,4498 23328,4498 23328,5145 21833,5145"/>
        </emma:interpretation>
      </emma:emma>
    </inkml:annotationXML>
    <inkml:traceGroup>
      <inkml:annotationXML>
        <emma:emma xmlns:emma="http://www.w3.org/2003/04/emma" version="1.0">
          <emma:interpretation id="{1A0B580F-61FC-4E24-8A53-2345B59D54AB}" emma:medium="tactile" emma:mode="ink">
            <msink:context xmlns:msink="http://schemas.microsoft.com/ink/2010/main" type="paragraph" rotatedBoundingBox="21833,4498 23328,4498 23328,5145 21833,51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D77119-AC75-4216-934D-6B49A5034715}" emma:medium="tactile" emma:mode="ink">
              <msink:context xmlns:msink="http://schemas.microsoft.com/ink/2010/main" type="line" rotatedBoundingBox="21833,4498 23328,4498 23328,5145 21833,5145"/>
            </emma:interpretation>
          </emma:emma>
        </inkml:annotationXML>
        <inkml:traceGroup>
          <inkml:annotationXML>
            <emma:emma xmlns:emma="http://www.w3.org/2003/04/emma" version="1.0">
              <emma:interpretation id="{332B45BC-697C-4E17-85D7-F671EC9E2E05}" emma:medium="tactile" emma:mode="ink">
                <msink:context xmlns:msink="http://schemas.microsoft.com/ink/2010/main" type="inkWord" rotatedBoundingBox="21833,5011 21901,5011 21901,5145 21833,5145"/>
              </emma:interpretation>
              <emma:one-of disjunction-type="recognition" id="oneOf0">
                <emma:interpretation id="interp0" emma:lang="en-US" emma:confidence="1">
                  <emma:literal>,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'</emma:literal>
                </emma:interpretation>
                <emma:interpretation id="interp3" emma:lang="en-US" emma:confidence="0">
                  <emma:literal>;</emma:literal>
                </emma:interpretation>
                <emma:interpretation id="interp4" emma:lang="en-US" emma:confidence="0">
                  <emma:literal>"</emma:literal>
                </emma:interpretation>
              </emma:one-of>
            </emma:emma>
          </inkml:annotationXML>
          <inkml:trace contextRef="#ctx0" brushRef="#br0">68 0 249,'0'0'305,"0"0"-97,0 0-22,0 0-63,0 0-8,0 0-40,0 0 1,0 0-33,0 0 5,0 0-18,0 0 5,-18 5-22,18-5 17,-9 10-26,9-10 16,-4 12-19,4-12 18,-6 16-20,6-16 19,-8 20-20,4-10 18,0 1-31,1 1-33,3-12-75,-6 20-86,6-20-178,-6 18 159</inkml:trace>
        </inkml:traceGroup>
        <inkml:traceGroup>
          <inkml:annotationXML>
            <emma:emma xmlns:emma="http://www.w3.org/2003/04/emma" version="1.0">
              <emma:interpretation id="{B90973F3-BD7B-4D1C-B8AE-19FF1793E551}" emma:medium="tactile" emma:mode="ink">
                <msink:context xmlns:msink="http://schemas.microsoft.com/ink/2010/main" type="inkWord" rotatedBoundingBox="22596,4498 23328,4498 23328,4974 22596,4974"/>
              </emma:interpretation>
              <emma:one-of disjunction-type="recognition" id="oneOf1">
                <emma:interpretation id="interp5" emma:lang="en-US" emma:confidence="1">
                  <emma:literal>A</emma:literal>
                </emma:interpretation>
                <emma:interpretation id="interp6" emma:lang="en-US" emma:confidence="0">
                  <emma:literal>A.</emma:literal>
                </emma:interpretation>
                <emma:interpretation id="interp7" emma:lang="en-US" emma:confidence="0">
                  <emma:literal>a</emma:literal>
                </emma:interpretation>
                <emma:interpretation id="interp8" emma:lang="en-US" emma:confidence="0">
                  <emma:literal>A-</emma:literal>
                </emma:interpretation>
                <emma:interpretation id="interp9" emma:lang="en-US" emma:confidence="0">
                  <emma:literal>An</emma:literal>
                </emma:interpretation>
              </emma:one-of>
            </emma:emma>
          </inkml:annotationXML>
          <inkml:trace contextRef="#ctx0" brushRef="#br0" timeOffset="594.133">914-373 156,'0'0'247,"0"0"-73,0 0-42,0 0-29,0 0-22,0 0-8,0 0-14,0 0-10,0 0-5,0 0-7,0 0-2,-2 18-5,2-18-4,-4 19-6,4-7-1,0 2-2,-5 1-2,1 3-1,0-1 8,0 1-17,2-1 20,-6 1-23,4-1 12,-1-1-14,3 1 15,0-5-20,0 1 14,-2-3-13,4-10 15,-4 19-12,4-19 19,-4 16 6,4-16 19,0 0-23,-4 13 17,4-13-22,0 0 15,0 0-23,0 0 30,0 0-25,0 0 22,-4-16-31,4 16 0,4-18 0,-4 6-1,4-2 0,0-1-4,0-1 3,0-1 2,2-1-4,3 1 0,-3 0 4,2 1 0,0-1 2,1 2 12,-1 0-4,-2 2 20,-2 2-26,0 1 21,-4 10-27,15-18 12,-15 18-42,4-14 19,-4 14-17,10-10 23,-10 10-14,9-9 17,-9 9-16,0 0 29,20-6-22,-20 6 2,0 0 3,23 3 5,-23-3 0,19 9 2,-19-9 10,20 15-8,-5-4 0,-5 0 1,5 3 0,-3 1 0,0 0 3,3 4-4,-1-1 19,-3 2-20,3 0 19,-1-1-20,-1 1 18,-2-3-22,1-1 11,-1-2-35,-2 1 1,5-1-35,-5-2-9,-2-2-35,2 0-13,-1-2-28,-7-8-9,12 15-57,-12-15-81,8 11 250</inkml:trace>
          <inkml:trace contextRef="#ctx0" brushRef="#br0" timeOffset="800.6108">980-129 191,'0'0'212,"0"0"-42,-8-9-36,8 9-15,0 0-18,0 0 3,0 0-33,20-7-13,-20 7-4,23-2-9,-23 2-10,35-2-7,-35 2 13,41-3-23,-14 2-3,2 0-6,2-2 0,0 0-25,4 1-30,-1-1-38,-1 0-38,-4-2-49,6 2-134,-6-2 236</inkml:trace>
          <inkml:trace contextRef="#ctx0" brushRef="#br0" timeOffset="1179.8627">819-443 212,'0'0'273,"-25"-1"-68,25 1-20,0 0-49,-31 0-12,31 0-36,0 0-5,0 0-24,0 0 11,0 0-12,0 0 25,0 0-32,14-6 13,-14 6-33,46-5 12,-15 1-27,6 0 19,-2 1-33,6-1 22,3 0-23,1 0 18,1 0-22,-7 1 21,0 0-21,-1-1 17,1 1-21,-6 1 22,-2 0-23,-4 1 20,-4-2-24,-23 3 29,43-4-26,-43 4 31,33-2-29,-33 2 23,23-2-27,-23 2 11,0 0-45,25-2-23,-25 2-67,0 0-58,0 0-271,0 0 54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39:24.072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24290A86-C65C-44A0-8FDB-78AFC45B587A}" emma:medium="tactile" emma:mode="ink">
          <msink:context xmlns:msink="http://schemas.microsoft.com/ink/2010/main" type="writingRegion" rotatedBoundingBox="18226,13182 20033,13106 20055,13614 18248,13691"/>
        </emma:interpretation>
      </emma:emma>
    </inkml:annotationXML>
    <inkml:traceGroup>
      <inkml:annotationXML>
        <emma:emma xmlns:emma="http://www.w3.org/2003/04/emma" version="1.0">
          <emma:interpretation id="{A81111E6-A45F-4BBC-8189-CE1E7B942665}" emma:medium="tactile" emma:mode="ink">
            <msink:context xmlns:msink="http://schemas.microsoft.com/ink/2010/main" type="paragraph" rotatedBoundingBox="18226,13182 20033,13106 20055,13614 18248,136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C95C9D4-CD15-4BA5-99A2-EA973E5C58B6}" emma:medium="tactile" emma:mode="ink">
              <msink:context xmlns:msink="http://schemas.microsoft.com/ink/2010/main" type="line" rotatedBoundingBox="18226,13182 20033,13106 20055,13615 18248,13691"/>
            </emma:interpretation>
          </emma:emma>
        </inkml:annotationXML>
        <inkml:traceGroup>
          <inkml:annotationXML>
            <emma:emma xmlns:emma="http://www.w3.org/2003/04/emma" version="1.0">
              <emma:interpretation id="{13F73E9C-D068-4142-AC1D-177CFFFF7277}" emma:medium="tactile" emma:mode="ink">
                <msink:context xmlns:msink="http://schemas.microsoft.com/ink/2010/main" type="inkWord" rotatedBoundingBox="18226,13182 20033,13106 20055,13615 18248,13691"/>
              </emma:interpretation>
              <emma:one-of disjunction-type="recognition" id="oneOf0">
                <emma:interpretation id="interp0" emma:lang="en-US" emma:confidence="1">
                  <emma:literal>NOR</emma:literal>
                </emma:interpretation>
                <emma:interpretation id="interp1" emma:lang="en-US" emma:confidence="0">
                  <emma:literal>NoR</emma:literal>
                </emma:interpretation>
                <emma:interpretation id="interp2" emma:lang="en-US" emma:confidence="0">
                  <emma:literal>nOR</emma:literal>
                </emma:interpretation>
                <emma:interpretation id="interp3" emma:lang="en-US" emma:confidence="0">
                  <emma:literal>NOr</emma:literal>
                </emma:interpretation>
                <emma:interpretation id="interp4" emma:lang="en-US" emma:confidence="0">
                  <emma:literal>noR</emma:literal>
                </emma:interpretation>
              </emma:one-of>
            </emma:emma>
          </inkml:annotationXML>
          <inkml:trace contextRef="#ctx0" brushRef="#br0">25 74 323,'0'0'375,"0"0"-61,0 0-35,2-11-37,-2 11-20,0 0-19,0 0-32,0 0-25,0 0-36,2-11-27,-2 11-16,0 0-18,0 0-10,0 0-12,0 0 0,0 0-7,0 0-6,13 10 14,-13-10 6,4 15-6,-4-15 2,4 21 8,-4-8 32,2 2-21,2 0 4,0 3-24,0-1 10,0 1-22,1-1 11,-1 1-18,0-2 11,-2 0-20,2 0 19,0 0-19,0-3 20,-4-1-21,4-1 14,-4-11-21,5 20 26,-5-20-8,0 15 82,0-15-4,2 13 29,-2-13-34,0 0 1,-2 11-30,2-11 10,0 0-29,0 0 8,0 0-24,-17-8 12,17 8-20,-14-16 9,9 6-19,-3-1 18,2-3-20,2-1 19,-4 1-8,3-1-3,-3-1 2,4 0-2,2 1 1,-2 0-2,0 1 0,0 2-5,4 0 2,-7 1-1,7 11-3,-4-20 1,4 20-6,0-16-2,0 16-4,0-13 0,0 13 2,6-11-2,-6 11 1,13-7 1,-13 7 1,0 0-2,31-1-1,-31 1 4,27 7 1,-9-2 1,-3 2 0,3 2 0,3 1-3,-2 2 5,3 0-1,-1 2 5,0 1-21,4-1 24,-7 1-23,5 0 24,-7-2-13,3 1 16,0-2-16,-3-1 16,3 1-14,-5-2 18,-1-2-16,-3 0 24,-10-8-13,21 12 44,-21-12 23,18 7 23,-18-7-13,0 0-10,0 0-16,29-3-19,-29 3 9,17-12-6,-17 12-6,8-20-7,-6 9-2,0-3-3,-2 0-5,-2-4-4,0 0-1,2-1-3,-4-1-1,-4 1-2,3 0-2,1-1-2,-2 3 1,2 0-1,-4 1-3,4 4-3,-1-1-2,-1 2-1,6 11-8,-4-19 0,4 19-35,-8-15-53,8 15-68,-6-13-36,6 13-56,0 0 25,-5-12-50,5 12 18,0 0-23,0 0 13,0 0 16,0 0-5,0 0-41,0 0-238,15 11-55</inkml:trace>
          <inkml:trace contextRef="#ctx0" brushRef="#br0" timeOffset="378.02">815 74 134,'0'0'362,"0"0"-65,4-9-48,-4 9-13,0 0-8,-4-10-22,4 10-40,0 0-31,-15-10-26,15 10-23,0 0-20,-23-5-16,23 5-15,0 0-11,-26 1-4,26-1 2,-25 10-7,10-3-4,5 1 1,-7 2-1,7 2-2,-2 1-4,-3 1 9,7 1-3,0 1 11,-1 0-10,3 2 10,2-1-10,4 0 1,0-1-5,0 1 11,8-2-15,-4-1 10,3 0-9,5-1 13,-6-3-6,7-1 14,-1-1 30,3-2-5,-1-1 13,-14-5-16,35 6 7,-35-6-22,31-2 31,-31 2-22,37-8 15,-20 1-20,2-1 26,-3-2-25,-1-1 15,-5-1-27,-2-1 14,-4-2-6,0 2-7,-4-1-4,0-1-7,-8-1 2,2 1-6,-2 1-3,-5-1 1,3 2-5,-2 1-2,1 2-13,-1 0 13,-1 0-5,3 2-15,2 1-50,8 7-56,-19-10-101,19 10-20,-14-10-36,14 10-33,0 0-53,-13-8-243,13 8-122</inkml:trace>
          <inkml:trace contextRef="#ctx0" brushRef="#br0" timeOffset="1060.4851">1160 14 165,'0'0'397,"0"0"-92,0 0-42,0 0-49,0 0-54,0 0-33,0 0-24,0 0-19,0 0-11,0 0-7,0 0-14,0 0 17,8 12 17,-8-12-11,2 15-12,-2-15-9,8 22 13,-8-9-1,5-1-11,-5 2-9,4 2-1,-4-1-9,4 1-3,-4 1 4,4-1-18,-2-1-1,2-1-2,-4 0-1,0-2-2,4 1 16,-4-2-11,0-11 23,0 18 5,0-18 49,4 15 8,-4-15 17,0 0-38,0 15 10,0-15-32,0 0 42,0 0-18,0 0 2,0 0-34,0 0 5,-14-8-23,14 8 9,-8-15-20,4 5 8,-1 0-6,1-1-7,-2-3 1,2 3-6,0-4 1,0-1-6,0 0-3,4-1 0,0-1 0,0 2-10,0-2 13,4 2-14,0-1 8,4 0-8,-2 2 9,3 0-1,3 1-3,-2 1-2,3 0-1,-3 2-3,7 0 2,-3 2-3,1 1 1,1 1-1,-1 0 0,-15 7-3,31-8 1,-31 8-2,31-6 0,-31 6-2,31-1 0,-31 1-9,26 0 4,-26 0 0,23 4 6,-23-4-8,23 8 12,-23-8 1,14 11-5,-14-11 3,9 13-4,-9-13 2,4 15-3,-4-15 0,-4 18 3,-5-7-9,3-3 2,-2 3 2,-4-3 3,1 2 1,-1-2-11,1 0 22,-1-1-16,-2 0 24,14-7-19,-23 11 24,23-11 0,-17 7-2,17-7 1,-18 5-4,18-5 0,0 0 1,-19 6-4,19-6-4,0 0 0,0 0-9,-23 6 0,23-6-2,0 0 4,0 0 1,0 0-1,7 13 5,-7-13-19,16 11 22,-6-5-18,3 2 23,1 1-22,3 1 18,1 1-17,1 1 23,4 1-21,4 0 25,0 2-27,-1 0 32,1-1-27,0 2 28,0-2-27,0 0 25,0 0-24,0 0 22,-5-3-20,-3 0 19,-2 0-22,5-2 1,-7-1-95,-3 0-41,-2-1-33,-10-7-78,17 12-45,-17-12-84,0 0-326,10 10-217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11T20:27:48.7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B8604DA8-626D-4834-BD39-6C79E9C85BF9}" emma:medium="tactile" emma:mode="ink">
          <msink:context xmlns:msink="http://schemas.microsoft.com/ink/2010/main" type="writingRegion" rotatedBoundingBox="3274,4004 4560,13318 2224,13641 938,4327"/>
        </emma:interpretation>
      </emma:emma>
    </inkml:annotationXML>
    <inkml:traceGroup>
      <inkml:annotationXML>
        <emma:emma xmlns:emma="http://www.w3.org/2003/04/emma" version="1.0">
          <emma:interpretation id="{C3846B4A-0244-474D-B58E-A003E4462C57}" emma:medium="tactile" emma:mode="ink">
            <msink:context xmlns:msink="http://schemas.microsoft.com/ink/2010/main" type="paragraph" rotatedBoundingBox="3274,4004 4560,13318 2224,13641 938,43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AFB2B6-786F-4F31-8EE9-6D6674FC50C6}" emma:medium="tactile" emma:mode="ink">
              <msink:context xmlns:msink="http://schemas.microsoft.com/ink/2010/main" type="line" rotatedBoundingBox="3274,4004 4560,13318 2224,13641 938,4327"/>
            </emma:interpretation>
          </emma:emma>
        </inkml:annotationXML>
        <inkml:traceGroup>
          <inkml:annotationXML>
            <emma:emma xmlns:emma="http://www.w3.org/2003/04/emma" version="1.0">
              <emma:interpretation id="{B5CC0469-3C15-4CCC-A248-704809758236}" emma:medium="tactile" emma:mode="ink">
                <msink:context xmlns:msink="http://schemas.microsoft.com/ink/2010/main" type="inkWord" rotatedBoundingBox="3274,4004 4560,13318 2224,13641 938,4327"/>
              </emma:interpretation>
              <emma:one-of disjunction-type="recognition" id="oneOf0">
                <emma:interpretation id="interp0" emma:lang="en-US" emma:confidence="1">
                  <emma:literal>AIAIT</emma:literal>
                </emma:interpretation>
                <emma:interpretation id="interp1" emma:lang="en-US" emma:confidence="0">
                  <emma:literal>A/IAIT</emma:literal>
                </emma:interpretation>
                <emma:interpretation id="interp2" emma:lang="en-US" emma:confidence="0">
                  <emma:literal>AIIAIT</emma:literal>
                </emma:interpretation>
                <emma:interpretation id="interp3" emma:lang="en-US" emma:confidence="0">
                  <emma:literal>DIAIT</emma:literal>
                </emma:interpretation>
                <emma:interpretation id="interp4" emma:lang="en-US" emma:confidence="0">
                  <emma:literal>AIAI1</emma:literal>
                </emma:interpretation>
              </emma:one-of>
            </emma:emma>
          </inkml:annotationXML>
          <inkml:trace contextRef="#ctx0" brushRef="#br0">57 14 21,'0'0'69,"0"0"-5,0 0-5,0 0-12,0 0-3,0 0-3,0 0-8,0 0 9,0 0-1,0 0-19,0 0 0,0 0 0,0 0-2,0 0-4,0 0 6,0 0 1,0 0 3,0 0 1,0 0 4,0 0 1,0 0 2,0 0-1,0 0 4,0 0 0,0 0-3,0 0 0,0 0 0,0 0 0,0 0 1,0 0-2,0 0 1,0 0-5,0 0-5,0 0-3,0 0-1,0 0-2,0 0-4,0 0 1,0 0-8,0 0 1,0 0-2,0 0 3,0 0-4,0 0-1,0 0 3,0 0-2,0 0 1,0 0 4,0 0 26,0 0-26,0 0 2,0 0 7,0 0-6,0 0 0,0 0-1,0 0 1,0 0 0,0 0-5,-8 5 5,8-5-7,0 0 1,0 0 1,0 0 7,0 0-1,0 0 2,0 0 4,0 0-7,0 0-3,0 0 0,0 0 0,0 0-3,0 0 0,0 0 4,0 0-7,0 0 0,0 0-1,0 0 4,0 0-4,0 0 3,0 0 6,0 0-3,0 0 0,0 0 13,0 0-6,0 0 1,0 0 3,0 0 11,0 0-16,0 0 0,0 0-5,0 0 0,0 0 2,0 0-4,0 0-2,0 0 3,0 0-3,0 0 1,0 0-1,0 0-4,0 0 0,0 0 0,0 0 3,0 0-5,0 0 1,0 0 2,0 0-1,0 0-1,0 0-1,13 0 0,-13 0 0,0 0 0,0 0 3,0 0-2,0 0 5,12-1-5,-12 1-3,0 0 2,0 0 2,15-2 3,-15 2 3,0 0 6,13-3-6,-13 3 1,0 0-1,16-1-2,-16 1-1,0 0 3,15-1 0,-15 1 7,0 0-15,16-2 0,-16 2 5,0 0-3,17-1 3,-17 1 1,0 0-4,18 0-1,-18 0 2,0 0-3,20 0 3,-20 0 0,13 0 13,-13 0-1,16 0 0,-16 0 1,17-2-2,-17 2 1,20-1-35,-20 1 36,20-1-35,-20 1 32,18-1-30,-18 1 34,18-1-32,-18 1 31,18-1-29,-18 1 28,17 0-32,-17 0 32,18 0-29,-18 0 31,15 1-34,-15-1 36,17 1-35,-17-1 30,14 1-29,-14-1 29,16 0-31,-16 0 32,14 1-15,-14-1 14,14 1-33,-14-1 34,14 2-29,-14-2 30,15 0-32,-15 0 31,14 0-28,-14 0 31,15 0-31,-15 0 29,13 0-30,-13 0 30,13 0-30,-13 0 30,0 0-33,18 0 34,-18 0-31,0 0 31,16 1-29,-16-1 27,0 0-32,15 2 34,-15-2-34,0 0 33,15 0-32,-15 0 37,0 0-34,15 1 25,-15-1-28,12 1 31,-12-1-30,0 0 34,17 3-31,-17-3 26,11 1-1,-11-1-4,12 1-27,-12-1 29,11 2-2,-11-2 2,11 2 3,-11-2-11,11 3-2,-11-3 0,12 3 0,-12-3 0,11 3 6,-11-3-8,11 4 0,-11-4 2,11 5 2,-11-5-4,12 5 0,-12-5 6,13 6-5,-13-6 0,13 6 0,-13-6 2,14 8-2,-14-8 1,14 8 3,-14-8-3,14 10-1,-14-10 0,14 9 0,-6-4 4,-8-5-6,15 10 9,-8-5-8,-7-5 1,14 9 0,-14-9 1,14 11 6,-14-11 7,13 8 9,-13-8-14,12 10-2,-12-10 0,13 9-1,-6-4-32,-7-5 40,13 12-35,-13-12 32,12 9-30,-12-9 36,11 11-31,-11-11 36,11 11-37,-11-11 35,11 11-35,-11-11 40,11 13-36,-11-13 35,9 12-34,-9-12 38,10 11-41,-10-11 35,10 12-31,-10-12 40,9 10-37,-9-10 38,7 11-37,-7-11 27,8 10-28,-8-10 46,9 11-27,-9-11 33,8 14-40,-8-14 3,8 13-6,-8-13-3,8 14 4,-8-14 0,8 13-2,-8-13 2,7 14 4,-7-14-5,8 15 0,-8-15-2,8 14 2,-8-14 4,7 13-2,-7-13 8,7 13 4,-7-13-30,6 13 19,-6-13-1,6 12-17,-6-12 23,3 12-17,-3-12 20,4 14-11,-4-14 19,4 14-22,-4-14 23,3 15-24,-3-15 19,2 15 0,-2-15-7,4 17-3,-4-17 28,2 17 15,-2-17-12,2 17-7,-2-17-3,2 16-10,-2-16 1,1 16-8,-1-16 1,1 15 1,-1-15-5,1 15-1,-1-15-1,1 15 2,-1-15 0,-1 13-7,1-13 1,0 14-3,0-14 2,-1 12-3,1-12 3,-1 11 3,1-11-5,-1 12 3,1-12-4,-1 12 1,1-12 4,-3 15 4,3-15 5,-2 16-5,2-16 2,-4 16-6,4-16 2,-4 16 3,4-16-1,-3 15-6,3-15-1,-6 15 0,6-15 2,-5 16 0,5-16 13,-5 16-10,5-16-6,-5 15-1,5-15 0,-5 12 1,5-12 6,-4 11-7,4-11 8,-4 10-7,4-10 0,-6 10-1,6-10 1,-6 10 5,6-10 1,-6 9-10,6-9 5,-8 13 0,8-13 0,-10 13 0,10-13 5,-10 11-3,10-11-1,-9 11-1,9-11-2,-10 9 1,10-9 0,-11 9 1,11-9 4,-10 11-6,10-11 2,-13 10-2,13-10 2,-13 11 4,13-11-2,-13 9-2,13-9 0,-11 8 2,11-8-2,-9 7 0,9-7 3,-9 6-1,9-6-4,-11 8 0,11-8 2,-12 6-2,12-6 1,-12 7-2,12-7 5,-13 7-2,13-7-3,-16 8 1,7-3 4,0-2 1,-1 2-7,0-1 2,0 1 2,1-1-1,0-1-1,-1 2-1,0 0 8,1-2-3,9-3-6,-15 7 2,15-7 0,-13 6 2,13-6-2,-13 5 2,13-5 2,-12 5-4,12-5 1,-13 5-1,13-5-1,-11 7 5,11-7-3,-13 4-5,13-4 5,-11 5-3,11-5 5,-14 5-3,14-5-39,-14 6 50,14-6-42,-15 6 45,15-6-27,-15 6 28,15-6-39,-12 5 56,12-5-49,-12 5 36,12-5-45,-11 2 43,11-2-42,-11 4 52,11-4-49,-11 3 44,11-3-45,-11 4 41,11-4-38,0 0 43,-14 3-44,14-3 45,0 0-43,-14 2 41,14-2-45,0 0 46,-14 4-45,14-4 45,0 0-34,-12 2 31,12-2-44,0 0 46,-14 2-46,14-2 50,0 0-51,-13 2 46,13-2-42,0 0 42,-13 2-40,13-2 42,0 0-45,-14 2 46,14-2-45,0 0 40,-13 3-41,13-3 43,0 0-40,-15 1 39,15-1-34,0 0 34,-16 3-44,16-3 48,0 0-44,-14 2 45,14-2-41,0 0 37,-13 2-44,13-2 45,0 0-44,-11 1 45,11-1-45,0 0 46,0 0-46,-13 3 44,13-3-40,0 0 44,0 0-47,0 0 44,-14 2-38,14-2 36,0 0-45,0 0 46,-15 1-42,15-1 44,0 0-46,-13 2 43,13-2-47,0 0 48,-15 1-44,15-1 42,-10 3-47,10-3 53,0 0-45,-14 2 41,14-2-41,0 0 42,-12 2-43,12-2 41,0 0-35,-12 2 36,12-2-45,0 0 46,-11 2-46,11-2 50,0 0-40,0 0 32,-14 3-44,14-3 45,0 0-43,-10 3 46,10-3-42,0 0 45,0 0-48,-12 3 42,12-3-43,0 0 43,0 0-38,0 0 42,-12 2-26,12-2 24,0 0-44,0 0 41,0 0-40,0 0 46,-14 2-41,14-2 34,0 0-42,0 0 44,-11 2-43,11-2 46,0 0-45,0 0 47,0 0-44,-13 3 39,13-3-45,0 0 48,0 0-43,-12 2 43,12-2-45,0 0 44,0 0-45,-11 1 48,11-1-43,0 0 43,0 0-40,0 0 34,-11 2-42,11-2 44,0 0-69,0 0 17,0 0-46,0 0-16,0 0-33,0 0-48,-11 3-46,11-3-76,0 0-351,0 0-159</inkml:trace>
          <inkml:trace contextRef="#ctx0" brushRef="#br0" timeOffset="1748.0459">198 1969 180,'0'0'214,"0"0"-64,0 0-4,0 0-35,0 0 6,0 0-29,0 0 7,0 0-26,-3-9-1,3 9-31,0 0 10,0 0-24,0 0 12,0 0-4,0 0-1,0 0-21,0 0 15,2-10-13,-2 10 11,0 0-15,0 0 14,0 0-18,0 0 16,0 0-18,0 0 16,0 0 6,0 0-10,0 0-18,0 0 19,0 0-20,6-8 19,-6 8-20,0 0 19,0 0-19,0 0 19,0 0-18,12-1 17,-12 1 5,0 0-9,0 0-18,15 0 19,-15 0-17,0 0 18,14 1-20,-14-1 36,13 1-26,-13-1 29,16 2-18,-16-2 28,20 1-21,-20-1 27,24 1-25,-24-1 18,24 0-25,-10 0 25,-1 0 7,3 0-31,0 0 32,2 0-36,0 0 25,2 0-31,0 0 31,-1 0-31,2 0 29,-1 0-37,1 0 37,-1 1-39,0-1 29,0 0-30,-1 1 28,0 0-31,-1-1 28,1 0-25,-1 1 26,-3-1-30,1 1 28,-2-1-29,0 0 32,0 2-35,-1-2 44,0 0-46,0 1 35,0-1-36,0 0 35,0 0-35,-13 0 35,24 0-31,-11 0 33,1 1-34,-14-1 32,25 0-30,-12 0 2,-1-1 31,1 1-31,0 0 31,0 1-33,-13-1 3,24 0 1,-24 0 1,23 1 8,-23-1-3,20 0 1,-20 0-1,18 1 0,-18-1 2,17 1 1,-17-1 3,15 1-3,-15-1-1,13 1 2,-13-1 2,0 0-2,16 1-3,-16-1 8,0 0-6,0 0-2,15 0 3,-15 0 1,0 0-2,0 0 1,0 0 0,14 1-13,-14-1-12,0 0-30,0 0-11,0 0-67,0 0-44,0 0-76,0 0-201,0 0 73</inkml:trace>
          <inkml:trace contextRef="#ctx0" brushRef="#br0" timeOffset="2806.9418">241 3445 42,'0'0'222,"0"0"-50,0 0-7,0 0-31,0 0 14,0 0-33,0 0 12,0 0-30,0 0 8,0 0-35,0 0 14,0 0-30,0 0 13,0 0-29,0 0 16,0 0-31,0 0 23,0 0-29,0 0 25,0 0-31,0 0 24,0 0-31,0 0 22,0 0-27,0 0 36,0 0-34,0 0 30,0 0-12,0 0 33,9 4-33,-9-4 5,14 0 4,-14 0 0,19 0 5,-7-1 8,1 0-4,0 0 4,1 0 3,3 0-2,2-1-12,-1 1-1,2 0-3,0-1-4,0 0 1,4 1-7,0-2 4,1 1-2,0 0-3,1-1-3,-1 1 3,0-1-1,0 2-3,0-1 5,0 0-8,-1 0 0,1-1-1,-4 1 2,0 1 3,-1 0-2,0 0 1,-1-1 1,1 1 0,-1 0 3,-1-1 8,2 1 8,-2 0-9,0 0-3,-2 0-2,-1 0-2,-1 0-1,0 0-5,-1-1 13,0 1-8,-13 1-4,22-1-3,-22 1 1,16-2 4,-16 2-7,16 0 3,-16 0-5,12-2 1,-12 2-2,0 0-3,13-1-2,-13 1-5,0 0-35,0 0-35,14-1-38,-14 1-40,0 0-14,0 0-56,0 0-46,0 0-328,12-1-114</inkml:trace>
          <inkml:trace contextRef="#ctx0" brushRef="#br0" timeOffset="4582.2356">1124 1960 21,'0'0'201,"0"0"-16,0 0-49,0 0-4,0 0-36,0 0-4,0 0-26,0 0 2,0 0-29,0 0 2,0 0-19,0 0 12,0 0-25,0 0 14,0 0-19,0 0 13,0 0-15,0 0 12,0 0-13,13 2 13,-13-2 3,0 0 16,0 0-16,12 6 19,-12-6-3,8 4 17,-8-4 21,11 5-10,-11-5-6,13 5-13,-13-5-4,16 7-10,-16-7 2,17 6-10,-17-6-1,18 6-2,-10-2-5,2 1 2,-1-2-4,1 2 4,-1-2-8,-1 3 2,2-1-2,-1 0 0,0 0-3,1 2 2,1 0-1,-1 1 0,1-1 7,0 1-9,0 0 25,0 0-30,0 1 26,0 0-28,0-2 25,-1 3-24,2-1 22,-2 0-26,1 0 28,-2 1-26,0-1 24,0 1-20,0 1 37,0-2-33,-1 2 29,0 0-31,0-1 30,0 1-33,0 0 35,0 1-28,-1-1 21,0 1-30,0 0 30,-1 0-28,1-1 32,-1 1-39,1 0 38,-1-1-38,0 0 32,1 0-33,-1 2 54,-1-2-21,1 0 31,-1 1-29,0 0 13,0-2-37,-1 1 31,0-1-38,0 1 41,-1-1-20,1 2 10,-1 0-3,0-2-5,0 4-1,0-2 19,0 1 26,0 0-2,-1 0-18,1-1-33,0 0 28,-1-1-34,1 0 27,-1 0-31,0 1 32,0-1-39,-1 0 33,1 0-35,0 0 35,-2 0-33,0-11 31,1 22-6,-1-22 0,-1 22-3,1-11-3,-2 0 4,1 1 3,-1 0-5,0-1-4,0 1 1,0 0-4,-1-1 0,1 0 2,0 0 2,-1 0-5,0 0-2,1-1 1,-1-1-1,1 2 4,-1-2-5,1 0 0,-1 0 3,0 0-3,-1 0 2,1-1 0,-1 1 2,1 0-1,-1 0 1,-2-2-4,1 3-2,0-2 1,0 1 1,-1 0-1,0-1 7,-1 2-7,0 0 5,0-1-3,0 1 3,-1-1 0,1 2-4,0-4 8,1 1-11,-1-1 3,2 1-7,-2-1 3,1 0 9,0 0 5,0 1-10,-1-2 0,1 3 0,-1-3-1,0 1 4,0 1 3,0-2-3,0 1-4,0 0-1,0-1 2,-1 0 2,1 1 1,0-2-2,-1 2 5,8-7-6,-13 9-1,13-9 1,-12 9 0,12-9 4,-10 8-7,10-8 3,-10 7 2,10-7-4,-9 7 2,9-7-1,-9 6 4,9-6 1,-9 6-6,9-6 1,-8 5-1,8-5 1,-9 6-2,9-6 4,-8 4 2,8-4-5,-8 5 1,8-5 0,0 0 2,-10 6 4,10-6-6,0 0 0,-10 6 1,10-6 0,-8 3-2,8-3-1,0 0 6,-12 6 1,12-6-6,0 0-1,-10 5 2,10-5-1,0 0 2,-11 4-2,11-4 7,0 0-8,-12 6 2,12-6 1,0 0-1,-10 4 7,10-4-8,0 0 2,-10 3-3,10-3 4,0 0-1,0 0 4,-11 4 1,11-4-2,0 0-3,0 0-4,-13 2 2,13-2 2,0 0-1,0 0 15,-13 2-14,13-2-4,0 0 0,-11 3 1,11-3 2,0 0 5,-12 2-8,12-2 4,0 0-3,-14 2-1,14-2 0,-11 2 3,11-2 4,-11 3-6,11-3 3,-13 2-2,13-2-2,-13 4 4,13-4-1,-12 2 4,12-2 2,-13 2-5,13-2 2,-12 2-5,12-2-7,0 0-16,-16 1 2,16-1 0,0 0 0,-15 0-22,15 0-18,0 0-31,-14 0-38,14 0-51,0 0-32,-14 1-76,14-1-307,0 0-113</inkml:trace>
          <inkml:trace contextRef="#ctx0" brushRef="#br0" timeOffset="-28990.8879">25 56 31,'-3'-10'272,"3"10"-55,0 0-44,0 0-16,0 0 4,-4-11-11,4 11-23,0 0-28,0 0-16,-4-9 11,4 9-6,0 0 33,0 0-30,-6-10 34,6 10-49,0 0 25,0 0-56,-4-8 30,4 8-50,0 0 21,0 0-38,0 0 31,0 0-42,0 0 38,0 0-44,0 0 35,-4-8-40,4 8 36,0 0-36,0 0 37,2 13-38,-2-13 39,4 15-40,-2-4 37,0 0-35,1 4 33,0 2-34,-1 0 44,1 3-35,0 3 28,0 1-34,0 0 40,1 5-35,-1 3 14,1-2 5,-2 2 5,2 2 3,-1 1 47,0 2-8,-1 5 13,1 2 7,-1 0 6,1 0-6,-1 1-5,0 0 12,0-2-31,0 0 0,0-1-7,1-6 1,-1 0-4,1-1-8,0-2 0,0-1-6,1-2-4,-1-4-32,0-1 34,0-1-26,0-1 34,0-2-39,0-4 37,-1 0-45,1-1 37,-1-1-37,0-4 34,0 1-35,-1-2 34,-1-10-31,2 19 31,-2-19-34,3 17 38,-3-17-38,1 13 33,-1-13-36,2 12 38,-2-12-37,0 0 37,2 14-41,-2-14 37,0 0-35,1 12 35,-1-12-42,0 0 26,0 0-65,0 10-6,0-10-99,0 0-30,0 0-56,0 0-101,0 0-488,0 0-384</inkml:trace>
          <inkml:trace contextRef="#ctx0" brushRef="#br0" timeOffset="-27803.8165">167 1920 360,'-2'-14'274,"2"14"-8,0 0-62,0 0-11,-1-13-60,1 13-1,0 0-53,0 0 14,0 0-41,0 0 10,-1-12-38,1 12 20,0 0-32,0 0 21,0 0-33,0 0 36,0 0-45,0 0 32,2 18-33,-2-18 30,2 23-26,-2-5 9,1 2 23,0 5 22,-1 8 50,0 2-49,0 2 23,0 8-42,-1 0 30,0 2-32,1-1 33,0 2-40,-1-1 1,2 0-1,-1-1 12,2 0-18,0 1 19,0-2 23,1 0-1,-1 1 29,2 0 30,-1 0-12,-1 0 8,3-2-40,-3-1 11,0-7-36,0 0 10,0-1-25,0 0 10,-1-1 26,0-1-13,0-5-8,0-3-10,0 1-4,0-3-9,-1-2-4,1-1-5,-1-4 1,1 1-7,-1-3 0,0-1-1,1-1-2,-1-12 4,0 20-5,0-20-1,1 18-1,-1-18 4,0 14-2,0-14-3,0 12 5,0-12-3,0 0-2,0 15-2,0-15 3,0 0-10,0 0-35,0 14-46,0-14-68,0 0-77,0 0-68,0 0-53,0 0-77,0 0-281,0 0-217</inkml:trace>
          <inkml:trace contextRef="#ctx0" brushRef="#br0" timeOffset="-26712.6643">245 4097 154,'0'0'267,"0"0"-69,0 0-48,3-9-30,-3 9-25,0 0-21,0 0-5,0 0 36,0 0-16,2 11 11,-2-11-12,2 15-27,-1-4 35,1 4-23,1 3 14,0 4 5,-1 4 26,2 6-49,-1 5 70,1 6-42,-1 3 36,1 4-46,-3 1 22,1 2-39,-1 1 28,0 0-39,-1 0 2,0 0-10,0-2-5,0 0-12,1-2 19,0-3-33,1 0 20,0-4-20,0 0 21,0-6-26,1-1 13,0-1-3,-1 0 40,2 0-8,-1-1 20,0 0-23,0-2 6,0 0-25,-1-5 8,0-2-22,0 1 10,0-2-21,0 0 2,-1 1 7,0-2-1,-1 1-2,0-4-1,0 0 0,0-2-6,0-1-2,0 0 1,0-4-3,0-1-4,0-12 5,0 22 0,0-22-5,-1 17 1,1-17-3,-1 14-5,1-14-27,0 0-79,0 13-55,0-13-92,0 0-71,0 0-39,0 0-53,0 0-284,0 0-212</inkml:trace>
          <inkml:trace contextRef="#ctx0" brushRef="#br0" timeOffset="6846.2336">224 4155 216,'0'0'208,"0"0"-40,0 0-21,0 0-23,0 0-15,0 0-17,0 0-14,0 0-9,0 0-16,0 0 0,7-7-10,-7 7-5,0 0 0,0 0-4,11-4 1,-11 4-9,0 0 5,11-2-8,-11 2 6,11-2 8,-11 2-4,16-2 6,-16 2-2,20-3 1,-8 2 0,0-1-8,2 1 4,1-1 4,3 0-25,-1 0 31,2 0-34,-1 0 29,1 0-11,0 1-6,1 0 1,-1 1-5,0 0-5,-1 0 2,1 0-6,-2 1-3,0 0 2,0 2-1,0-2-3,0 3 18,0-1-46,1 0 35,-1 2-33,2-2 35,0 2-29,-1-1 31,1 0-28,2 2 33,-1-1-32,1 0 34,0 0-32,0 1 34,0-2-31,1 1 31,-2 1-13,0 0 7,-3-1-32,1 0 5,1 2 2,-2-2 4,-1 2-4,2 0 11,0 1-1,0 0-1,-1 1 4,0 0 1,-1 0-4,1 0 5,-2 0-8,1 1 2,1-1 5,-1 1-1,0-1 36,0 1-41,2-1 37,-3 1-34,1-1 28,-2-1-32,1-1 34,-1 2-40,-1-2 38,0 2-34,1-1 32,-1-1-38,-1 2 32,0 0-34,1 0 36,-2 0-31,0 1 33,1 0-38,-1 1 45,1 2-33,0 0 40,1 0-45,-1 0 40,0 0-38,-1 0 29,1 2-35,-1-2 34,0 1-40,0-1 38,-1-1-36,1 2 39,-1-1-42,-2-1 44,1 1-46,-1 0 44,-1-2-35,0 2 36,0-1-25,-1 1 19,0-1-40,-1 1 8,1 0 5,-1 0 11,0 0-2,1 0-1,-2-2 0,0 2-2,0 0 2,0-2 4,-1 2-2,1 1 14,-1-1 4,0 1-5,-1-1 0,0 0-4,-1 0-3,1 0 5,-1 0-1,-1-1-11,0 2 2,0-1 7,-1 0 3,0-1 18,-1 1-30,-1 1 28,1-1-34,-1 1 33,-1 0-38,-1-1 39,1-1-32,-1 0 24,-1 1-32,1 0 29,-1-1-31,-1 0 31,1-1-31,-1 1 27,-1 0-25,0-1 27,-1 1-28,0-1 27,0 0-25,0 0 27,0-1-27,-2 1 23,2-2-31,0 1 30,0-2-27,0 1 29,0-1-34,2 0 28,-1-2-24,0 1 31,-2 1-31,0-1 29,0 0-23,0 0 22,-1 0-26,1 0 29,-1-1-33,1-1 28,0 1-23,0-1 23,-2 0-24,3 0 23,-1-1-30,0 1 32,1-1-29,0 2 31,0-2-31,-1-1 29,1 1-29,0 0 30,0 0-43,0 0 42,0-1-20,0 1 15,0-1-22,0 1 29,9-4-31,-19 6 28,19-6-30,-19 5 32,9-3-28,0 1 26,0 0-28,-1 0 25,0 0-25,0 0 25,0 1-26,0 0 24,1-1-23,0 0 28,0 0-31,0-1 29,10-2-21,-18 6 25,18-6-31,-18 5 30,18-5-31,-18 4 29,18-4-27,-17 5 32,17-5-28,-17 4 20,17-4-30,-17 4 32,17-4-26,-18 5 31,18-5-29,-17 3 24,17-3-24,-17 3 24,17-3-26,-19 5 28,19-5-31,-19 4 31,19-4-23,-17 3 24,17-3-31,-19 3 31,19-3-28,-15 2 28,15-2-30,-16 3 29,16-3-29,-16 3 29,16-3-31,-16 2 29,16-2-24,-16 3 23,16-3-29,-16 3 21,16-3-16,-17 3 30,17-3-30,-16 3 30,16-3-28,-15 2 26,15-2-31,-16 3 32,16-3-32,-15 1 31,15-1-34,-14 2 32,14-2-27,-13 2 4,13-2 1,-12 1 3,12-1 5,-11 1-8,11-1 5,0 0 0,-17 2 1,17-2-1,-12 1 0,12-1 5,-13 2-2,13-2-1,-14 2-2,14-2 0,-15 3 0,15-3 5,-17 3-1,17-3 3,-14 2-2,14-2-2,-15 1-1,15-1 1,-14 3 6,14-3-5,-14 1-1,14-1-1,-12 2 2,12-2 0,0 0 3,-16 3-1,16-3 0,0 0-6,-16 3 1,16-3 0,-12 2-2,12-2 2,-13 1 16,13-1-15,-13 3-2,13-3 1,-14 3-2,14-3-4,-14 3 1,14-3-8,-15 3-4,15-3-26,-14 2-19,14-2-29,-14 3-20,14-3 8,-11 2-56,11-2-5,-12 3-63,12-3-38,0 0-314,-12 1-95</inkml:trace>
          <inkml:trace contextRef="#ctx0" brushRef="#br0" timeOffset="-24527.8085">502 8723 12,'0'0'74,"0"0"5,0 0 5,0 0 19,0-11-3,0 11-3,0 0-1,0 0-18,0 0-13,0 0-6,2-11-16,-2 11-2,0 0 5,0 0 13,0 0-1,0 0-1,5-9-6,-5 9-11,0 0-4,0 0 1,0 0 4,0 0-1,0 0 2,0 0 6,0 0-6,0 0 1,0 0-3,2-10 3,-2 10-6,0 0-3,0 0 4,0 0-13,0 0 1,0 0-6,0 0 0,0 0-3,0 0-5,0 0 10,0 0-13,0 0 2,0 0 6,0 0 5,0 0 9,1 12 5,-1-12 2,0 0-8,1 18 19,-1-18-23,1 16 38,-1-16-5,2 21-8,-1-7 3,0-1-9,-1 3-3,2 1-8,-2 0-3,2 2 3,-2 0-3,1 1 13,1 3 20,-1 1 9,-1 1-12,0-1-10,1-1-12,-1-2-5,0 0-9,0-1-5,0-1-2,1 0 0,0-1-6,-1 0 3,1-1-5,0 1 0,-1-2-6,1 1 3,-1-2 0,1 0-3,0-1-1,-1-1 1,0 0 0,0 0-1,1 0-2,-2-1 4,1 1-24,0-13-30,0 21-81,0-21-15,1 15-54,-1-15-56,0 13-73,0-13-312,0 0-149</inkml:trace>
          <inkml:trace contextRef="#ctx0" brushRef="#br0" timeOffset="-25481.733">350 6391 79,'0'0'256,"0"0"-58,0 0-34,-5-7-37,5 7-23,0 0-19,0 0-21,0 0-8,0 0-4,-5 7 0,5-7 4,-1 14 8,1-2 21,2 5-2,-2 2 32,1 8-7,1 8 6,0 5 9,0 7-7,0 2-3,0 2 6,0 4-16,1-1-6,0 1-52,1 9 29,1-1-44,0-8 26,1 9-34,-2 0 51,2 1 14,0-1-8,0 1-2,1-2-6,-1 1-11,1-1-9,0-1 3,-1-10-29,2 9 28,-2-8-25,1 7 13,-1-9-3,0 2-2,-1 1-5,0-3-10,-1 1-2,-1-3-4,1 1-1,-1-4-5,1-2 1,-1-3-2,0-6 0,-2-2-2,2-3-1,-1-4 0,-1-3-3,1-3 4,-1-2-3,1-2-1,-1-1 0,0-2-15,-1-2 18,2 0-20,-2-11 21,1 17-17,-1-17 17,1 14-21,-1-14 15,1 13-13,-1-13-37,0 0 5,1 15-60,-1-15 4,0 0-81,-1 13-11,1-13-41,0 0-37,-1 11-39,1-11-53,0 0-197,0 13-74</inkml:trace>
          <inkml:trace contextRef="#ctx0" brushRef="#br0" timeOffset="7938.3177">326 6499 42,'0'0'159,"0"0"-11,0 0-18,0 0-1,0 0-7,-9-4-9,9 4-6,0 0-15,0 0-8,0 0-8,0 0-10,0 0-6,0 0-5,0 0-2,0 0-12,0 0-4,0 0-6,0 0-2,0 0-10,0 0-2,0 0 0,0 0-10,0 0 2,0 0-5,0 0 4,14 0-3,-14 0-2,0 0 9,15 2-3,-15-2 11,16 2 19,-16-2-18,25 2 19,-11-2-26,5 0 30,1 0-25,3 0 28,5 0-26,1-1 30,2 0-30,4 1 28,1 0-29,1-1 17,0 1-29,1-1 27,-1 1-35,0-1 32,-1 1-39,0 0 41,1 1-40,-6-1 28,1 0-31,-1 0 28,0 0-29,0 0 33,0 1-30,0-2 28,-1 1-26,1-1 39,-2 1-36,0-1 34,-1 2-42,-2-2 37,-4 1-38,-1-1 36,-2 1-38,-1 0 33,-4 0-34,-1 0 36,0 0-38,-13 0 34,21-2-32,-21 2 32,15 0-41,-15 0 19,0 0-69,17 2-19,-17-2-77,0 0-49,0 0-104,8 5-148,-8-5 49</inkml:trace>
          <inkml:trace contextRef="#ctx0" brushRef="#br0" timeOffset="9125.4625">582 9347 165,'0'0'206,"0"0"-38,0 0-7,-10 2-16,10-2-4,0 0-9,0 0-11,0 0-33,0 0-14,0 0-15,0 0-7,0 0-6,-14 0-2,14 0 1,0 0-1,0 0-2,0 0-1,0 0 8,0 0 4,0 0 4,8-4-7,-8 4-9,10-3 0,-10 3-10,16-4-3,-5 3-3,2-1-3,4-1-9,2 0 12,4 1-6,4-1 0,2 0 5,5 0-3,2-1-2,1 1-7,1 0 2,2 1-25,0-1 23,6 0-16,0-1 26,0 1-17,0 0 9,0-1-25,0 1 25,1 0-23,-2 0 23,-5 0-22,0 1 20,1 0-17,-1-1 18,-1 0-21,0 1 22,-1-3-23,0 3 21,-4-1-12,0 0 5,-6 0-18,-1 1 26,-2-1-22,0 1 22,-6 0-24,-1 0 25,-2 0-19,-1 0 17,-3 1-18,-1 0 20,-11 1-30,19-3 3,-19 3-54,13-4-11,-13 4-59,10-4-58,-10 4-55,0 0-274,0 0-26</inkml:trace>
          <inkml:trace contextRef="#ctx0" brushRef="#br0" timeOffset="44405.3721">1475 6500 85,'0'0'109,"0"0"-16,0 0-4,0 0-25,0 0 8,0 0-24,0 0 7,0 0-22,0 0 7,0 0-16,0 0 4,0 0-11,0 0 8,0 0-18,0 0 14,0 0-14,0 0 6,0 0-12,0 0 20,0 0-1,0 0 44,0 0-7,0 0 16,0 0-20,0 0 7,0 0-18,0 0 10,0 0-21,0 0 22,0 0-20,0 0 22,12 2-22,-12-2 12,0 0-24,0 0 17,13 0-18,-13 0 12,0 0-10,0 0 13,18 1-25,-18-1 20,12 1-21,-12-1 32,15 2-29,-15-2 23,16 1-29,-16-1 22,18 2-30,-18-2 26,21 2-11,-21-2 6,22 2-23,-10 0 26,0 0-21,0-1 26,0 2 4,0-2-13,1 1-30,0 0 29,0 0-27,-1 0 35,1 1-15,2-1 18,1 2-36,-2-1 29,3 1-27,-2-1 29,2 0-17,-2 1 15,1 0-26,-1 1 24,0 0-5,0 0 0,-1 0-3,1 1 1,-1-2 37,-1 2-47,2 0 27,-3 0-4,1 0-4,-1 0-5,1 0-1,-2 0 0,1 1 10,0 0-7,0-1 1,-1 1 0,0 0-5,0 0-2,0-1-1,0 2-1,0-1 0,0 0-4,-1 1-1,0-1 1,0 0-2,0 2 1,-1-1 3,2 0-4,-2 1-1,1-1 1,0 0-1,-1 1 3,1 0 0,-1-1 13,1 1-2,-1-1-1,0 1 0,1 1 12,-1-1 13,1 2-14,1-1-7,-2 1 4,0-1-2,0 0-11,0 1 0,-1-1 4,1 1-7,-2-1-4,0 2 0,0-1 2,1 0-3,-1 1 6,0-2-5,-1 2 1,0-1 0,0 1 1,0 1-33,0-2 42,0 1-39,0 0 45,-1 0-40,1-1 35,-1 0-36,1 0 44,-2 0-42,2-3 36,-1 2-32,-1 0 4,1 0-3,-1 0 3,1 0 0,-1-1 42,1 1-45,-1 0 40,0-1-39,0 1 33,-1-1-39,1 1 40,0 0-37,0 0 31,-1 0-36,0-1 42,1 1-40,0 1 39,-1 0-5,1-1 6,-1 2-12,1-2 0,-1 1-2,0 0-3,0 0 2,1-1-1,0 1 8,-1-1-13,1 2 1,-1-2 2,0 1-2,0-1 0,0 0 1,0 1-1,0-1-1,0 1-1,-1-1 2,2 1 1,-3-1 1,2 0 6,-2 0 1,2 1-18,-1-1 20,1 0 0,-1 2-1,-1-4-1,1 3 2,0-2-6,0 2-2,-2-11 3,3 21-3,-2-11 2,-1-10 1,1 22 2,-1-22-5,2 21 1,-2-21 2,0 21 4,0-10 0,0 0-2,0 1-1,0 0-3,-1 0 7,1-12-37,-1 22 33,0-9-29,0-1 37,0 0-34,1-1 23,-2 2-19,1-2 31,0 0-32,-1 1 28,0 0-24,1 0 29,-1-1-34,-1 0 30,0 1-30,1-1 30,-1 2 2,-1 0-4,1-1-8,0-1-1,0 0 1,0 1-1,1 0-1,-1-2 2,0 2 2,0-2-9,1 1 5,-2 0-2,2 0-1,-1 0 2,0-1-2,0 1-1,0-1-2,1 1 7,-2-1-36,1 1 39,-1 0-1,0 2 3,1-3-6,-1 1 2,0 0-1,-1 1 0,1 0-2,0-1 1,-1-1-4,1-1-2,0 2 0,-1 0 7,2-3-4,-1 1-3,0-1 3,1 1 3,3-9-7,-6 15 4,6-15 1,-6 14 5,6-14-5,-4 14-1,4-14-1,-7 12-1,7-12 7,-4 11-1,4-11-4,-6 13-2,6-13 7,-7 14-5,7-14-2,-8 15 4,8-15-2,-8 14-1,8-14 2,-8 14 2,8-14-2,-8 15 0,8-15 0,-9 14-1,9-14-2,-8 13 2,8-13 3,-7 12-6,7-12 5,-6 11-2,6-11 0,-8 12 2,8-12 0,-6 11 2,6-11-5,-7 10 4,7-10-2,-7 12 1,7-12-4,-9 13 2,9-13-25,-9 14 29,4-8-24,0 1 30,5-7-30,-10 13 30,10-13-22,-10 13 24,10-13-28,-10 12 30,10-12-32,-9 12 30,9-12-27,-8 11 32,8-11-32,-6 8 31,6-8-30,-5 10 29,5-10-29,-6 10 29,6-10-25,-6 8 23,6-8-26,-5 9 27,5-9-27,-6 7 26,6-7-28,-7 9 29,7-9-24,-7 10 23,7-10-29,-7 8 28,7-8-26,-6 10 29,6-10-32,-6 8 30,6-8-29,-7 8 30,7-8-4,-6 9 0,6-9-1,-6 7-34,6-7 7,-4 8 34,4-8-4,0 0-5,-7 9 1,7-9-1,-5 9-24,5-9-4,-6 8 32,6-8-4,-5 9-2,5-9 0,-5 7 0,5-7 3,-5 6-6,5-6 0,-8 11-4,8-11 3,-6 7 3,6-7-4,-7 9-14,7-9 16,-6 7-4,6-7 1,-6 9-1,6-9 5,-6 8-6,6-8 2,-6 9 1,6-9-4,-7 8 0,7-8 1,-6 9-1,6-9-2,-5 7 8,5-7-10,-6 7 3,6-7 2,0 0-2,-6 11 4,6-11-4,0 0 3,-7 9 0,7-9-7,0 0 0,-7 10 4,7-10-1,0 0 0,-7 7 4,7-7-5,0 0 2,-7 8 3,7-8 2,0 0-5,-8 9 1,8-9 1,0 0 0,-7 8-2,7-8 3,0 0 3,-7 7-7,7-7 2,0 0 2,0 0-3,-7 9 5,7-9-2,0 0 6,-5 7-8,5-7 3,0 0 0,-6 5 1,6-5 0,0 0-2,0 0 1,-7 10 0,7-10 1,0 0 0,-7 8-2,7-8 2,0 0-2,-8 7-1,8-7 1,0 0-38,-6 7 46,6-7-1,0 0-2,-7 7 4,7-7-6,0 0 1,0 0-2,-6 8 1,6-8-2,0 0 3,0 0 4,-7 7-8,7-7 2,0 0 4,0 0-4,-8 6 0,8-6 1,0 0 1,0 0-5,-8 7 3,8-7 0,0 0-2,0 0 0,-8 6 2,8-6-2,0 0 0,0 0 3,0 0-3,-9 8 0,9-8 2,0 0 3,0 0-6,0 0-9,-8 6 16,8-6-4,0 0 3,0 0-3,0 0 4,-8 6-7,8-6-1,0 0 4,0 0 0,-8 6-3,8-6 0,0 0 5,0 0-5,-10 7 2,10-7-1,0 0-1,0 0 3,-9 4 0,9-4 8,0 0-14,0 0 6,-7 6-2,7-6 1,0 0-2,0 0-2,-10 7 4,10-7 1,0 0 2,0 0-17,0 0 19,-9 5-1,9-5 2,0 0-6,0 0 2,0 0 3,-9 4-3,9-4 0,0 0 1,0 0 4,0 0-5,0 0 0,-8 5 2,8-5-4,0 0 0,0 0 0,0 0 1,0 0-5,0 0 4,-12 2-4,12-2-18,0 0-2,0 0-6,0 0-21,-11 3-11,11-3-27,0 0 6,0 0-52,0 0 4,-12 1-85,12-1-20,0 0-109,0 0-169,-10-2-11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11T20:28:45.8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C545680A-53FF-4E47-B6A6-15CD71954CF4}" emma:medium="tactile" emma:mode="ink">
          <msink:context xmlns:msink="http://schemas.microsoft.com/ink/2010/main" type="inkDrawing" rotatedBoundingBox="17880,3778 19653,5317 18217,6969 16445,5429" hotPoints="18778,4371 19459,5620 18230,6336 17548,5087" semanticType="enclosure" shapeName="Ellipse"/>
        </emma:interpretation>
      </emma:emma>
    </inkml:annotationXML>
    <inkml:trace contextRef="#ctx0" brushRef="#br0">0 18 15,'0'0'72,"0"0"-14,0 0-5,0 0-3,0 0-9,0 0-3,0 0 0,0 0-12,0 0-4,0 0 5,0 0-3,0 0-5,0 0 3,0 0 3,0 0-2,0 0 6,0 0-4,0 0 1,0 0-2,0 0 2,0 0 1,0 0 6,0 0 3,0 0 0,0 0 2,0 0 3,0 0-4,0 0-5,0 0 1,0 0 2,0 0-6,0 0-6,0 0-2,0 0-1,0 0-6,0 0 2,0 0-2,0 0-4,0 0 2,0 0 5,0 0-4,0 0 0,0 0 0,0 0 1,0 0 1,0 0 4,0 0 2,0 0-3,0 0 2,0 0 5,0 0-5,0 0-3,0 0-2,0 0-3,0 0 0,0 0-3,0 0 4,10-2-3,-10 2-5,0 0 0,0 0 3,0 0-6,0 0 4,0 0 4,11-3-2,-11 3 1,0 0 0,0 0-3,10-2-2,-10 2 4,0 0-2,0 0-6,0 0 0,11-2 2,-11 2-1,0 0 2,0 0 1,0 0 0,13-2 5,-13 2 3,0 0-7,0 0 0,12-2-1,-12 2-1,0 0 0,0 0 1,12-2-4,-12 2 3,0 0-1,12 0 6,-12 0-5,0 0-2,16-1 1,-16 1-2,0 0 0,19 0 4,-19 0-4,13 0 0,-13 0-2,13 0 8,-13 0-5,13 0 0,-13 0-2,14 0 2,-14 0 2,14 0-2,-14 0 2,14 0 3,-14 0-2,16 0 2,-16 0 5,14 0-2,-14 0 3,15-1 1,-15 1 2,16 0-1,-16 0 2,15 0 6,-15 0-17,17 0-4,-17 0 2,14-2 0,-14 2 0,16 0 0,-16 0 3,15 2-6,-15-2 5,17 0-5,-17 0 0,15 1 1,-15-1-1,16 0 1,-16 0-3,16 1 4,-16-1 0,16 1 1,-16-1-4,13 1-1,-13-1 4,14 1-2,-14-1 6,14 3-3,-14-3 0,16 0 2,-16 0 4,15 3-8,-15-3-2,16 1 4,-16-1 1,15 3-3,-15-3 4,16 2-6,-16-2 6,16 2-25,-16-2 29,18 3-24,-18-3 23,19 3-4,-19-3 1,18 3 2,-18-3-2,17 4-2,-17-4 2,18 2-2,-18-2 1,17 4 11,-17-4-18,17 3 4,-17-3-2,19 3 3,-19-3-2,18 3 0,-18-3 2,19 3-2,-19-3-2,18 4 7,-18-4-5,19 5-1,-19-5 0,18 3 1,-18-3 0,19 4 0,-19-4-1,18 4 1,-7 0 1,-11-4 4,19 5-6,-19-5 3,19 5-1,-19-5-1,19 5 2,-9-2 2,-1 1-1,-9-4-4,20 5 5,-11-3-2,-9-2 2,21 5-7,-21-5 3,17 5 2,-17-5-19,18 6 34,-18-6-33,19 4 24,-19-4-24,19 5 27,-19-5-22,18 5 24,-18-5-27,19 5 25,-19-5-20,18 4 25,-8 0-26,1-2 27,-11-2-27,19 6 30,-9-4-27,0 0 22,1 1-20,-11-3 21,19 5-26,-9-3 30,-10-2-28,19 6 27,-19-6-27,19 4 27,-19-4-31,17 5 27,-17-5-26,19 5 26,-19-5-29,16 6 27,-16-6-24,17 5 29,-17-5-27,19 6 31,-19-6-32,17 5 30,-17-5-32,18 7 33,-18-7-28,19 6 4,-9-3 4,-1 1 17,0-2-15,-9-2 2,17 6-5,-17-6 0,17 7 1,-17-7 0,16 6 3,-16-6-3,17 7 1,-17-7 1,15 7 5,-15-7-3,17 6-1,-8-2-1,0 1-1,0-1 7,1-1 0,1 1 4,-1 1-5,1 0 1,-2-1 4,2 0-6,0 1-1,1 1 1,0-2-1,-1 1-2,1 0 0,-1 0-3,-2-1 4,1 1-1,-1 0 1,2-1-2,-2 1-3,0 2 5,1-2-3,0 0 31,-1 3-39,-1-3 35,1 1-36,2 3 33,-2-3-27,2 1 35,-2 2-37,3-1 30,-3-2-33,0 3 31,2-1-32,-3 0 29,3 0-32,-2 0 34,0 1-29,-1-1 27,1 1-44,1 1 45,-2-2-36,-1 1 36,-1 0-37,1-1 36,-1 2-37,1 0 44,2 0-38,-3-1 42,3 1-30,-2 1 23,1-2-40,-1 1 34,1 0-33,1-1 34,-2 0-34,1 0 42,1 1-43,-3-1 40,1 0-42,2 1 57,-3-2-61,-1 0 36,1 1-33,0 0 39,2 0-35,-4 0 30,3 0-32,-3 0 36,1 1-30,-1-2 29,1 2-35,-1-2 36,0 2-36,0-2-1,1 0 6,-1 2 1,-2-2 3,-2-8 0,9 16 9,-9-16-4,4 17-3,-4-17 0,7 16 4,-7-16-1,4 15 2,-4-15-3,5 14 1,-5-14 1,4 11 7,-4-11-7,4 13-3,-4-13 4,2 12 0,-2-12-1,1 10 3,-1-10-5,2 12-25,-2-12-52,0 0-60,-2 14-88,2-14-111,0 0-197,-9 11-42</inkml:trace>
    <inkml:trace contextRef="#ctx0" brushRef="#br0" timeOffset="-67162.4213">25 16 249,'0'0'217,"0"0"-33,0 0-20,0 0-11,0 0-11,0 0-17,0 0-15,0 0-4,-4-7-16,4 7-7,0 0-7,0 0-4,0 0-2,0 0-3,0 0 0,0 0-5,0 0-34,0 0 32,0 0-35,0 0 29,0 0-32,0 0 30,0 0-35,0 0 36,0 0-39,0 0 30,0 0-31,0 0 29,0 0-37,0 0 33,0 0-38,5-10 31,-5 10-31,0 0 35,14-1-41,-14 1 40,0 0-36,17-1 35,-17 1-39,15-1 36,-15 1-33,20 1 40,-20-1-36,24 1 41,-11 0-44,1 1 37,-1 0-37,2 0 36,0 2-38,2-2 32,-2 1-34,2 1 32,-2 1-33,1-1 42,-1 3-44,3-1 33,-1 2-36,0 0 42,0 1-37,0 2 5,2-1 21,-3 2-22,1-2 7,0 2-2,0 1 1,-1-1 3,1 1-3,0 1 9,-1-2 5,0 2-34,1-1 48,-3 3-31,3-3 31,0 2-31,-2 0 47,0 0-2,0 0-4,6 0 4,-8 0 7,1 1-8,0 0-1,-1-1-5,-1 1-5,-1 1-5,0-1 1,-1 2 11,0-1-23,-1-1 15,0 2-19,-2 0 15,1-1-20,-1 0 19,-1 2-21,1 0 14,-2-3-17,1 0 15,-1 0-16,0 0 12,1-1-13,-3 2 15,2-1-15,0 0 15,-2-2-17,0 2 15,0 0-13,1-1 24,-3 1 1,2-1-5,-1 1 1,0-1 0,1 3 29,-3-1 23,0 2-8,0-1-40,0-1 25,-3 2-40,3-1 28,-1 1-36,0-1 30,-1 2-3,0-2-6,0 1-3,0-2-3,-1 5-3,-1 0-4,1-2 2,0-2-3,-1-1-4,0 0 1,1 0 0,-3-1-1,2 1-2,-1 0-3,-1-2 6,0 1-4,0-2 1,1 1-1,-2-1-3,1 0 4,-1 0-1,1-2 2,-1 1-2,1 0 2,-2-1-5,3 0 2,-4 1-2,1-2 2,1 1 0,0-1 2,-1 0 1,-1 1-2,0 0-3,0-1 0,1 0 1,-3 1 3,1-1-3,0-1 2,-1 1-3,2 0 4,-1-1-4,1-1-1,2 0 2,-2 1-1,0-2 3,3 2-2,-2-3-31,0 1 40,2-1-34,-1 1 35,0-1-33,2-1 37,-2 1-34,1-1 32,6-6-29,-11 11 34,11-11-35,-11 10 32,11-10-32,-9 9 34,9-9-26,-12 9 25,4-4-32,8-5 33,-16 9-34,8-5 34,0 1-34,8-5 35,-16 9-28,7-5 29,1 0-37,8-4 37,-15 8-37,15-8 34,-11 5-33,11-5 33,-11 5-31,11-5 31,-11 6-30,11-6 30,-11 5-33,11-5 32,-11 4-28,11-4 30,-12 5-33,12-5 37,-11 4-39,11-4 35,-10 3-37,10-3 38,-12 4-38,12-4 39,-14 4-33,14-4 30,-14 5-31,14-5 29,-15 4-32,15-4 35,-15 4-31,15-4 30,-15 4-34,15-4 37,-15 4-37,15-4 35,-13 4-33,13-4 32,-12 3-35,12-3 37,-10 2-35,10-2 39,0 0-41,-13 3 36,13-3-35,0 0 29,0 0-55,-14 3-9,14-3-82,0 0-10,0 0-85,-13 0-25,13 0-30,0 0-30,-11-4-89,11 4-401,-7-6-331</inkml:trace>
    <inkml:trace contextRef="#ctx0" brushRef="#br0" timeOffset="1882.6607">143 1871 102,'0'0'113,"0"0"-1,-8-4-19,8 4-15,0 0-8,0 0-7,0 0-11,0 0-9,0 0-3,0 0-8,0 0-3,-11-4-7,11 4-7,0 0 2,0 0-4,0 0-4,0 0 1,0 0-3,0 0 0,0 0 2,0 0 0,0 0-4,0 0-1,0 0 9,0 0 15,0 0 19,0 0 14,0 0 0,0 0-10,0 0-9,11 6-2,-11-6 3,0 0 3,11 4 2,-11-4-5,10 3-1,-10-3-3,14 1-2,-14-1 13,16 1-8,-16-1-5,22 2-4,-9-1 0,-1-1-7,3 0 1,-1-1-4,1 0 7,1 0-9,3 0-2,-1 0-3,1-1-3,-1 0 3,2-1-5,3 0-2,0-1-1,-1 0 3,3-1-5,-2 1 1,0-1-5,1 1 2,0-1 1,-1 1-1,1-2-1,0 2-1,1-1 4,-1 0 2,1-1-5,0 2 0,0-1 0,-1 0 2,1 0 1,0 0-2,-1 2-2,0-1 1,-3-1 3,-2 2-6,0 0 0,0-1-3,0 2 5,-1-2 28,1 1-36,-2 0 34,1-1-33,-1 1 32,0-1-32,0 0 23,-1 0-25,1 0 29,-1 0-31,0-1 31,1 0-28,-4 1 38,2-1-33,0 2 35,-1-2-19,0 1 8,2-2-29,-3 1 26,2 0-32,1 0 30,-1-1-31,0 1 31,3 0-28,-3-1 29,2 0-33,3 0 28,-2 0-27,2-1 29,1-1-30,-3 2 31,1 0-31,1-2 35,0 0-30,-2 2 22,1-3-28,-4 3 34,0-1-34,-1 1 37,-1 0-31,0 1 33,-1-2-31,0 1 29,-1 0-29,-1 1 23,1-1-29,3 0 31,-3-1-34,0 1 34,-1 0-29,0-2 28,2 2-32,-3-1 33,2-1-35,0 2 35,-2-2-35,1 1 35,-1 1-33,0-1 31,-3 1-27,1 1 36,-7 5-32,13-12 26,-13 12-31,11-12 35,-11 12-34,12-11 30,-12 11-34,11-12 34,-11 12-35,10-12 34,-10 12-36,9-10 36,-9 10-37,9-12 36,-9 12-36,9-12 35,-9 12-32,12-12 32,-12 12-33,9-12 33,-9 12-31,9-8 34,-9 8-34,6-10 33,-6 10-35,7-9 31,-7 9-33,7-9 34,-7 9-33,8-9 5,-8 9 1,9-9 2,-9 9 2,9-10 4,-9 10 1,10-11-1,-10 11 0,13-11 0,-6 5 0,-7 6 4,13-10 0,-7 4 0,2 1 0,-8 5-1,13-11 6,-13 11-5,11-10 0,-11 10-1,11-10 2,-11 10 0,8-8 1,-8 8-1,9-9 2,-9 9-2,6-7 2,-6 7-4,5-7 2,-5 7-2,6-8 1,-6 8-2,5-8-1,-5 8 2,0 0 2,8-9 5,-8 9-5,0 0-2,7-8 2,-7 8-2,0 0 2,5-9-2,-5 9 0,0 0 2,6-8 2,-6 8-4,0 0 1,6-10-3,-6 10 1,0 0 1,5-8-3,-5 8 1,0 0 3,4-8 8,-4 8-12,0 0 3,4-7 2,-4 7-2,0 0 3,0 0-3,7-10-1,-7 10 2,0 0 0,0 0 4,6-9-6,-6 9 1,0 0-1,0 0 1,5-7 1,-5 7 3,0 0-4,0 0 3,0 0-4,0 0 7,4-7 6,-4 7-15,0 0-1,0 0 4,0 0-4,0 0 1,0 0-1,0 0 1,0 0-6,0 0-4,0 0-16,0 0-4,0 0-58,0 0-27,0 0-49,0 0-34,-9 6-61,9-6-196,-8 7 63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11T20:27:37.4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774010C5-8C99-466E-A820-9F987B894051}" emma:medium="tactile" emma:mode="ink">
          <msink:context xmlns:msink="http://schemas.microsoft.com/ink/2010/main" type="inkDrawing" rotatedBoundingBox="17465,4461 17472,4408 17474,4408 17467,4462" shapeName="Other"/>
        </emma:interpretation>
      </emma:emma>
    </inkml:annotationXML>
    <inkml:trace contextRef="#ctx0" brushRef="#br0">0 53 212,'1'-11'259,"-1"11"-53,0 0-43,0 0-30,1-11-21,-1 11 26,0 0 12,0 0 3,0 0-12,1-12-13,-1 12-8,0 0-16,0 0-12,0 0-42,0 0 29,2-10-42,-2 10 25,0 0-37,0 0 26,0 0-30,0 0 21,0 0-38,0 0 30,0 0-38,0 0 34,0 0-39,2-9 32,-2 9-34,0 0 32,0 0-26,0 0 28,0 0-35,0 0 38,0 0-39,0 0 35,0 0-34,0 0 38,0 0-36,0 0 28,0 0-30,0 0 28,0 0-36,0 0 37,0 0-36,0 0 37,0 0-35,0 0 35,0 0-34,0 0 31,0 0-28,0 0 28,0 0-34,0 0 32,0 0-32,0 0 38,0 0-37,0 0 34,0 0-34,0 0 34,0 0-30,0 0 31,0 0-36,0 0 30,0 0-39,0 0 18,0 0-65,0 0-11,0 0-38,0 0-26,0 0-20,0 0-42,0 0-41,0 0-222,0 0 43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11T20:27:40.19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D8E0776D-AF0C-4245-9C14-AFC27FFA3184}" emma:medium="tactile" emma:mode="ink">
          <msink:context xmlns:msink="http://schemas.microsoft.com/ink/2010/main" type="inkDrawing" rotatedBoundingBox="17063,6815 19741,6525 19936,8329 17259,8619" hotPoints="19597,7020 19137,8470 17618,8400 18078,6950" semanticType="enclosure" shapeName="Ellipse"/>
        </emma:interpretation>
      </emma:emma>
    </inkml:annotationXML>
    <inkml:trace contextRef="#ctx0" brushRef="#br0">-76 2395 4,'0'0'318,"0"0"-84,0 0-19,0 0-51,0 0 3,0 0-32,0 0 16,0 0-31,0 0 15,2-12-42,-2 12 16,0 0-40,0 0 12,0 0-39,5-7 19,-5 7-42,0 0 30,0 0-35,10-6 30,-10 6-41,0 0 36,14-2-32,-14 2 33,16-1-26,-16 1 32,20 0-35,-20 0 33,23 0-38,-10 2 39,0-2-39,1 1 34,-1 1-38,2-1 33,0 2-37,0-1 33,1 1-35,1 1 32,-1 0-31,0 0-1,0 1 1,1 0 2,-1 1 0,3 1-2,0 1 7,-2 0 2,3-1 7,-2 3 7,0-1-4,-1 1-3,1-1 6,1 2-9,-3-1-17,2 0 24,-1 1-23,-1 1 43,0-1-33,-1 1 29,2 0-27,-3 1 22,1 0 2,-1-1 1,0 1-9,0 0-2,-1 1 14,0-2-12,0 3 2,0 0 11,0-1 1,0-1-7,-2 2-7,3 0-5,-5 0 4,2 0 8,-1 0 19,0 0-26,0 0 20,-3 0-27,1-2 24,-1 2-24,-1-1 16,1 1-20,-1 1 20,1-2-16,-2 2 9,1-2-20,0 3 22,-1-4-22,1 3 2,-1 0 3,-1-1-1,0 0 3,0 1-6,0 0 2,-1-1 8,0 0-5,0 1 3,-1-1 1,0-1-3,1 1 6,-3-1-4,2-1 0,-2 0-33,2 0 40,-2 1-30,0 0 38,-1-2-3,0 4-4,-1-1 0,-1 0-4,0 1-2,-1-1-3,1 1 0,-4-1-3,1 1-3,-1 1 3,1 1 0,-3-1-1,0 0-1,0-1 0,1 1 1,-3 0-1,2-2 5,-1 2-1,1-1 11,-2 0-11,1-1-1,-1 1 0,0-1 1,0 0 4,-1-1-5,1 0 2,0 1-1,0-1-2,-1-2 5,3 1-4,-2-3-2,2 2 0,-2-2-1,0 2 0,0-2-1,0 1 2,1-1-3,-2 1-2,1-1 3,1 0-5,-2 0 2,0 0-1,0 0 1,1 1-1,-1-2 0,0 1 3,0-1-3,1 1 0,-2-1 0,1-1-1,0 1 4,0-1-5,0 0 1,0 0 2,1-1-3,-3 0 1,4-1-1,-3 0 2,2 1-2,-2-1 0,1-1 4,-1 1-3,0-1-2,1 0 1,-3 0 4,2 1-5,-1-1-29,0-1 40,0 0-38,-1 1 38,1-1-35,0-1 41,0 1-37,-1 0 35,1 0-32,1-1 36,-1 1-37,1-1 35,0-1-30,1 2 30,0-1-34,0 0 38,-2 0-39,3 0 35,-1 0-33,0 0 33,1 0-32,0 0 32,1-1-34,10-2 35,-19 4-33,19-4 33,-16 4-31,16-4 31,-12 3-33,12-3 36,-11 3-39,11-3 34,0 0-46,-15 2 4,15-2-86,0 0-21,-12 2-87,12-2-24,0 0-23,-12 0-64,12 0-90,0 0-309,-10-2-235</inkml:trace>
    <inkml:trace contextRef="#ctx0" brushRef="#br0" timeOffset="71745.9482">-199 4161 101,'0'0'159,"0"0"-5,0 0-36,0 0 10,0 0-23,0 0 4,0 0-17,0 0 2,0 0-29,0 0 4,0 0-24,0 0 0,0 0-21,0 0 9,0 0-17,0 0 17,0 0-12,0 0 19,0 0-19,0 0 17,0 0-18,17 1 30,-17-1-19,12 3 24,-12-3-27,18 2 18,-18-2-27,22 3 22,-9-1-21,1-1 23,3 0-26,1 1 37,1-1-35,4-1 28,-2 0-32,5 0 31,2 0-23,0-1 31,2-1-34,6 0 3,-1-1-6,1-1 0,1 0 5,0-1 10,-1 1-19,1-1 2,0 1 4,6-4-5,-3 3-1,-2-1 0,4-1-1,-6 2-2,-1-1 6,1 1-13,0 0 2,-3 0-3,1 0 2,-1-1 1,-1 1-4,2 0 5,-2 0-1,-1 0-2,0-2-1,1 3 1,-2-3 0,2 1 1,-4 0-2,0-1 1,1 0 0,-3 0 31,-3 0-31,3 1 28,-3-2-39,0 1 42,0 1-37,-1-2 36,-3 1-31,1 0 35,-1-1-44,1 1 37,-4 1-34,-1 0 33,1-1-16,3-2 11,-3 1-37,3 1 32,-1-2-28,1 2 33,1-1-37,1-1 38,0 1-36,0 0 35,1-1-38,-2 1 40,1-2-33,1 3 29,-2-2-33,0 1 35,2-1-35,-4 1 32,1-1-34,-2 1 35,-1 2-37,-1-2 36,0 2-33,-2-1 34,0 0-43,0 0 43,0 0-38,-2 1 39,3-1-42,-3 0 40,-2 0-26,0 0 28,1 1-43,-1 1 39,0-2-38,-1 0 36,1 1-35,-2-2 38,2 2-35,-1 0 41,-3-1-45,3 1 38,-3 1-37,-5 5 36,12-13-35,-12 13 38,11-11-37,-4 4-2,-1 1 5,-6 6 6,11-11 6,-11 11-5,10-11 3,-10 11-3,9-10 3,-9 10 1,8-10-1,-8 10 1,9-9 3,-9 9 3,7-10-7,-7 10 1,8-9 2,-8 9-3,7-10 4,-7 10-2,8-9 4,-8 9-4,7-9 6,-7 9-10,6-8 5,-6 8-1,7-9 1,-7 9-1,9-9 1,-9 9 3,9-9-4,-9 9 4,10-10-3,-10 10 2,7-8 1,-7 8-2,9-7 0,-9 7 2,8-8 0,-8 8 4,7-7 15,-7 7-4,0 0 2,8-9-2,-8 9-2,0 0-5,7-8-5,-7 8 6,0 0-9,6-8-2,-6 8 4,5-8-5,-5 8 0,0 0-2,8-9 5,-8 9-1,0 0-5,8-10 0,-8 10 4,0 0-2,7-9 2,-7 9-5,0 0 11,8-9-8,-8 9 3,0 0-4,7-10 0,-7 10-2,6-7 4,-6 7-4,5-7 3,-5 7 0,6-6 5,-6 6-7,9-8 0,-9 8 1,8-6 0,-8 6 0,9-8 5,-9 8 8,7-6-11,-7 6 33,8-7-52,-8 7 16,7-6 30,-7 6-34,0 0 33,8-7-34,-8 7 34,0 0-36,0 0 34,7-7-37,-7 7 30,0 0-32,0 0 33,0 0-31,5-10 36,-5 10-39,0 0 31,0 0-38,0 0 32,0 0-43,0 0-12,0 0 20,6-6-50,-6 6 16,0 0-46,0 0 11,0 0-58,0 0 12,0 0-38,0 0-5,0 0-23,0 0-49,0 0-203,0 0 64</inkml:trace>
    <inkml:trace contextRef="#ctx0" brushRef="#br0" timeOffset="69787.2751">-78 2391 101,'0'0'158,"0"0"-33,0 0-30,0 0-17,0 0-2,0 0-6,0 0 1,0 0 0,0 0-3,-3-9-5,3 9-6,0 0-6,0 0-10,0 0-4,0 0-9,0 0-3,0 0 0,0 0-7,0 0 2,0 0 2,0 0 0,0 0 5,0 0-2,0 0 4,0 0 2,0 0 5,0 0 0,0 0-1,0 0 0,0 0-3,0 0-6,0 0 4,0 0-11,-2-10-3,2 10-4,0 0-3,0 0 0,0 0-7,0 0 0,0 0 4,0 0-6,0 0 1,0 0-1,0 0 3,0 0 2,0 0 0,0 0 2,11 1 9,-11-1 10,0 0-4,0 0 3,0 0 8,12 1 1,-12-1 3,0 0 1,0 0-25,0 0 21,13-1-29,-13 1 22,0 0-28,0 0 23,0 0-28,0 0 28,14 0-31,-14 0 29,0 0-33,0 0 26,0 0-26,0 0 28,12 0-28,-12 0 29,0 0-30,0 0 31,14-1-6,-14 1-5,0 0-21,12 0 27,-12 0-21,0 0 33,15 0-21,-15 0 24,12-2-25,-12 2 25,0 0-31,18 0 30,-18 0-34,0 0 30,15-1-33,-15 1 28,0 0-27,13 0 26,-13 0-20,0 0 21,0 0-34,14 1 34,-14-1-34,0 0 33,12 3-29,-12-3 27,0 0-27,14 4 29,-14-4-34,10 2 32,-10-2-26,14 2 30,-14-2-27,14 2 29,-14-2-34,17 2 30,-17-2-31,17 2 32,-17-2-28,17 2 33,-17-2-32,19 1 34,-19-1-31,21 0 24,-21 0-27,23 1 31,-23-1-29,22 0 31,-22 0-27,24 0 34,-11 0-31,1 0 37,1 0-32,3-1 30,0 1-34,3 0 32,0-1-34,1 1 37,1-1-34,1 0 27,0 0-32,0 1 31,2 0-31,-2 1 33,-2-1-33,1 2 32,1-1-28,0 0 23,-3 0-34,0 1 37,1-1-39,0 1 36,-3 0-33,1 1 38,0 0-31,1 0 39,2 0-33,-1-1 36,-1 1-38,2 0-1,1 0 2,-3 0 8,-2-1-2,2 0 7,-1 1-4,0-1 3,1 0-1,-3 0 0,1-1-1,-1 2-3,1-1 3,-1 0 5,1 1-13,-1-1-3,0-1 1,-1 2-3,-1 0 1,0 0 3,2 0 1,-3-1-3,1 2 1,1-1-1,-2 1-2,2 1 5,-1-1-3,0 1 2,-1 1 2,0-1-2,1 0 3,-1 0-7,0 1 0,0-1 3,0 1 1,-1 0-3,1 0 1,1-1 14,-1 2-13,0-1 5,-1 1-11,1 0 2,0-1 1,2 0 1,-2 2 0,3-1-3,-1 0 6,1 1-3,4-1 6,-5 0-5,3 0 0,-3 1-7,3-2 9,-5 0-1,1 0-5,1 1 11,-2-1 5,0 0-12,-2 0 4,1 0-11,-1 0 0,-2 0 2,0-2-1,-2 1 3,-1 2 4,1-2 1,0 0-2,-2 2-5,1-1 2,-1 0 1,1 1 0,-1-1 1,0 1 0,-1 0-2,1-1 9,-1 2 23,0-1-37,1 0 33,-1 1-36,-1 0 33,2-1-35,0 0 32,-1 2-30,1-1 30,-3 0-35,3 0 36,-3 0-38,1 1 34,1-1-36,-2 0 33,1 0-28,1 1 30,-1-1-28,1 2 25,-2-3-31,1 3 34,1-2-34,-1 1 35,1-1-29,-1 0 30,1 0-35,1 1 32,-1 0-33,-1-1 36,1 0-33,-2 1 31,3-1-27,-3 0 28,0 0-32,3 0 35,-3 0-37,1-1 35,-5-7-37,6 14 36,-6-14-30,7 15 31,-7-15-31,9 11 25,-9-11-31,5 13 5,-5-13 5,6 11 1,-6-11 2,7 12-1,-7-12 8,6 13-5,-6-13 7,5 10-4,-5-10-2,6 12 2,-6-12-3,5 9 4,-5-9-1,4 10 1,-4-10 7,6 10-3,-6-10-3,3 10-1,-3-10-1,4 8 0,-4-8-1,0 0 0,6 13 2,-6-13 2,0 0 1,5 10-3,-5-10 1,0 0 2,4 8-1,-4-8 2,0 0-2,0 0 4,5 9-4,-5-9 0,0 0 1,0 0-2,0 0-1,0 0 3,4 9 0,-4-9-1,0 0 3,0 0-9,0 0-25,0 0-36,0 0-37,0 0-43,0 0-52,0 0-38,0 0-98,0 0-274,0 0-121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11T20:28:54.1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6C416761-7EC7-4FD0-8376-E127B9DD5B56}" emma:medium="tactile" emma:mode="ink">
          <msink:context xmlns:msink="http://schemas.microsoft.com/ink/2010/main" type="inkDrawing" rotatedBoundingBox="17352,8860 20084,9007 19976,11005 17244,10857" hotPoints="19154,10712 17749,10215 17833,8727 19238,9224" semanticType="enclosure" shapeName="Ellipse"/>
        </emma:interpretation>
      </emma:emma>
    </inkml:annotationXML>
    <inkml:trace contextRef="#ctx0" brushRef="#br0">48 38 31,'0'0'48,"0"0"-4,0 0-2,-14 0 4,14 0-8,0 0 7,0 0-8,-12-1-1,12 1-6,0 0 14,0 0-9,0 0 1,-12-1 9,12 1 6,0 0-7,0 0 5,0 0-3,0 0-4,0 0-1,0 0-3,-10-2-3,10 2 0,0 0 0,0 0 2,0 0-4,0 0-2,0 0-4,0 0 1,0 0 6,0 0-14,0 0 2,0 0 6,0 0 7,0 0 3,0 0-3,0 0 2,0 0 3,7-6-1,-7 6-6,0 0-3,12-2-4,-12 2 1,12-2-5,-12 2 1,18-3 3,-6 1 1,1 1 0,5-1 12,-2 0 5,3 1-5,0-1 2,2 1-6,4-1-6,-1 0-3,3 0 0,1 0-3,-1 1-2,1 1-1,0-1-4,1 0-2,0 0-1,2 1-4,-2 1-1,2 1 1,0-1 3,3 1-2,-1 1-4,3 0 5,-2 1 0,1 1 0,-1 0-6,1 0 5,1 1-3,-3-1-2,1 2 1,-1 0 1,0 0 2,1-1 1,-3 1-3,1 1 2,0 0-1,-2 0-4,-2-1 7,2 0 1,-2 2-2,0-2-5,-4 1-27,0-1 31,-2 2-21,1-2 30,0 1-25,-1 0 42,0 0-44,0 0 27,-1 1-27,1-1 36,0 0-26,-1 1 22,2 0-30,-1 0 36,0-1-36,2 3 37,2-1-34,-2 0 31,2 1-32,-2-1 30,3 1-33,-4-1 38,2 1-38,0-1 35,-1 1-34,-2-1 35,2 1-38,-1-2 33,1 3-32,-5-1 33,3-1-28,-2 0 24,1 1-33,1 2 36,-2-2-5,1 1-4,0 0 3,-3 0-2,3-2-2,-3 1-2,1 2-1,-1-3-2,1 2 3,-2-1 0,1 1-17,2 0 17,-4-1 0,1-1-1,0 0-1,-2 1-2,1 0-3,-1-1 5,-2-1-3,0 1-2,0-1 13,0-1-16,-2 2 1,3-1 0,-3 1 0,0-1 0,2 0-2,-2 0 8,2 1-6,-3-2-1,3 3-1,-2-4-3,0 3 3,2-1 7,-2 0-4,0 0 5,0-1-4,0 0-5,0-1-3,-2 2 8,2-2-7,-2 0 3,-1 0 3,-1-2-21,2 2 24,-3-2 3,-6-5-2,13 12-3,-13-12 3,9 9-2,-9-9 1,9 9-10,-9-9-18,6 8-24,-6-8-29,0 0-44,4 13-45,-4-13-72,0 0-72,-4 10-278,4-10-99</inkml:trace>
    <inkml:trace contextRef="#ctx0" brushRef="#br0" timeOffset="-72015.2283">59 34 69,'-13'0'262,"13"0"-54,0 0-29,0 0-26,-11-2-16,11 2-23,0 0-14,0 0-13,0 0-18,-11-2-9,11 2-12,0 0-7,0 0-7,0 0-6,0 0 10,0 0-22,0 0-4,0 0 0,0 0 19,0 0-22,0 0 1,0 0 3,0 0-2,0 0 8,0 0 4,0 0-1,0 0 1,0 0 5,0 0 8,0 0 0,0 0 10,13-2 2,-13 2 12,0 0-13,14-1 2,-14 1-11,15 0 1,-15 0-11,18-1 0,-18 1-5,21 0 0,-21 0 19,23 0-13,-23 0-1,24 1-2,-11 0-5,0 0-2,1 0-3,3 0-2,-1 2 6,2-2-4,0 3-2,0-1-33,1 1 34,2 0-30,0 1 34,0 1-34,1-1 34,-1 2-38,1-1 40,1 1-35,-2 0 38,0 1-36,-2 0 35,2 1-22,0-1 25,-1 2-31,0-1 32,-2 1-38,3 0 40,-3 1-37,0-1 36,1 2-40,-3-1 5,1 0 2,0 0 5,-1 2 0,0-2 7,0 2-2,0 0 13,-1 0-17,0 0 3,-1 1 0,1 0 0,0-1 34,-2 1-45,0 0 39,0 0-37,-2-1 36,2 2-42,-2-1 41,0-1-37,-1 1 32,0-1-23,1 2 30,-2 0-16,-1-1 38,2 1-9,-2-1-7,-1 0-10,1 0 1,1-1-7,-3 1-2,1 0-5,1 1-1,-1-2 1,0 1-8,-1 0 2,1 1-1,-1-1-1,-1 0 15,1 1 0,-2 0 0,1 1 2,-1 0-5,-1-2-2,0 0-24,2 2 28,-3-2-25,1 1 26,0-1-25,1 1 23,-2 0-14,0-1 37,0 0-22,0-1 13,-1 1-14,1-1-10,-2 0 1,2-1 1,-2 1 1,2 1-2,-2-1 14,0 0 14,0 1-21,0-1 15,0 0-22,-2 1 13,2 1-3,-2 0-1,0 1-12,1-2 15,-1 1-12,1 0 8,0 0-15,-1-1 13,0 0-3,-2 1 0,0-1-22,2 0 31,0 0-11,-3 0 0,2 0 0,0-1-1,-1 1 3,0-1-3,-1 1 3,0-1-3,0 1 0,0-2-2,0 0-5,1 2 6,-3-3 3,2 2-2,-2-1-3,1 1 3,0-2-7,-2 1 2,1-1 0,1 0-3,-3 0 2,1 0 1,1 0-2,-3-1-3,1 1-7,0 0 11,-2-1-10,-1 1 12,1-1-13,0 1 14,-1-2-10,0 1 9,-1 0-11,0-1 14,0 0-15,0 0 14,0 0-13,1 0 11,-1-1-10,0 0 7,0-1-5,0 0-3,0 0 1,0 0 0,0 1 3,0-2 0,-2 0-2,2 1 5,-1 1-5,0-3 1,0 2-1,-1-1 2,1 0-1,0 1 0,0-3 0,1 2 0,0-1 2,0 0-2,3 0 0,-2-1-1,1 0 4,0 1 7,0-2-13,-1 1 13,1-1-12,2 1 9,-3 0-14,1 0 17,0-2-15,-1 2 14,-3 0-14,1 0 9,-1 0-9,1 1 11,-2 0-9,1-2 7,1 1-10,0-1 11,2 0-7,1 0 6,0 0-7,11-3 11,-20 5-13,20-5 13,-17 3-11,17-3 10,-15 2-12,15-2 15,-14 3-15,14-3 12,-13 1-11,13-1 5,-11 3-15,11-3-5,0 0-41,-16 0-30,16 0-60,0 0-3,-15 0-72,15 0-29,0 0-43,-16 0-46,16 0-94,0 0-214,-16 0-163</inkml:trace>
    <inkml:trace contextRef="#ctx0" brushRef="#br0" timeOffset="1456.7987">161 1985 127,'0'0'189,"0"0"-31,0 0-10,0 0-20,0 0-14,0 0-10,0 0-7,0 0-11,0 0-13,0 0-9,0 0-15,0 0-8,0 0-4,0 0 6,4-10 0,-4 10 1,0 0 19,13-2-19,-13 2-3,14-3-4,-14 3 1,18-2-2,-6 0-3,1 1-2,1-1-4,3 0-3,0 1 1,1-2-3,1 1 5,1-1-9,4 0 0,0-1 6,1 1-26,2-1 30,0 0-27,4-2 29,0 1-26,2-2 28,1 1-35,0-1 32,1-1-12,5 0 17,2 0-34,-3-1 40,3 0-42,-2 0 24,1-1-2,0 0 0,-3 1-4,1 0-5,-6 0 7,0 1 1,1-1-9,-2 0 2,0 0 1,-2-1-3,1 0 0,-2 1 2,1-1-3,-1 0-2,0 0-4,-2 0 2,0 0-1,-1-1-1,-1 2 2,-3 0 5,1 1-1,-3-1-5,1 1 2,1-1 10,-2 0-6,-1 1 1,1-1 2,-1 1 0,1-1-3,0 0 0,0 1-2,-1-1 1,1-1 1,2 0-4,-3 0-1,5-1 1,0-1-1,-1 0-1,-1 2-4,-3-1 2,1 0 0,-1 1 5,-1-2-3,1 2-4,1 0 2,-3-1-2,-1 0 3,2 0-1,-3 2 2,-2-1 6,0 1-1,0 0 2,0 1-31,-2-1 37,2 0-32,-2 0 34,0 0-36,2-1 44,-2 0-45,0 1 43,2 0-41,1-1 36,-3 1-40,0-2 41,2 2-36,-2-1 37,1 1-40,-1-1 37,0 1-23,-2 1 23,2 0-38,-2 0 44,1 0-43,-1 0 36,0 1-35,-1 1 37,-1-1-35,0 1 37,2 1-23,-9 5 31,13-12-38,-8 7 35,3-2-39,-1 1 36,-1 0-39,1-1 41,1 0-43,-1 1 36,-1-2-40,1 1 42,2 0-6,-3 0-5,1 1-3,1-2 5,1 1-8,-2 1 2,1-1-2,-1 1-3,1-1 6,-1 2-4,-7 5 0,11-10 1,-11 10 0,9-8-4,-9 8 5,9-7 8,-9 7-1,7-6-2,-7 6 0,6-7-5,-6 7-3,7-7-1,-7 7 4,8-8-7,-8 8 3,9-8-1,-9 8 3,7-8-5,-7 8 5,8-8-4,-8 8-30,9-10 46,-9 10-12,11-8 0,-11 8 1,7-7-4,-7 7 3,8-7-2,-8 7 2,0 0 1,9-7 0,-9 7-3,0 0 2,6-8 3,-6 8-1,0 0-3,0 0-6,0 0 5,5-6-1,-5 6 3,0 0-3,0 0 4,0 0-4,0 0-1,0 0 0,8-6-2,-8 6 2,0 0-1,0 0 4,0 0-7,0 0 2,0 0-6,0 0-32,0 0-38,0 0-34,0 0-42,0 0-27,0 0-96,0 0-44,0 0-248,-6 8-87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11T20:27:43.96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0103B07F-60F7-4789-B884-60766A9D255F}" emma:medium="tactile" emma:mode="ink">
          <msink:context xmlns:msink="http://schemas.microsoft.com/ink/2010/main" type="inkDrawing" rotatedBoundingBox="18694,11254 18749,13732 17501,13760 17446,11282" semanticType="callout" shapeName="Other"/>
        </emma:interpretation>
      </emma:emma>
    </inkml:annotationXML>
    <inkml:trace contextRef="#ctx0" brushRef="#br0">-3 6894 159,'0'0'261,"0"0"-85,0 0 20,-10-4-47,10 4 32,0 0-32,0 0 15,0 0-41,-7-6 10,7 6-48,0 0 11,0 0-32,0 0 19,0 0-33,0 0 15,0 0-29,0 0 12,4-9-32,-4 9 14,0 0-19,13-2 16,-13 2-25,14 0 24,-14 0-24,20-1 21,-6 1-21,1 0 18,3 0-25,2 1 20,1 0-19,4 2 20,-1-2-21,0 3 16,1-1-17,-1 0 21,1 2-17,-1-1 0,0 1 0,-1 1 2,0 0 1,0 1-1,-1-1 0,1 2-1,-2-1 25,1 2-15,-1-1 3,6 3-1,-6-3-3,3 4-1,0-1 1,0 1-3,-1 0 4,0 2 10,1-2-9,-2 1-1,-2 3 1,1-2-2,1 2 7,-3-1-1,1 1 9,-1 0 6,-1 1-12,1 0-2,-2 1 2,0 0-2,-1 0 2,0 0-1,0 1-5,-3 1 9,0-3-3,2 4-4,-4-3 9,2 0 1,-2 1-10,1 0 20,-3-2-4,1 3 9,0-2-18,0 0 10,-1 1-19,1-1 10,-1-1-9,2 1 9,-2 0-1,-1 0-4,1 1 1,-2 0-5,2-1 4,1 1 0,-3 0 0,0 1-3,1 1-2,-3-2 1,3 2-1,-4 0-4,3 0-13,-2 0 14,-1 1-13,1-1 15,1-1-20,-1 1 19,-1-1-15,0 0 19,-1-2-19,1 2 19,-2-1-10,-1-1 20,1 1-28,-1 0 25,0-1-22,-1 1 19,1 0-19,-2 0 21,1 0-23,-2-1 21,0 1-22,1-1 22,-1 1-21,-2-1 19,1-1-26,0 1 24,0-1-19,-1-1 23,1 0-25,1 0 24,-2-1-22,2 0 22,-3-2-5,3 1 0,0-2 0,-3 0-3,2-1-3,0 0 3,0-1 2,1 1 1,-2-1 7,1 1 24,-1-2-6,0 0-6,1 1-17,1-2 10,-2 1-27,0 0 25,0 0-21,1 1 32,-1 0-26,0-1 20,1 2-28,-3-2 25,2 0-27,-1 1 23,0 1-23,1-1 22,0-1-24,-2 0 25,3 2-24,-4-1 24,1 1-24,0 0 26,1-2-28,1 1 22,-2-1-22,1 1 19,1-1-16,-1 0 28,1 0-23,-2 2 18,1-2-22,1 0 25,-3 0-24,3 1 23,-4 0-25,2-1 24,-1 0-26,3-1 19,-4 2-20,1-1 24,0 0-32,-1 2 32,1-2-22,-1 1 30,1-1-27,-2 1 24,0-1-20,1 0 19,-1 0-21,0 0 18,1-1-19,-1 1 10,0-1-10,0 2 19,1-4-22,0 1 22,1 0-23,-1-1 19,1 1-19,-1-1 20,1 1-23,-1 0 20,0-1-17,0 1 17,0-1-21,-1 0 22,0 1-31,-1-1 33,-1 1-20,0 0 19,0 0-19,0 0 15,-1 1-14,1-2 14,-1 1-19,1-1 21,0-1-18,2 0 19,-1 1-22,1-2 21,0 0-20,0 1 20,0-1-20,0 0 19,1 0-19,-2 0 17,1 0-15,9-4 16,-16 7-18,6-4 17,10-3-17,-17 7 18,8-3-21,0-1 19,0 1-16,9-4 18,-20 6-16,20-6 14,-17 6-14,17-6 13,-18 5-11,9-2 11,9-3-14,-19 6 14,19-6-11,-18 5 12,18-5-14,-13 4 18,13-4-2,-14 4-18,14-4 15,-13 4-15,13-4 15,-13 4-14,13-4 17,-13 4-6,13-4 3,-14 4-1,14-4 0,-16 4-3,16-4 1,-13 5 1,13-5-1,-14 5-2,14-5 2,-15 3-6,15-3 4,-16 5 0,16-5 1,-13 4 3,13-4-4,-10 4 5,10-4-4,-11 3 3,11-3 0,0 0-4,-15 4 2,15-4-2,-13 3-16,13-3 19,-13 4-19,13-4 19,-13 4-19,13-4 23,-12 2-18,12-2 17,-10 3-16,10-3 8,-14 1-31,14-1-14,-12 3-87,12-3-17,-12 1-57,12-1-68,-13 3-37,13-3-112,0 0-411,-15 0-374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11T20:28:57.4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FC3B10E6-C71B-488A-837C-2FA6639DE3AB}" emma:medium="tactile" emma:mode="ink">
          <msink:context xmlns:msink="http://schemas.microsoft.com/ink/2010/main" type="inkDrawing" rotatedBoundingBox="17602,10857 20401,12122 20198,12574 17398,11308" semanticType="callout" shapeName="Other"/>
        </emma:interpretation>
      </emma:emma>
    </inkml:annotationXML>
    <inkml:trace contextRef="#ctx0" brushRef="#br0">0 9 49,'0'0'125,"0"0"-23,0 0-14,0 0-18,0 0-10,0 0-6,0 0-5,0 0-8,0 0-1,0 0-4,0 0 3,0 0-1,0 0 3,0 0 5,0 0-6,0 0 1,0 0 4,0 0 22,0 0-9,0 0 30,0 0-41,12 3 24,-12-3-30,12-1 33,-12 1-39,16-2 26,-16 2-25,21-2 25,-9 1-33,2 1 30,1-1-23,3 0 11,0 0-33,1 0 24,1 0-32,2 1 25,-2 0-29,2 1 31,0 0-32,0-1 23,4 1-25,-1 0 34,1 0-32,1 0 24,0 0-25,1 0 28,1 1-32,1 1 36,3-2-31,2 1 15,0 2-16,-1-3 23,1 3-26,0-2 29,1 2-30,-2 0 28,0-1-22,0 1 19,1 1-29,-2 0 28,0 0-24,-1 1 27,-1 0-30,0 1 17,1 1-12,-2-1-1,0 0 5,0 2 0,-1-1 6,3 0-3,-4 1 5,4-2-6,-2 2-1,-2-2-1,3 1 1,-3 1 3,-2-1-3,-1-1 10,-1-1-14,-2 2 6,1-3 1,-1 3-8,0-1 13,-2 2 8,0-3-8,2 2 1,-2 0-1,1 0 15,-1 1-22,0 0 16,1 1-22,-1-1 22,-1 2-23,5 0 27,1 2-24,-3-1 19,0 1-17,1-1 21,1 1-14,-2 1 11,0-3-8,0 2 19,-2-3-16,0 2 15,-1-2-19,-1 2 10,1-2 1,-1 1 0,1 1-11,-2-1 9,-1-1-10,2 1 12,0 2-10,-1 0 2,0 0-5,-2 1 7,1 0 6,1 0-11,-2 0-9,5 3 11,-5-3-8,0 1-7,1-1 7,-3 0 5,3 0-4,-3 1 3,2-2 0,0 1-1,-2-1 1,0 1 3,0-1-3,0 0 0,0 0 1,-2-2 0,0 0-5,-2 0 1,3 0-2,-4 0 3,3-1 1,-2 3 0,0-2-3,1 0 7,-1 0-1,0 1 1,0 0-4,-1 1 9,1-1-11,2 0 3,-2 2-2,-1-2 1,-1 2-6,1-1 9,1 1-12,-2 0 10,1-1-5,-1 0 4,0 1-7,0-2 9,-1-1-12,-1 1 16,-1-2-24,2 0 22,-3 0-12,1-1 8,0-1-10,-1 2 12,-3-10-14,6 16 10,-6-16-10,7 15 10,-7-15-10,6 14 11,-6-14-12,5 12-3,-5-12-31,8 13-18,-8-13-30,5 11-39,-5-11-64,6 10-75,-6-10-84,6 11-237,-6-11-102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11T20:28:59.1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51F3BE46-CBD9-4C7A-9DD1-4AF324BA8C00}" emma:medium="tactile" emma:mode="ink">
          <msink:context xmlns:msink="http://schemas.microsoft.com/ink/2010/main" type="inkDrawing" rotatedBoundingBox="17585,13747 20314,12501 20428,12750 17699,13996" semanticType="callout" shapeName="Other"/>
        </emma:interpretation>
      </emma:emma>
    </inkml:annotationXML>
    <inkml:trace contextRef="#ctx0" brushRef="#br0">-2 1229 19,'0'0'79,"0"0"-1,0 0 3,0 0-4,0 0-12,0 0-4,0 0 4,0 0 0,0 0 0,0 0-3,0 0-8,0 0-2,0 0-3,0 0-2,0 0 4,0 0 4,0 0 11,0 0 2,0 0 0,-8 4 0,8-4 2,0 0-1,0 0-6,0 0-4,0 0-6,0 0-37,0 0 35,0 0-22,0 0 29,0 0-41,9-5 27,-9 5-40,0 0 30,12-2-24,-12 2 18,0 0-38,17-2 44,-17 2-30,16-1 37,-16 1-27,24-1 24,-11 1-29,2-2 30,2 1-28,3 0 27,0-1-22,4 0 22,2-2-16,2 0 23,4 0-28,4-1 23,-1-2-22,8 0 11,0-1-16,0-1 18,0 1 1,2-1-9,-4 1-4,1-2-2,1 1-2,-2-1-4,2 0 5,-2 0-2,0 0 1,-3-1-5,2 0 1,-1-1 1,-1 1-10,-1-1 8,0 0 2,0 0-6,-1 0-3,-1 0 0,-4 0 2,-1 2-3,1-2 5,-1 0 2,-1 0-1,-1 0-1,0-1-1,-1 2 1,0-3 1,-1 2-1,-1-1 2,0 1-1,0-1-5,-1 2 5,0-4-7,1 3 5,1-2-7,-2 1 6,2-1-8,-2 0 8,2 0-3,0 1 5,-1-1-6,1 0 8,-1-1-8,0 2 9,0-1-6,0 0 4,-1 0-2,0 2 1,-1-1-3,1 0 6,-5 2-2,1 1-4,-1-2-2,1 2 2,0-1 1,-1 1-4,1-1 0,0 1 7,-2-1-9,1 1 2,1 0 8,-1-2-9,-1 1 3,-1 0-4,1 0 2,-1 0 0,1 0 6,0-2-8,-3 3 3,0-3-2,0 2-1,0 0 1,-2 0-23,-1 2 28,0 0-2,-1 0 1,0-1-11,0 2-5,0-1 18,0-1-1,1 0-3,-1 3-1,-3-2 0,3 1-2,-2 0 5,0 0-1,-1 0 0,1 1 3,-1 1-5,-1-2-2,0 1 4,-1 0-6,1-1 6,-1 2 4,1-1-6,-7 7 2,11-14-4,-11 14 2,8-12-22,-8 12 28,9-11-4,-9 11 3,7-9-6,-7 9 10,6-9-13,-6 9-2,6-8 6,-6 8-1,0 0-19,7-10 23,-7 10 7,0 0-8,4-7 4,-4 7-5,0 0 1,0 0-4,8-9 1,-8 9-1,0 0 4,0 0-11,4-10 12,-4 10-5,0 0-2,5-8 3,-5 8 2,0 0-3,4-9 3,-4 9-2,0 0 3,0 0-4,4-8 0,-4 8-2,0 0 9,0 0-6,0 0 0,0 0-4,5-8 5,-5 8-5,0 0 1,0 0-2,0 0 3,0 0 1,0 0 0,0 0-1,0 0-3,0 0 5,0 0 5,0 0-12,0 0 7,0 0 2,0 0-5,0 0 3,0 0 2,0 0-4,4-9 2,-4 9 2,0 0-3,0 0-5,0 0 10,0 0-5,0 0 6,0 0-18,0 0-21,0 0-4,0 0-28,-6 7-19,6-7-19,0 0-25,0 0-32,-7 8-20,7-8-41,0 0-47,-7 9-216,7-9 29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11T20:29:00.06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2CAD461A-0FA7-4702-92A4-F51CD91EE1FD}" emma:medium="tactile" emma:mode="ink">
          <msink:context xmlns:msink="http://schemas.microsoft.com/ink/2010/main" type="inkDrawing" rotatedBoundingBox="20232,12567 20311,12704 20290,12717 20211,12579" semanticType="callout" shapeName="Other"/>
        </emma:interpretation>
      </emma:emma>
    </inkml:annotationXML>
    <inkml:trace contextRef="#ctx0" brushRef="#br0">16 23 4,'-3'-9'168,"3"9"-13,0 0-27,0 0-15,0 0-11,-6-6-19,6 6-5,0 0 2,0 0-5,0 0-2,-7-8-11,7 8-6,0 0-18,0 0-8,0 0-10,0 0 0,0 0-8,0 0 3,0 0-2,0 0-1,0 0-9,0 0 7,0 0 1,0 0 0,0 0 3,9 8 16,-9-8 13,7 8 11,-7-8-17,8 9 4,-8-9-5,7 9-9,-7-9-4,9 12-1,-9-12-8,8 11-2,-8-11 2,7 12 2,-7-12-7,8 11-3,-8-11-3,6 11 4,-6-11 0,4 10-3,-4-10 1,2 10 0,-2-10 0,0 0-2,2 12-4,-2-12-23,0 0-29,-2 11-44,2-11-53,0 0-57,-4 8-199,4-8 136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36:23.888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ACC3B1CA-8127-4293-9C61-3767FF07459E}" emma:medium="tactile" emma:mode="ink">
          <msink:context xmlns:msink="http://schemas.microsoft.com/ink/2010/main" type="inkDrawing" rotatedBoundingBox="13830,3271 15174,3193 15175,3203 13831,3281" shapeName="Other"/>
        </emma:interpretation>
      </emma:emma>
    </inkml:annotationXML>
    <inkml:trace contextRef="#ctx0" brushRef="#br0">57 83 191,'0'0'244,"0"0"-41,-31-1-27,31 1-15,0 0-16,-27 0-13,27 0-21,0 0-19,0 0-5,0 0 6,0 0 8,0 0 7,0 0-14,0 0 7,0 0-1,31-4-12,-2 2-13,10-1-6,9 0-12,6-1-12,6 1-14,8-2-13,2 0 11,0 1-23,3 0 26,-1 0-34,-2 1 22,-1-1-24,-3 1 19,-6 0-17,-2 1 18,-5-1-20,-1 0 22,-2 0-23,-11 1 19,-2 0-19,-2-1 24,-8 3-12,-2-1 57,-25 1-42,39-3-3,-39 3-7,27-2-3,-27 2 2,0 0-8,23-4-1,-23 4-18,0 0-21,0 0-54,0 0-72,0 0-77,0 0-109,0 0-254,0 0-115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4:38.351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62B98439-4D3F-44EA-97D0-6F8373766DB7}" emma:medium="tactile" emma:mode="ink">
          <msink:context xmlns:msink="http://schemas.microsoft.com/ink/2010/main" type="inkDrawing" rotatedBoundingBox="4346,12034 7364,11986 7365,12000 4347,12049" semanticType="underline" shapeName="Other"/>
        </emma:interpretation>
      </emma:emma>
    </inkml:annotationXML>
    <inkml:trace contextRef="#ctx0" brushRef="#br0">-8 51 146,'0'0'337,"0"0"-94,0 0 4,0 0-46,0 0 6,-21 4-51,21-4 14,0 0-37,0 0-3,0 0-10,0 0-16,0 0-10,0 0-17,0 0-11,0 0-9,0 0-14,0 0-4,0 0 4,0 0 3,0 0 11,31 3 11,-31-3-11,52-1-4,-13-1-7,11 0-7,6-1-8,14 1-4,4-2-1,7 1-11,16-1 0,6 2 4,3 0-7,3-1 4,1 2-1,0-1 7,-1 0 6,-1 1-2,-3-1-2,-4 1 3,-16 1-5,2 0 1,2-1 0,-2 1 2,-3 0-8,1-1 0,0 0-4,-2 1 0,-3-2-1,-3 2-1,-3-1 6,-10 0-8,-4-2-3,-2 3 2,-4-1-1,-9 0 0,-3 0 4,-5 0-3,-2 0 5,-2 0-3,-6 1 4,-27 0 2,45-2 1,-45 2-1,33 0 1,-33 0-1,29-2-6,-29 2-2,0 0-7,29-1-26,-29 1-43,0 0-40,0 0-49,0 0-54,0 0-35,0 0-36,0 0-54,0 0-67,0 0-170,0 0-86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4:34.207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D99425A2-B35A-4B0B-979D-980C04A63D2F}" emma:medium="tactile" emma:mode="ink">
          <msink:context xmlns:msink="http://schemas.microsoft.com/ink/2010/main" type="inkDrawing" rotatedBoundingBox="3375,7142 5256,7077 5257,7082 3376,7147" semanticType="strikethrough" shapeName="Other"/>
        </emma:interpretation>
      </emma:emma>
    </inkml:annotationXML>
    <inkml:trace contextRef="#ctx0" brushRef="#br0">2823 2559 250,'0'0'282,"-25"2"-64,25-2-37,0 0-21,0 0-19,0 0-27,0 0-10,0 0-27,0 0-8,0 0-7,0 0 3,0 0-8,0 0-3,0 0 9,0 0-4,37 1-6,-37-1-4,41-1-4,-14 0-7,4 0-5,6 0-8,5 0 2,7-2 4,5 2 6,2-2-4,6 1-3,8-1 4,3 0-5,1 2-5,-2-2-3,3-1-2,-5 2-9,2-1 12,-12 1-22,0 0 16,-4 0-17,0 0 16,-2 0-15,-5 0 10,-5 1-16,-3 0 23,0 0-24,-3-1 17,-3 2-17,-2-1 16,-4 0-17,-2 0 42,1 0-38,-1 0 8,-2 0-12,-25 1 13,48-2-13,-48 2 16,43-1-16,-43 1 15,33-2-18,-33 2 19,29 0-19,-29 0 17,27-1-22,-27 1 5,0 0-35,29-2-41,-29 2-28,0 0-40,0 0-44,27 0-53,-27 0-281,0 0-38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4:36.771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44872A3B-8ECE-4E6B-872D-97CC34F93344}" emma:medium="tactile" emma:mode="ink">
          <msink:context xmlns:msink="http://schemas.microsoft.com/ink/2010/main" type="inkDrawing" rotatedBoundingBox="3452,9053 5629,9080 5628,9094 3451,9067" shapeName="Other"/>
        </emma:interpretation>
      </emma:emma>
    </inkml:annotationXML>
    <inkml:trace contextRef="#ctx0" brushRef="#br0">2874 4476 263,'0'0'213,"0"0"-30,0 0-25,0 0-15,0 0-28,0 0 19,0 0-39,0 0 9,0 0-38,0 0 18,0 0-41,0 0 18,0 0-32,0 0 22,0 0-34,0 0 24,0 0-28,0 0 26,0 0-29,0 0 33,0 0-31,0 0 40,0 0-29,0 0 31,21-5-36,-21 5 26,25 2-32,-25-2 58,33 1-41,-8 1 43,1-2-46,3 1 34,9 0-45,1 0 29,4 1-40,11-1 34,0 0-39,2 2 36,1-3-43,5 2 42,9-1-45,3 1 42,3 0-40,1-1 47,3 0-34,2 1 8,1-2 4,3 1-10,-4-2-2,2 2 4,-5-1 2,-1 0-5,-5 0 39,-8 0-39,-4 0-9,-6 2 45,-2-2-52,-11 0 6,-1 0 1,-5 1 2,-6-1 9,-4 0-3,-27 0 5,47 0 5,-47 0 6,39 0-3,-39 0 21,25 0-33,-25 0-3,0 0 2,27 0-2,-27 0-3,0 0 2,0 0-28,0 0-34,0 0-3,0 0-68,23-3-5,-23 3-51,0 0-20,0 0-35,0 0-311,0 0-69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4:35.183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E956D730-D4AA-414E-85AC-8146FEF5C835}" emma:medium="tactile" emma:mode="ink">
          <msink:context xmlns:msink="http://schemas.microsoft.com/ink/2010/main" type="inkDrawing" rotatedBoundingBox="2806,4796 4501,4768 4502,4779 2807,4807" semanticType="strikethrough" shapeName="Other"/>
        </emma:interpretation>
      </emma:emma>
    </inkml:annotationXML>
    <inkml:trace contextRef="#ctx0" brushRef="#br0">2254 213 183,'0'0'234,"0"0"-54,0 0 5,0 0-35,0 0 12,0 0-8,-25 2-16,25-2-38,0 0 11,0 0-41,0 0 9,0 0-27,0 0 7,0 0-36,0 0 31,0 0-15,35 3 21,-35-3-3,44 0 8,-15 1 20,8-2-34,4 1-7,5 0-3,5-1-7,7-1-2,0 2 0,4-1-3,0 0 3,9-1 1,-7 1-1,8-1-4,-8 2-2,6-1 3,-6-1-6,0 2 0,-4-2-4,2 0 22,-4 1-33,-2 0-28,-6 1 44,-5-2-12,-3 1-27,-5 1 25,-6 0-27,0-2 32,-4 2-31,-27 0 35,45-1-34,-45 1 27,39-1-30,-39 1 30,29 0-33,-29 0 22,29-1-61,-29 1-24,0 0-39,35 1-41,-35-1-52,0 0-66,27 4-298,-27-4-90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4:22.506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8DD8B105-4728-44A9-9B54-CE5FE1F609CC}" emma:medium="tactile" emma:mode="ink">
          <msink:context xmlns:msink="http://schemas.microsoft.com/ink/2010/main" type="inkDrawing" rotatedBoundingBox="576,4607 1798,4583 1799,4589 577,4613" shapeName="Other"/>
        </emma:interpretation>
      </emma:emma>
    </inkml:annotationXML>
    <inkml:trace contextRef="#ctx0" brushRef="#br0">88 28 6,'0'0'328,"0"0"-94,0 0-14,0 0-44,-33 0 11,33 0-48,0 0 7,0 0-45,0 0 15,-29 0-37,29 0 29,0 0-40,0 0 21,0 0-43,0 0 24,0 0-43,-27 1 30,27-1-45,0 0 36,0 0-47,0 0 37,0 0-35,0 0 38,0 0-36,25-1 30,-25 1-33,0 0 22,37 0-32,-37 0 35,37-2-38,-12 2 38,2-1-33,4 0 32,2 1-40,4-1 37,4 0-37,-1 0 36,-1-1-38,2 2 36,1-1-29,-1 0 26,-2 1-33,-2-2 1,1 2 3,-5-1 2,-4 1 2,0 0 8,-3 0-4,-1-1-4,-25 1 7,42 0-2,-42 0 3,35 0-1,-35 0 2,29-1 0,-29 1 0,0 0-1,37 0 1,-37 0 0,0 0 1,33-1-1,-33 1-1,0 0 1,25 0-1,-25 0 2,0 0-1,29-1 6,-29 1-5,0 0-3,0 0 1,31 0 3,-31 0-6,0 0 4,0 0 7,27 0-9,-27 0-1,0 0 4,0 0-1,29-2 3,-29 2-2,0 0 6,0 0-4,31-1 0,-31 1 3,0 0 5,22-2-1,-22 2-1,0 0 6,0 0-11,27 0 1,-27 0 0,0 0 0,0 0 1,0 0-3,25-2 0,-25 2 3,0 0 1,0 0-1,0 0 1,0 0 8,0 0-8,0 0 2,25-1 0,-25 1-3,0 0 1,0 0-1,0 0-2,0 0 5,0 0-4,0 0-6,0 0 1,0 0 1,0 0 1,0 0-1,0 0 7,0 0-7,23-2-5,-23 2 5,0 0-1,0 0 0,0 0-2,0 0 6,0 0-25,0 0-45,0 0-44,0 0-25,0 0-90,0 0-82,0 0-269,0 0-89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4:23.786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ED144321-EF44-449B-92D0-497C2E39D2DD}" emma:medium="tactile" emma:mode="ink">
          <msink:context xmlns:msink="http://schemas.microsoft.com/ink/2010/main" type="inkDrawing" rotatedBoundingBox="586,5257 1800,5239 1800,5253 587,5271" shapeName="Other"/>
        </emma:interpretation>
      </emma:emma>
    </inkml:annotationXML>
    <inkml:trace contextRef="#ctx0" brushRef="#br0">123 678 93,'-31'-2'277,"31"2"-57,0 0-24,0 0-13,-27-1-17,27 1-19,0 0-15,0 0-14,0 0-15,-29 0-9,29 0-39,0 0 22,0 0-34,0 0 26,0 0-38,0 0 35,-27 0-43,27 0 29,0 0-40,0 0 33,0 0-41,0 0 32,0 0-34,0 0 28,0 0-39,0 0 36,0 0-34,0 0 40,0 0-36,0 0 40,27 4-34,-27-4 44,27 1-32,-27-1 40,33 1-44,-33-1 41,43 0-44,-43 0 29,52 0-41,-27-1 39,4 1-41,0-1 38,0 0-41,4 1 39,2-2-41,-6 1 37,6 0-39,0 0 40,-6 0-44,2-1 3,-2 2 12,0-1-1,0 0-5,-2 1 5,0-1 1,-27 1 2,49-2-4,-49 2 19,44 0-19,-44 0 0,35-1-3,-35 1 3,29 0 4,-29 0-1,27-2 0,-27 2 3,0 0-2,31 0 0,-31 0-2,0 0 4,24-1 4,-24 1-8,0 0 29,0 0-33,0 0 2,31 0-1,-31 0 3,0 0 6,0 0-8,0 0 0,27 0 2,-27 0-1,0 0 1,0 0 11,0 0-7,27 0-6,-27 0 1,0 0 4,0 0-3,0 0-1,29 1 2,-29-1 9,0 0-12,0 0 1,0 0 1,0 0 4,25 0-2,-25 0 0,0 0 5,0 0-5,0 0 2,0 0-2,0 0 4,25 2-1,-25-2 10,0 0-12,0 0 2,0 0 2,0 0-2,0 0 1,27 0 2,-27 0 1,0 0-7,0 0 0,0 0 0,0 0 1,0 0 1,0 0 1,24 1 4,-24-1-9,0 0 3,0 0-1,0 0 1,0 0 1,0 0 2,0 0 6,0 0-5,23 2 5,-23-2 7,0 0 2,0 0-2,0 0 0,0 0 9,0 0-10,0 0-2,27 1 0,-27-1 3,0 0-5,0 0-3,0 0-7,0 0 4,0 0-4,0 0 1,23 1 12,-23-1-11,0 0-6,0 0 1,0 0 1,0 0-1,0 0 8,0 0-10,0 0 14,0 0-15,0 0 1,0 0 1,0 0-2,0 0 5,0 0 3,0 0-5,0 0-2,25 1 3,-25-1-5,0 0-40,0 0-45,0 0-52,0 0-33,0 0-90,0 0-79,0 0-244,0 0-99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4:25.050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2249F3C8-3EBF-4323-A8E5-DA521D585042}" emma:medium="tactile" emma:mode="ink">
          <msink:context xmlns:msink="http://schemas.microsoft.com/ink/2010/main" type="inkDrawing" rotatedBoundingBox="485,6566 1872,6539 1873,6560 486,6586" shapeName="Other"/>
        </emma:interpretation>
      </emma:emma>
    </inkml:annotationXML>
    <inkml:trace contextRef="#ctx0" brushRef="#br0">-24 1982 180,'0'0'262,"0"0"-55,-27 4-35,27-4-14,0 0-17,0 0-20,-22 3-17,22-3-8,0 0-18,0 0-13,0 0-12,0 0-5,-19 4-9,19-4-4,0 0 1,0 0-3,0 0 12,21 1 1,-21-1 3,29 2-6,-29-2-3,45 0 2,-18-2-13,6 2-5,4-1 0,2 0-7,5 0 0,-3 0-35,5-1 42,-1 0-40,-1 1 36,-1-1-36,0 1 37,-1-1-38,-1 1 36,-2 0-30,-1 0 31,-7 1-38,0-2 37,-5 2-35,1-1 39,-27 1-40,50-1 44,-50 1-45,41-1 36,-41 1-33,35 0 33,-35 0-30,33-1 31,-33 1-33,31 0 36,-31 0-33,27-1 31,-27 1-33,27-1 37,-27 1-41,0 0 38,33 0-37,-33 0 33,0 0-34,31 0 34,-31 0-36,0 0 42,0 0-12,31-1-2,-31 1-33,0 0 36,0 0-32,25-1 39,-25 1-10,0 0 0,0 0-34,0 0 37,29 1-35,-29-1 37,0 0-30,0 0 36,0 0-39,29 1 38,-29-1-36,0 0 36,0 0-16,27 0 28,-27 0-43,0 0 32,0 0-32,29 1 37,-29-1-9,0 0 2,0 0-37,25 1 43,-25-1-43,0 0 41,0 0-14,0 0 5,26 1-34,-26-1 34,0 0-29,0 0 32,0 0-33,0 0 33,0 0-33,25 1 36,-25-1-38,0 0 40,0 0-17,0 0 6,0 0-32,0 0 34,0 0-34,0 0 32,0 0-55,0 0 11,0 0-50,0 0 12,0 0-49,0 0-13,0 0-43,21 4-59,-21-4-238,0 0 43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4:27.598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D5F626E5-94E9-4FE2-9DC0-9D949B2ED65C}" emma:medium="tactile" emma:mode="ink">
          <msink:context xmlns:msink="http://schemas.microsoft.com/ink/2010/main" type="inkDrawing" rotatedBoundingBox="617,9025 2060,9002 2061,9012 618,9035" shapeName="Other"/>
        </emma:interpretation>
      </emma:emma>
    </inkml:annotationXML>
    <inkml:trace contextRef="#ctx0" brushRef="#br0">100 4450 54,'-33'0'364,"33"0"-102,0 0-52,0 0-35,-27 0-19,27 0-29,0 0-27,0 0-13,0 0-12,0 0-6,0 0-8,0 0 7,0 0 2,0 0-3,0 0 1,29-2-12,-29 2-2,39 0 3,-14-1-35,2 0 34,4 0-48,2 0 37,4 0-41,1 0 34,1 0-40,0-1 34,2 2-35,-1-1 29,1 0-38,-2 0 38,1-1-37,-1 2 39,-2 0-43,0 0 44,1-1-48,-1 0 42,-4 1-38,-2 0 35,0 0-36,-2 0 38,0 0-37,0 0 40,-2 0-40,-1-1 39,-26 1-35,50 0 44,-50 0-42,45-2 35,-45 2-43,38 0 40,-38 0-41,35 0 42,-35 0-30,31-2 30,-31 2-40,27 0 39,-27 0-40,0 0 39,35 0-39,-35 0 44,0 0-39,29-1 31,-29 1-38,0 0 38,0 0-26,33-1 29,-33 1-40,0 0 44,0 0-43,27 1 49,-27-1-23,0 0-10,0 0 42,0 0-46,31-1 39,-31 1-44,0 0 37,0 0-41,0 0 40,0 0-46,25 0 43,-25 0-35,0 0 32,0 0-39,0 0 41,0 0-43,0 0 44,0 0-46,0 0 44,26 1-40,-26-1 41,0 0-42,0 0 41,0 0-40,0 0 41,25 1-42,-25-1 42,0 0-43,0 0 40,0 0-40,0 0 48,0 0-50,25 2 41,-25-2-45,0 0 16,0 0-84,0 0-19,0 0-85,0 0-81,0 0-357,0 0-149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4:25.733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1A63E186-8D95-44CA-989B-009D2595FE4B}" emma:medium="tactile" emma:mode="ink">
          <msink:context xmlns:msink="http://schemas.microsoft.com/ink/2010/main" type="inkDrawing" rotatedBoundingBox="322,6999 1824,6947 1825,6955 323,7008" shapeName="Other"/>
        </emma:interpretation>
      </emma:emma>
    </inkml:annotationXML>
    <inkml:trace contextRef="#ctx0" brushRef="#br0">-235 2416 208,'-20'3'242,"20"-3"-40,0 0-39,0 0-18,0 0-16,0 0-10,0 0-9,0 0-5,24 2-2,-24-2-15,0 0-11,40-2-12,-40 2-5,41-1 7,-14 0-9,2 0-3,2 1-10,4-1-3,4-2-8,1 2-8,3 0 5,0 0-11,-1 0-2,3 0-4,-3-1 2,-1 1-5,0 0 2,1-1 10,-1 1 1,-4 1 7,2-2 7,-1 1-1,-1 0-2,0-1-11,-4 1 0,-2 0-4,-2 0-1,-2 0-4,2 0-2,-2-1-16,0 1 17,-5-1-1,5 1-5,-4 0-3,-23 1 1,45-2 2,-45 2-3,44-2 6,-44 2-10,39-1-2,-39 1 2,31-2 1,-31 2-5,27-2 7,-27 2 0,0 0-7,35 0 3,-35 0 29,0 0-55,29-1 26,-29 1-1,0 0 6,0 0-5,27-1-1,-27 1 1,0 0 0,0 0-1,0 0-1,27-1 8,-27 1-9,0 0 1,0 0-1,0 0 1,0 0 4,0 0-4,25-1 2,-25 1-2,0 0 1,0 0 1,0 0-1,0 0 1,0 0 3,0 0-4,0 0 1,0 0 1,0 0-3,0 0-7,24 0-20,-24 0-21,0 0-41,0 0-37,0 0-52,0 0-47,0 0-53,0 0-235,0 0-12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4:26.542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A12CA463-AC65-4D90-9C5D-26B12FB57208}" emma:medium="tactile" emma:mode="ink">
          <msink:context xmlns:msink="http://schemas.microsoft.com/ink/2010/main" type="inkDrawing" rotatedBoundingBox="373,7405 1984,7335 1985,7350 374,7421" shapeName="Other"/>
        </emma:interpretation>
      </emma:emma>
    </inkml:annotationXML>
    <inkml:trace contextRef="#ctx0" brushRef="#br0">-142 2826 102,'0'0'333,"0"0"-72,-22 4-40,22-4-21,0 0-25,0 0-24,-21 4-11,21-4-5,0 0-51,0 0 24,0 0-51,0 0 24,-19 3-53,19-3 33,0 0-41,0 0 30,0 0-37,0 0 41,0 0-35,0 0 37,25 0-40,-25 0 36,23-2-44,-23 2 37,33-3-41,-33 3 35,45-3-40,-18 1 52,4-2-53,2 2 30,2-1-42,3 1 40,-1-2-41,0 2 39,2-1-44,1 1 47,-3 0-46,2 0 35,-4 1-33,0-2 41,1 2-43,-3 1 42,-4-1-37,2 1 38,-5 0-45,3-1 43,0 0-38,-2 1 43,0-2-47,0 3 44,0-2-42,-2 1 6,-1-1 11,1 0 6,-25 1 3,48-2-1,-48 2 0,43-2-2,-43 2-1,37-2 26,-37 2-29,36-1 1,-36 1 4,31-2-8,-31 2 1,26-1 1,-26 1 2,27-1-3,-27 1 5,27-1 4,-27 1-9,0 0 2,31-1-1,-31 1 2,0 0-1,29-3 18,-29 3-15,0 0-8,0 0-1,31-1 3,-31 1 1,0 0-1,0 0 1,0 0 7,33 0-8,-33 0 3,0 0 1,0 0-2,29-1 4,-29 1-3,0 0 6,27-2 22,-27 2-31,0 0 1,33-1 10,-33 1-5,0 0-3,33-3 0,-33 3 2,0 0-3,31-1 3,-31 1 0,0 0 3,27-2 1,-27 2-5,0 0 2,0 0 3,25-3 2,-25 3 4,0 0 5,0 0-3,0 0 0,0 0-3,0 0 1,23-1 1,-23 1-11,0 0 2,0 0-5,0 0-8,0 0-34,0 0-43,0 0-7,0 0-80,0 0-31,0 0-94,0 0-343,0 0-148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36:20.662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5B122ABD-90B3-47AB-B6E7-DF648008CD82}" emma:medium="tactile" emma:mode="ink">
          <msink:context xmlns:msink="http://schemas.microsoft.com/ink/2010/main" type="writingRegion" rotatedBoundingBox="11716,3458 16836,3316 16934,6889 11814,7031"/>
        </emma:interpretation>
      </emma:emma>
    </inkml:annotationXML>
    <inkml:traceGroup>
      <inkml:annotationXML>
        <emma:emma xmlns:emma="http://www.w3.org/2003/04/emma" version="1.0">
          <emma:interpretation id="{22496E36-DCDE-4940-ACEA-69C47593F41B}" emma:medium="tactile" emma:mode="ink">
            <msink:context xmlns:msink="http://schemas.microsoft.com/ink/2010/main" type="paragraph" rotatedBoundingBox="11717,3430 15158,3376 15163,3736 11723,37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B486904-587A-4903-BB59-38F200986EA4}" emma:medium="tactile" emma:mode="ink">
              <msink:context xmlns:msink="http://schemas.microsoft.com/ink/2010/main" type="line" rotatedBoundingBox="11717,3430 15158,3376 15163,3736 11723,3790"/>
            </emma:interpretation>
          </emma:emma>
        </inkml:annotationXML>
        <inkml:traceGroup>
          <inkml:annotationXML>
            <emma:emma xmlns:emma="http://www.w3.org/2003/04/emma" version="1.0">
              <emma:interpretation id="{674D2055-F9E0-4019-8E6B-3CB9280DF077}" emma:medium="tactile" emma:mode="ink">
                <msink:context xmlns:msink="http://schemas.microsoft.com/ink/2010/main" type="inkWord" rotatedBoundingBox="11718,3483 12475,3471 12479,3733 11722,3745"/>
              </emma:interpretation>
              <emma:one-of disjunction-type="recognition" id="oneOf0">
                <emma:interpretation id="interp0" emma:lang="en-US" emma:confidence="1">
                  <emma:literal>OR</emma:literal>
                </emma:interpretation>
                <emma:interpretation id="interp1" emma:lang="en-US" emma:confidence="0.5">
                  <emma:literal>Or</emma:literal>
                </emma:interpretation>
                <emma:interpretation id="interp2" emma:lang="en-US" emma:confidence="0">
                  <emma:literal>oR</emma:literal>
                </emma:interpretation>
                <emma:interpretation id="interp3" emma:lang="en-US" emma:confidence="0">
                  <emma:literal>or</emma:literal>
                </emma:interpretation>
                <emma:interpretation id="interp4" emma:lang="en-US" emma:confidence="0">
                  <emma:literal>Of</emma:literal>
                </emma:interpretation>
              </emma:one-of>
            </emma:emma>
          </inkml:annotationXML>
          <inkml:trace contextRef="#ctx0" brushRef="#br0">186 6 101,'0'0'263,"0"0"-67,-19-6-55,19 6-14,0 0-36,-27-1-5,27 1-27,-20 5 4,20-5-25,-25 5 8,25-5-30,-23 13 17,11-6-23,-1 2 11,3 0-17,0 0 10,-1 1-13,5 1 14,0 0-19,4 0 15,2-11-13,-4 21 11,4-21-10,6 20 13,0-10-13,0 0 17,7 0-19,-3-2 1,2 1 2,-1-1-2,3-2 5,1 2-1,1-4 2,-16-4 0,25 8-1,-25-8 8,23 6 12,-23-6 13,20 4 15,-20-4 3,0 0-20,25-7-4,-25 7-5,11-9 1,-11 9-4,6-13 24,-6 13-26,2-18 24,-2 18-3,0-20-6,0 20-6,-2-21-3,0 10-4,2 11-5,-4-21-2,4 21-1,-7-19-5,7 19 10,-4-15-15,4 15 5,-4-13-9,4 13-6,-2-12-2,2 12-10,0 0-15,-4-12 2,4 12-53,0 0-29,0 0-63,0 0-64,0 0-181,0 0 116</inkml:trace>
          <inkml:trace contextRef="#ctx0" brushRef="#br0" timeOffset="685.9104">483-7 257,'0'0'214,"0"0"-40,0 0-50,0 0-5,0 0-32,0 0 3,0 0-29,-4 11 8,4-11-23,0 0 14,0 16-25,0-16 10,0 15-23,0-15 12,4 17-21,-4-17 12,3 20-19,-3-20 21,2 23-25,-2-23 12,2 21-16,0-9 2,-2-12-3,2 21 3,-2-21 5,4 17-5,-4-17-2,2 16 2,-2-16 2,2 13-1,-2-13 19,0 0 30,2 16 20,-2-16 16,0 0-11,0 0-11,0 11-10,0-11-7,0 0-7,0 0-6,0 0-10,0 0 0,-8-9-6,8 9-6,-6-11 7,6 11-8,-7-13-7,7 13 2,-6-18-3,6 18 1,-6-20 3,4 9 2,0 0-10,0-1 1,0 1-2,2-2 0,0 13 2,0-23-2,2 12 5,-2 11-7,4-21 1,-4 21 0,6-19-2,-6 19 2,6-15 5,-6 15 6,11-14-16,-11 14 0,12-11 2,-12 11 0,17-8 31,-17 8-35,18-5 27,-18 5-32,19-3 31,-19 3-38,0 0 35,31 1-33,-31-1 29,18 3-33,-18-3 29,17 6-33,-17-6 30,12 8-34,-12-8 36,11 11-26,-11-11 19,2 12-28,-2-12 31,-4 12-27,4-12 27,-13 15-25,13-15 32,-14 14-27,14-14 26,-19 14-26,19-14 29,-16 9-25,16-9 29,-17 10-25,17-10 24,-16 7-25,16-7 30,0 0-27,-17 8 24,17-8-24,0 0 30,-12 7-36,12-7 26,0 0-25,0 0 27,0 0-25,0 0 21,0 0-21,0 0 22,0 0-28,0 0 29,16 5-26,-16-5 26,0 0-27,25 1 33,-25-1-31,23 3 25,-23-3-26,22 5 25,-22-5-22,23 6 26,-23-6-12,23 9 9,-23-9-25,21 9 31,-21-9-35,20 11 36,-20-11-30,17 11 30,-17-11-28,12 11 4,-12-11-12,13 10-18,-13-10-30,10 9-12,-10-9-59,10 9-44,-10-9-266,0 0 74</inkml:trace>
        </inkml:traceGroup>
        <inkml:traceGroup>
          <inkml:annotationXML>
            <emma:emma xmlns:emma="http://www.w3.org/2003/04/emma" version="1.0">
              <emma:interpretation id="{4A22B257-77FA-491D-A9F7-7B254E20A5D3}" emma:medium="tactile" emma:mode="ink">
                <msink:context xmlns:msink="http://schemas.microsoft.com/ink/2010/main" type="inkWord" rotatedBoundingBox="13839,3397 15158,3376 15163,3736 13844,3757"/>
              </emma:interpretation>
              <emma:one-of disjunction-type="recognition" id="oneOf1">
                <emma:interpretation id="interp5" emma:lang="en-US" emma:confidence="1">
                  <emma:literal>A.B</emma:literal>
                </emma:interpretation>
                <emma:interpretation id="interp6" emma:lang="en-US" emma:confidence="0">
                  <emma:literal>A.B.</emma:literal>
                </emma:interpretation>
                <emma:interpretation id="interp7" emma:lang="en-US" emma:confidence="0">
                  <emma:literal>AB</emma:literal>
                </emma:interpretation>
                <emma:interpretation id="interp8" emma:lang="en-US" emma:confidence="0">
                  <emma:literal>A-B</emma:literal>
                </emma:interpretation>
                <emma:interpretation id="interp9" emma:lang="en-US" emma:confidence="0">
                  <emma:literal>A.</emma:literal>
                </emma:interpretation>
              </emma:one-of>
            </emma:emma>
          </inkml:annotationXML>
          <inkml:trace contextRef="#ctx0" brushRef="#br0" timeOffset="1651.1456">2176 209 211,'0'0'324,"-18"-6"-81,18 6-34,0 0-28,-23-6-24,23 6-28,0 0-20,-14-5-18,14 5-10,0 0-12,0 0-9,0 0-7,12-10-9,-12 10-1,21-4-11,-21 4-9,27-4-1,-27 4-5,41-6-6,-41 6 2,43-3 31,-18 1-43,0 0 1,4 0 12,-2 1-60,0-1-6,-1 0-62,1 1-18,0 0-40,-2-1-20,2 1-272,-4-1 54</inkml:trace>
          <inkml:trace contextRef="#ctx0" brushRef="#br0" timeOffset="1434.0062">2311-53 56,'0'0'267,"0"0"-43,0 0-57,-13-9-15,13 9-50,0 0-5,0 0-33,0 0 5,0 0-32,0 0 9,-18 4-14,18-4 24,-8 12-20,8-12 11,-11 19-22,5-7 11,0 2-21,-2 0 23,1 1-29,-1 2 16,0-1-5,0 1-21,1 0 2,-1-2-1,2 1 0,0 0 1,-1-4-1,3-1 2,-2 0 0,2-1-1,4-10 1,-6 17 33,6-17 25,-4 13 21,4-13 21,-4 11-7,4-11-15,0 0-8,0 0-24,0 0-9,0 0-6,0 0-6,0 0 2,14-12-4,-14 12 3,10-19-11,-3 7-1,-1-1-3,0-2-4,0-2 1,0 0-1,1 0 4,1-2-8,-2 1-1,0 0 1,0 0 9,3 1 11,-5 1-3,2 1 34,0 1-50,0 2 4,-4 1-2,-2 11-4,9-19 0,-9 19-6,8-15 14,-8 15-20,6-13-1,-6 13 0,6-10 4,-6 10 4,0 0-6,17-8 3,-17 8-1,0 0 2,21 3 3,-21-3 0,16 8 0,-16-8 4,17 16-4,-9-6 2,0 2 2,0 0-2,-1 3 1,1 1 4,-2 0 1,0 1-4,1 0-1,-1 1-2,-4-1 4,4-1 20,-2 0-15,0 0-6,-2-3-3,3 1-1,-1-3 0,-2 1 0,2-2-9,-4-10-20,4 20-14,-4-20-29,6 15-16,-6-15-9,2 13-11,-2-13-11,2 12-15,-2-12-22,0 0-23,-4 13-23,4-13-251,0 0 69</inkml:trace>
          <inkml:trace contextRef="#ctx0" brushRef="#br0" timeOffset="2019.9299">2927 100 175,'0'0'286,"0"0"-84,0 0-11,0 0-44,0 0 4,0 0-48,-19 5-4,19-5-39,0 0 4,-6 9-28,6-9 12,0 0-28,-6 10 14,6-10-23,0 0 23,0 0-29,-2 12 18,2-12-21,0 0 37,0 0-18,0 0 37,8 11-16,-8-11 32,0 0-20,0 0 16,0 0 5,0 0-5,0 0-9,0 0 2,0 0-6,0 0 0,0 0-13,0 0 0,0 0-4,0 0-8,10-8-7,-10 8-6,0 0-2,0 0-4,-18-8-4,18 8 1,0 0 1,-13-6-7,13 6-2,0 0-7,0 0-27,-14-5-31,14 5-42,0 0-31,0 0-99,0 0-56,0 0-282,-8-9-88</inkml:trace>
          <inkml:trace contextRef="#ctx0" brushRef="#br0" timeOffset="2759.9308">3138-21 316,'0'0'328,"4"-9"-65,-4 9 7,0 0-76,0-17-18,0 17-8,0 0-3,-2-15-4,2 15-16,0 0-31,-2-11-31,2 11-22,0 0-19,0 0-9,0 0-8,0 0 17,0 0-32,0 0-3,0 0 3,0 0-5,4 12 9,-4-12-11,4 21 2,-4-21-2,0 25 1,0-13 2,0 2-5,0 2-1,0 0 2,0-3 0,0 3-2,-2-1 4,2 0 2,0-2 0,0 0-6,0-2-2,0-11 0,0 22 2,0-22 1,0 17 3,0-17 6,0 14-4,0-14 4,0 11-12,0-11 42,0 0-29,0 0 42,0 13-24,0-13-8,0 0-1,0 0-2,0 0 3,0 0-8,-2-15-4,2 15-3,-2-15-1,2 15 0,-2-21-8,-2 10 8,4-1-2,-3-1 12,3 0-20,-2 0 2,0-1 1,2 0-1,-2 0-1,2 2 4,0-3-4,2 1 0,0 1-1,0-1 1,1 2 3,1-1-3,0 2-1,2 0 2,2 0 0,-2 1-3,1 1 0,3 1 0,-2-1-29,-8 9 35,21-13-24,-21 13 29,21-10-30,-21 10 32,22-5-4,-22 5 19,0 0-24,29-3-2,-29 3 1,19 4 0,-19-4 0,16 9 2,-16-9 2,11 11 3,-11-11-12,8 17-6,-8-17-8,0 19-10,0-8 4,-4 0-23,0 0-8,0 1-10,-1 0 2,1-2 7,0 0 13,4-10 9,-8 18 7,8-18 12,-6 13 1,6-13 4,-6 13 9,6-13-1,0 0 0,-9 11 1,9-11 16,0 0-18,0 0 1,0 0 4,-6 10-5,6-10 2,0 0-1,0 0-1,0 0 1,0 0 1,21-7-1,-21 7 5,0 0-3,22-4 5,-22 4-5,0 0 0,32 0 11,-32 0-10,0 0 1,31 4-3,-31-4 8,18 5-5,-18-5 1,19 8 1,-19-8 2,12 9-2,-12-9 5,8 10 2,-8-10-3,2 12-3,-2-12 4,-6 13 0,6-13-4,-12 14 3,12-14 4,-21 13-6,11-6-1,0 0 2,10-7-1,-27 12 1,14-6-1,-1-1 3,-1 1-6,15-6-3,-31 10-27,13-7-22,18-3-30,-33 8-32,33-8-42,-36 6-51,36-6-66,-33 3-144,33-3 119</inkml:trace>
        </inkml:traceGroup>
      </inkml:traceGroup>
    </inkml:traceGroup>
    <inkml:traceGroup>
      <inkml:annotationXML>
        <emma:emma xmlns:emma="http://www.w3.org/2003/04/emma" version="1.0">
          <emma:interpretation id="{B3E15818-EA33-4EDB-9A89-47980935443A}" emma:medium="tactile" emma:mode="ink">
            <msink:context xmlns:msink="http://schemas.microsoft.com/ink/2010/main" type="paragraph" rotatedBoundingBox="13003,6607 16924,6498 16934,6889 13014,699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F45BDA3-77D7-4E23-8AB1-E87352CE4068}" emma:medium="tactile" emma:mode="ink">
              <msink:context xmlns:msink="http://schemas.microsoft.com/ink/2010/main" type="line" rotatedBoundingBox="13003,6607 16924,6498 16934,6889 13014,6998"/>
            </emma:interpretation>
          </emma:emma>
        </inkml:annotationXML>
        <inkml:traceGroup>
          <inkml:annotationXML>
            <emma:emma xmlns:emma="http://www.w3.org/2003/04/emma" version="1.0">
              <emma:interpretation id="{D10DE177-3CC3-48F5-9122-292BA6197B16}" emma:medium="tactile" emma:mode="ink">
                <msink:context xmlns:msink="http://schemas.microsoft.com/ink/2010/main" type="inkWord" rotatedBoundingBox="13005,6665 13694,6646 13701,6881 13011,6900"/>
              </emma:interpretation>
              <emma:one-of disjunction-type="recognition" id="oneOf2">
                <emma:interpretation id="interp10" emma:lang="en-US" emma:confidence="1">
                  <emma:literal>Or</emma:literal>
                </emma:interpretation>
                <emma:interpretation id="interp11" emma:lang="en-US" emma:confidence="0.5">
                  <emma:literal>or</emma:literal>
                </emma:interpretation>
                <emma:interpretation id="interp12" emma:lang="en-US" emma:confidence="0">
                  <emma:literal>OR</emma:literal>
                </emma:interpretation>
                <emma:interpretation id="interp13" emma:lang="en-US" emma:confidence="0">
                  <emma:literal>oR</emma:literal>
                </emma:interpretation>
                <emma:interpretation id="interp14" emma:lang="en-US" emma:confidence="0">
                  <emma:literal>Of</emma:literal>
                </emma:interpretation>
              </emma:one-of>
            </emma:emma>
          </inkml:annotationXML>
          <inkml:trace contextRef="#ctx0" brushRef="#br0" timeOffset="4497.7324">1432 3185 123,'0'0'365,"0"0"-79,-14-8-46,14 8-28,0 0-40,-15-6-37,15 6-25,0 0-19,0 0-25,-24-2-9,24 2-18,-17 4-10,17-4-6,-19 9-2,19-9-3,-18 15-4,10-6 0,-1 0-6,1 2-2,2 0 1,2 0-2,0-1 1,4-10-4,0 22 6,0-22-2,4 19 7,-4-19-11,14 16 10,-14-16-10,21 15 14,-21-15-4,25 10 12,-25-10 2,26 6 3,-26-6 21,29 2-16,-29-2 15,27-4-18,-27 4 14,25-6-5,-25 6 39,21-11-37,-21 11 20,12-14-36,-12 14 14,6-15-32,-6 15 28,-4-17-30,4 17 29,-6-19-30,6 19 42,-14-16-49,14 16 34,-17-15-34,17 15 26,-12-12-36,12 12 27,-15-9-35,15 9 29,-14-6-32,14 6-7,0 0-36,0 0-30,-25 1-39,25-1-36,0 0-57,-13 9-48,13-9-303,0 0-94</inkml:trace>
          <inkml:trace contextRef="#ctx0" brushRef="#br0" timeOffset="5110.375">1689 3215 222,'14'-8'285,"-14"8"-47,0 0-29,0 0-33,0 0-29,0 0-34,6-9-26,-6 9-16,0 0-14,0 0-17,0 0-9,0 0 0,0 0-10,0 0-4,0 12-3,0-12 0,-2 12-3,2-12-5,0 15 5,0-15-5,-2 16-2,2-16 21,-2 19-23,2-19 18,0 20-23,0-20 16,-2 18-17,2-18 20,0 16-24,0-16 20,2 14-20,-2-14 23,0 13-10,0-13 8,0 0-6,0 14 47,0-14 10,0 0-10,0 0-8,0 0-6,0 0-8,0 0-7,0 0 0,0 0-5,0 0 4,-10-8-9,10 8 1,-2-14-6,2 14 2,-4-16-5,4 16 4,-3-20-10,3 20 10,-4-21-5,4 21-4,0-21-1,0 21 1,0-21-9,0 21 6,4-21 5,-4 21-6,5-19-3,-5 19 1,6-18 0,-6 18 4,12-14-5,-12 14 7,11-13-8,-11 13-1,14-8 2,-14 8 3,14-8-2,-14 8 1,0 0-1,25-5-2,-25 5 1,0 0 0,0 0 3,33 1-1,-33-1 6,0 0-8,19 9 2,-19-9 3,8 8-5,-8-8 5,0 0-2,2 15 1,-2-15 1,0 0 2,-4 16-4,4-16 3,-6 11-2,6-11 1,-6 10 8,6-10-9,-9 8 1,9-8-3,0 0 3,-12 11 5,12-11-3,0 0-1,-12 7 1,12-7 0,0 0 1,0 0-9,-13 9 9,13-9-6,0 0 1,0 0-1,0 0-8,-10 8 8,10-8-4,0 0-1,0 0 10,0 0-5,2 12-1,-2-12 1,0 0-2,10 13 6,-10-13-4,13 10 5,-13-10-3,16 13 1,-5-6-3,-11-7 8,24 14-2,-9-7 2,-1 0-21,3 0-44,2-1-76,-3 0-36,5 0-117,-1-3-216,-1 2 2</inkml:trace>
        </inkml:traceGroup>
        <inkml:traceGroup>
          <inkml:annotationXML>
            <emma:emma xmlns:emma="http://www.w3.org/2003/04/emma" version="1.0">
              <emma:interpretation id="{A7983C4F-3615-45F0-9469-5A230E45D445}" emma:medium="tactile" emma:mode="ink">
                <msink:context xmlns:msink="http://schemas.microsoft.com/ink/2010/main" type="inkWord" rotatedBoundingBox="14956,6553 16924,6498 16934,6889 14967,6944"/>
              </emma:interpretation>
              <emma:one-of disjunction-type="recognition" id="oneOf3">
                <emma:interpretation id="interp15" emma:lang="en-US" emma:confidence="1">
                  <emma:literal>A.B.C</emma:literal>
                </emma:interpretation>
                <emma:interpretation id="interp16" emma:lang="en-US" emma:confidence="0">
                  <emma:literal>A.B.C.</emma:literal>
                </emma:interpretation>
                <emma:interpretation id="interp17" emma:lang="en-US" emma:confidence="0">
                  <emma:literal>A-B.C</emma:literal>
                </emma:interpretation>
                <emma:interpretation id="interp18" emma:lang="en-US" emma:confidence="0">
                  <emma:literal>a.B.C</emma:literal>
                </emma:interpretation>
                <emma:interpretation id="interp19" emma:lang="en-US" emma:confidence="0">
                  <emma:literal>A.B.c</emma:literal>
                </emma:interpretation>
              </emma:one-of>
            </emma:emma>
          </inkml:annotationXML>
          <inkml:trace contextRef="#ctx0" brushRef="#br0" timeOffset="5762.952">3286 3164 197,'0'0'282,"9"-11"-57,-9 11-24,8-10-11,-8 10-11,6-10-19,-6 10-23,0 0-25,6-10-24,-6 10-16,0 0-21,0 0-12,0 0-7,9-8-5,-9 8-11,0 0-2,0 0-1,-2 14-3,2-14-2,-5 16-3,5-16 2,-6 22-3,2-10 0,0 1-2,0 2 11,-2 0-13,2 1 11,-3 0-16,1 1 14,4-2-3,-4 0 3,2-2-10,0-1 6,4-1-6,0-11 6,-9 19-7,9-19 17,-4 15 20,4-15 17,-4 12 15,4-12-7,0 0-15,0 0-7,0 0-5,0 0 11,0 0-22,0 0 15,17-7-23,-13-2 22,2-1-29,0-2 20,4-2-25,-3-2 18,3 0-25,0-4 21,1-1-27,1 0 34,1-1-32,-3 3 23,2-2-27,-1 2 22,1 3-21,-6 1 24,5 1-21,-5 3 18,0 0-22,0 2 16,-6 9-20,13-16 21,-13 16-22,10-13 29,-10 13-27,10-8 17,-10 8-18,0 0 23,0 0-22,25-1 24,-25 1-14,10 8 11,-10-8-13,9 14 16,-9-14-14,14 19 17,-10-7-22,2 0 22,1 3-20,-3-1 19,2 1-17,2 1 22,-2 0-27,-1 1 32,7 2-32,-6-2 8,-2 0 1,5-1 0,-5 0 4,2 0-9,0-2 4,0 1-33,0-2-12,-1-1-21,-1 0-21,0-1-27,0-1-25,-4-10-35,4 19-52,-4-19-7,4 14-226,-4-14 54</inkml:trace>
          <inkml:trace contextRef="#ctx0" brushRef="#br0" timeOffset="5969.3099">3328 3376 76,'0'0'288,"0"0"-70,0 0-31,0 0-18,0 0 9,0 0-48,0 0-11,16-7-30,-16 7 4,0 0-38,27-4 11,-27 4-33,27-1 14,-27 1-24,33-3 10,-33 3-28,42-3 5,-20 1-72,3 1-24,-4-1-58,4 0-71,-25 2-201,45-2 121</inkml:trace>
          <inkml:trace contextRef="#ctx0" brushRef="#br0" timeOffset="7341.9289">3783 3271 207,'0'0'202,"0"0"-49,0 0-26,0 0-16,0 0-14,0 0-12,2 12-5,-2-12-13,0 0-11,0 0-12,0 0-10,6 11-4,-6-11-3,0 0 1,0 0-2,12 9 1,-12-9-2,0 0 0,0 0-2,21 3 5,-21-3 8,0 0 14,0 0 9,0 0 13,0 0 5,27-1-1,-27 1-13,0 0-5,0 0-2,0 0 19,0 0-10,0 0-4,6-11-21,-6 11 13,0 0-34,0 0 10,-21-6-12,21 6 10,0 0-22,0 0 12,-18-6-14,18 6 6,0 0-11,0 0-10,0 0-30,-15-6-42,15 6-51,0 0-45,0 0-38,0 0-48,0 0-215,0 0 33</inkml:trace>
          <inkml:trace contextRef="#ctx0" brushRef="#br0" timeOffset="8061.9128">4208 3138 130,'0'0'305,"0"0"-62,9-12-29,-9 12-19,0 0-16,0 0-14,0-13-18,0 13-22,0 0-26,0 0-9,0 0-31,0-12-18,0 12-9,0 0-3,0 0-9,0 0-2,0 0-6,-9 9 4,9-9-9,-4 12 1,4-12-2,-4 14-1,4-14-5,-4 20 5,4-20-5,-2 21 1,2-21-1,-4 22 3,2-10-2,2-12 5,-2 22-8,2-9 13,0-13-11,0 21 6,0-21-7,-2 19-8,2-19 10,0 15 5,0-15-5,2 13 11,-2-13-6,0 0 16,0 14 30,0-14-20,0 0 26,0 0-33,0 0 13,0 0-20,0 0 4,0 0-9,-9-7 9,9 7-14,-6-17 9,6 17-11,-4-22 6,0 8-14,0-1 30,2-3-38,2 0 14,-4 0-12,4 0 13,0 0-13,0 1 15,2 0-22,0 1 26,0 2-22,-2 1 13,4 2-11,-4 11 7,6-21-8,-6 21 13,8-16-14,-8 16 12,11-12-12,-11 12 14,14-8-9,-14 8 7,19-4-7,-19 4 10,0 0-3,27 1 1,-27-1-5,18 5 3,-18-5 11,21 10-24,-21-10 7,19 13-21,-19-13 2,14 14 0,-14-14-4,8 17-3,-8-17-4,4 16-8,-4-16 0,-4 18-2,4-18 5,-4 18 10,4-18 0,-14 17 6,14-17 6,-13 13 5,13-13 6,-10 12-2,10-12 6,-12 8-1,12-8 9,0 0-5,-13 11-2,13-11-2,0 0-4,-12 7-3,12-7-1,0 0 4,0 0-12,0 0 3,0 0-1,0 0 0,0 0-3,27-1 2,-27 1 6,0 0 0,27 0 1,-27 0 3,0 0 4,28 3 0,-28-3-2,19 5 4,-19-5 1,15 8 2,-15-8-4,12 9 4,-12-9 1,8 13 4,-8-13 0,2 15 2,-2-15 3,-2 15 5,2-15 2,-8 16 6,8-16 11,-12 17 18,12-17-16,-15 15 4,15-15-9,-14 12 3,14-12-20,-13 9 6,13-9-6,-18 8 3,18-8-10,-15 6 6,15-6-15,0 0-10,-21 6-34,21-6-8,0 0-56,0 0-41,0 0-46,0 0-74,0 0-130,0 0 140</inkml:trace>
          <inkml:trace contextRef="#ctx0" brushRef="#br0" timeOffset="8381.9249">4705 3235 119,'0'0'278,"0"0"-78,0 0-35,10-7-20,-10 7-28,0 0-17,0 0-18,0 0-17,0 0-15,0 0-8,0 0-6,0 12-12,0-12-3,0 0-4,0 0-2,6 13-1,-6-13-6,0 0 6,10 9-6,-10-9-3,0 0 6,0 0 8,11 10 11,-11-10 20,0 0 13,0 0 10,0 0 8,0 0-18,0 0-8,0 0-6,0 0 2,0 0 11,0 0-13,0 0 13,0 0-27,0 0-1,12-7-13,-12 7 0,0 0-11,0 0 2,-12-9-9,12 9 6,0 0-3,0 0-8,-23-6 4,23 6-2,0 0-25,0 0-28,0 0-35,-25-1-29,25 1-26,0 0-34,0 0-34,0 0-285,0 0 13</inkml:trace>
          <inkml:trace contextRef="#ctx0" brushRef="#br0" timeOffset="8868.2292">5097 3062 179,'0'0'214,"0"0"-58,0 0-30,0 0-23,0 0-23,0 0-14,0 0-15,0 0-12,0 0-2,0 0-3,0 0-1,0 0 8,0 0 6,0 0-7,0 0-5,0 0-7,0 0-6,0 0 0,0 0-6,27 2 1,-27-2 5,0 0 8,0 0 7,0 0 8,0 0 6,0 0 5,0 0 6,27-1 13,-27 1-27,0 0-4,0 0 0,12-10 4,-12 10-3,0 0 2,5-11-12,-5 11 1,0 0-9,0-14-4,0 14-1,0 0-7,-7-14 7,7 14-8,-6-8-2,6 8-2,0 0-6,-21-10 2,21 10-7,0 0 0,-28-2-1,28 2 3,-23 6-2,23-6 0,-29 10-3,14-2 1,-3 1 5,1 2-5,3 1 7,-1 1 7,1 1-5,1 0-2,3 1 4,0 0 6,4 1-4,-3 0-4,5-1-4,2-2 8,4 0-7,0 0 5,4-1-3,1 0 4,3-2-4,0 0 9,7-2-6,-3 0 4,5-3-7,0 0 3,1-1-10,3-2-6,-23-2-17,45 0-45,-45 0-32,44 0-66,-44 0-31,37-2-38,-37 2-263,27-6 7</inkml:trace>
        </inkml:traceGroup>
      </inkml:traceGroup>
    </inkml:traceGroup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4:28.605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14D2C7EA-3B86-4198-86C2-84198129640A}" emma:medium="tactile" emma:mode="ink">
          <msink:context xmlns:msink="http://schemas.microsoft.com/ink/2010/main" type="inkDrawing" rotatedBoundingBox="591,11166 1945,11183 1945,11197 590,11179" shapeName="Other"/>
        </emma:interpretation>
      </emma:emma>
    </inkml:annotationXML>
    <inkml:trace contextRef="#ctx0" brushRef="#br0">32 6584 330,'0'0'227,"0"0"2,0 0-70,0 0 20,0 0-51,-19 4 12,19-4-47,0 0 19,0 0-47,0 0 11,0 0-40,0 0 21,0 0-37,0 0 26,0 0-25,27 6 34,-27-6-31,31 1 28,-31-1-34,48 2 29,-21-1-30,4-1 23,6 0-27,-2 1 18,4-1-28,-2 1 25,5-1-32,-1 1 29,0-1-25,3 0 4,-3 1-6,3-1 0,-3 0 2,0 0 1,-3 0 2,1 0-1,0 2 3,-2-2-6,1 0-3,-3 1 6,-2-1-1,-2 0-1,-4 0 4,2 0 2,-5 1-8,-24-1 1,46 0 1,-46 0 3,39 0-4,-39 0 13,33 2-10,-33-2-6,27 0 2,-27 0-1,0 0 1,33 0-2,-33 0 2,0 0 6,31 0-6,-31 0 0,0 0 1,27 1 2,-27-1 0,0 0 1,27 0 4,-27 0-7,0 0 3,25 2-4,-25-2-4,0 0-20,0 0-31,29 1 0,-29-1-63,0 0 4,0 0-67,0 0 12,20 2-97,-20-2-140,0 0 131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4:30.204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87C008EC-9150-479B-BEAF-FA4F6BC01D4D}" emma:medium="tactile" emma:mode="ink">
          <msink:context xmlns:msink="http://schemas.microsoft.com/ink/2010/main" type="inkDrawing" rotatedBoundingBox="637,12509 2102,12511 2101,12529 636,12527" shapeName="Other"/>
        </emma:interpretation>
      </emma:emma>
    </inkml:annotationXML>
    <inkml:trace contextRef="#ctx0" brushRef="#br0">84 7927 241,'0'0'211,"0"0"-14,0 0-55,0 0-7,-25 0-46,25 0 40,0 0-41,0 0 30,0 0-32,0 0 20,23 2-38,-23-2 21,33 1-30,-33-1 36,51 2-34,-20-2 19,7 1-36,3 0 20,2-1-24,3 1 14,7-1-31,1 0-1,0 0 2,2 0-4,0 0-7,-1 0 0,1-1-3,-2 0-1,0 1-2,-7-1 1,-1 1 3,-3-1-3,-2 1 0,1 0 3,-3 0 7,-2-1 4,-4 1-1,-2 0-4,-2 0-7,-2 0 0,-27 0-4,50 0 0,-50 0 2,35 1 3,-35-1-1,31 0-6,-31 0 0,27 0-1,-27 0 3,0 0-1,31 1 8,-31-1-10,0 0-5,0 0 1,27 1 0,-27-1 0,0 0-1,0 0 1,0 0 1,0 0-3,29 1 1,-29-1-3,0 0-1,0 0 4,0 0-1,0 0 4,0 0-3,22 2-17,-22-2-20,0 0-3,0 0-38,0 0 9,0 0-60,0 0-15,0 0-76,0 0-23,0 0-238,-6 10 32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4:29.342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6C45300C-A3FD-4014-AEB4-74E1B17F21EA}" emma:medium="tactile" emma:mode="ink">
          <msink:context xmlns:msink="http://schemas.microsoft.com/ink/2010/main" type="inkDrawing" rotatedBoundingBox="535,11779 2258,11760 2259,11767 536,11787" shapeName="Other"/>
        </emma:interpretation>
      </emma:emma>
    </inkml:annotationXML>
    <inkml:trace contextRef="#ctx0" brushRef="#br0">-20 7199 183,'0'0'257,"0"0"-87,0 0 3,0 0-64,-22 3 31,22-3-39,0 0 34,0 0-47,0 0 29,0 0-40,0 0 31,22 2-34,-22-2 20,0 0-36,42 0-2,-42 0-8,41-1-4,-18 0-3,4 0 4,1 1-11,8-2 0,1 1 6,2 0 8,0-1-7,5 2-13,-3-1-1,5 0-6,-3 0-2,2 1-3,1-2-2,-3 2 2,3 0-7,-3 0 0,3 0-4,-3-2 0,1 2 0,-3 0-2,0 0 5,1 0-5,-5 0-3,2 0 5,-2 0-4,0 0 3,-6 0-1,1 0 4,-4-1-3,1 1-1,-2 0-2,0-1 0,-27 1 1,50 0 1,-50 0 2,45-2 0,-45 2-5,39-1 0,-39 1 2,36 0-2,-36 0-1,33 0 6,-33 0-3,29 0-4,-29 0 2,29 0 0,-29 0 1,0 0 1,37 0 2,-37 0-2,0 0-4,31 0 0,-31 0 0,0 0 5,0 0-6,29 0 9,-29 0-5,0 0-4,0 0-1,0 0 4,27 0-3,-27 0-31,0 0 50,0 0-17,0 0-11,0 0-20,0 0-23,0 0-31,0 0-41,26 0-55,-26 0-59,0 0-320,0 0-76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4:30.802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10F4CD74-59C9-4350-93CC-880E1CFB2AB3}" emma:medium="tactile" emma:mode="ink">
          <msink:context xmlns:msink="http://schemas.microsoft.com/ink/2010/main" type="inkDrawing" rotatedBoundingBox="479,13125 2440,13091 2441,13119 479,13153" shapeName="Other"/>
        </emma:interpretation>
      </emma:emma>
    </inkml:annotationXML>
    <inkml:trace contextRef="#ctx0" brushRef="#br0">-57 8565 87,'0'0'276,"0"0"-25,-23 2-74,23-2 2,0 0-62,0 0 25,0 0-45,-18 4 27,18-4-42,0 0 27,0 0-40,0 0 31,25-1-34,-25 1 21,28-2-29,-28 2-7,44-3-3,-17 1 18,6 0-33,4-1 9,2 0-11,9-1-7,1 1-6,3 0-1,2 0-1,2-1-4,-3 2 3,3 0-9,0 0 2,0 1-1,0-1 3,-1 1-3,-1 1 5,2 0 11,-2 0-4,0 0-2,-1 0 7,1 0-2,-6 0 8,-1 0-5,1 0-1,-3 0 3,-1 0 0,1 0-4,-4 1-1,-1-2 4,-1 1-12,-2 1-6,-6-1 0,0 0 0,-2 0-1,-2 0-3,-27 0 5,47 0-10,-47 0 2,42 2 0,-42-2 0,35 0 2,-35 0-4,29 1 7,-29-1-6,27 1 0,-27-1 0,25 1-4,-25-1-12,0 0-36,26 0-24,-26 0-29,0 0-24,0 0-31,29 1-54,-29-1-27,0 0-328,0 0-85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4:58.810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24A25869-5B82-4015-9DCF-4C4F220F3D23}" emma:medium="tactile" emma:mode="ink">
          <msink:context xmlns:msink="http://schemas.microsoft.com/ink/2010/main" type="writingRegion" rotatedBoundingBox="2722,13819 4456,13765 4468,14168 2735,14221"/>
        </emma:interpretation>
      </emma:emma>
    </inkml:annotationXML>
    <inkml:traceGroup>
      <inkml:annotationXML>
        <emma:emma xmlns:emma="http://www.w3.org/2003/04/emma" version="1.0">
          <emma:interpretation id="{FBCDD77B-1B6A-4D7E-8AE4-FE49E9A68EF5}" emma:medium="tactile" emma:mode="ink">
            <msink:context xmlns:msink="http://schemas.microsoft.com/ink/2010/main" type="paragraph" rotatedBoundingBox="2722,13819 4456,13765 4468,14168 2735,142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BB536F1-65CA-4ACA-B5F8-52A59451D064}" emma:medium="tactile" emma:mode="ink">
              <msink:context xmlns:msink="http://schemas.microsoft.com/ink/2010/main" type="line" rotatedBoundingBox="2722,13819 4456,13765 4468,14168 2735,14221"/>
            </emma:interpretation>
          </emma:emma>
        </inkml:annotationXML>
        <inkml:traceGroup>
          <inkml:annotationXML>
            <emma:emma xmlns:emma="http://www.w3.org/2003/04/emma" version="1.0">
              <emma:interpretation id="{F6B5BF09-FA82-4D84-A95A-8D5B13737433}" emma:medium="tactile" emma:mode="ink">
                <msink:context xmlns:msink="http://schemas.microsoft.com/ink/2010/main" type="inkWord" rotatedBoundingBox="2722,13819 4456,13765 4468,14168 2735,14221"/>
              </emma:interpretation>
              <emma:one-of disjunction-type="recognition" id="oneOf0">
                <emma:interpretation id="interp0" emma:lang="en-US" emma:confidence="1">
                  <emma:literal>AND</emma:literal>
                </emma:interpretation>
                <emma:interpretation id="interp1" emma:lang="en-US" emma:confidence="0">
                  <emma:literal>AND.</emma:literal>
                </emma:interpretation>
                <emma:interpretation id="interp2" emma:lang="en-US" emma:confidence="0">
                  <emma:literal>AnD</emma:literal>
                </emma:interpretation>
                <emma:interpretation id="interp3" emma:lang="en-US" emma:confidence="0">
                  <emma:literal>aND</emma:literal>
                </emma:interpretation>
                <emma:interpretation id="interp4" emma:lang="en-US" emma:confidence="0">
                  <emma:literal>ANd</emma:literal>
                </emma:interpretation>
              </emma:one-of>
            </emma:emma>
          </inkml:annotationXML>
          <inkml:trace contextRef="#ctx0" brushRef="#br0">163 99 19,'0'0'345,"0"0"-96,-2-13-47,2 13-42,0 0-27,0 0-37,0 0-23,0 0-15,0 0-13,0 0-10,0 0-6,0 0-4,0 0-8,0 0-30,-12 9 35,12-9-6,-11 15-2,7-6 1,-2 2 36,0 1 0,-2 2-9,-1-2-7,1 4-6,0-4-7,-3 3-6,3-1-1,2-1-3,-2 0-2,-1-2-4,3 0 1,-2-2-1,8-9 0,-8 16 1,8-16 9,-11 13 26,11-13 21,-6 10 16,6-10 14,0 0 5,-8 13-5,8-13-19,0 0-18,0 0-9,0 0-10,0 0-8,0 0-9,0-13 2,0 13-11,8-17 4,-2 7-13,1-2 12,-1-1-9,4-1 9,-2-1-14,3-1-5,1-1 16,3-1-7,-1-2 5,-2 2-11,1 2 8,-1 2-7,-1-1 2,-1 2-4,0 1 10,-2 2-14,-1 0 14,-7 10-12,14-16 6,-14 16-10,8-13 8,-8 13-7,11-11 3,-11 11-10,8-9 11,-8 9-15,0 0 13,10-10-10,-10 10 18,0 0-11,0 0 11,23-2-16,-23 2 15,0 0-13,23 9 16,-23-9-10,18 12 11,-5-5-17,-3 3 21,3 2-17,-1 1 18,0 0-19,1 2 15,-3 0-15,5 4 18,-3-1-16,0 2 12,-1-1-8,1 0 10,-6-2-9,3 0-6,-1 0 17,0-1-2,-2 0-7,1-2 10,-1 0-4,0-2 1,-2-1-31,0 0-25,-4-11-24,9 18-20,-9-18-22,6 15-29,-6-15-51,0 0-38,0 16-69,0-16-140,0 0 88</inkml:trace>
          <inkml:trace contextRef="#ctx0" brushRef="#br0" timeOffset="209.5904">58 282 303,'-25'-3'246,"25"3"-64,0 0-41,0 0-21,0 0-13,0 0-17,0 0-15,0 0-10,0 0-9,0 0-7,0 0-8,23-6-2,-23 6-6,37-1-2,-37 1-8,49-1-6,-22 0 3,0 0-5,4 1-6,-2-1-8,2 1-50,0-1-46,-2 0-49,0 1-48,-2-2-183,0 2 168</inkml:trace>
          <inkml:trace contextRef="#ctx0" brushRef="#br0" timeOffset="892.1386">672 105 213,'0'0'282,"-7"-12"-30,7 12-92,0 0-2,0 0-69,-8-9 8,8 9-49,0 0 18,0 0-43,0 0 25,0 0-36,0 0 27,0 0-7,6 14 25,-6-14-37,2 15 28,-2-15-37,5 19 29,-3-7-11,0 0-2,0 0 2,-2 2-8,2 0 1,0-1-3,-2 1-9,2 0-1,-2-1 2,2-1-5,0 0 0,-2-12 1,0 21-3,0-21 4,4 17 36,-4-17 24,2 13 28,-2-13 21,0 0 0,2 14-14,-2-14-18,0 0-9,0 0-18,0 0 1,0 0-17,0 0-4,0 0-12,2-10 5,-2 10-10,3-15 7,-3 15-14,-3-21 10,3 21-3,-2-21 5,2 21-13,-2-24 6,0 14-4,0-3 4,0 2-14,0-1 5,2 1 2,0 11-5,-2-22-11,2 22 3,-2-18-9,2 18 15,-2-14-6,2 14 3,-2-13-10,2 13 8,0 0-11,0-17 12,0 17-23,0 0 15,0-12-5,0 12 9,0 0-6,0 0 0,14-6-4,-14 6 10,0 0 3,21 4 0,-21-4-2,21 9 5,-21-9-13,22 14 7,-9-6-2,1 2 10,3 2-13,-1-1 6,1 1-3,-3 1 11,3-1-14,-1 0 13,-1 1-12,3-1 10,-1 0-10,-3 0 10,1-3-12,-1 2 2,-1-2 5,-1-1 5,-1 0-5,-11-8-1,18 13 3,-18-13 4,17 12 1,-17-12 1,14 9 5,-14-9 6,0 0 3,15 7 15,-15-7 18,0 0-31,0 0 17,0 0-33,14-7 24,-14 7-18,4-11 16,-4 11-20,4-14 27,-4 14-23,0-18 24,0 18-24,-4-23 23,4 11-24,-4 0 19,2 2-24,-2-3 22,0 1-22,0 2 18,-3-1-24,3 2 15,4 9-22,-8-18 21,8 18-25,-4-15 23,4 15-24,-6-12-3,6 12-42,-7-10-14,7 10-35,0 0-34,-2-13-23,2 13-73,0 0-14,0 0-80,0-15-339,0 15-175</inkml:trace>
          <inkml:trace contextRef="#ctx0" brushRef="#br0" timeOffset="1439.7164">1333 44 197,'0'0'328,"0"0"-83,0 0-49,0 0-38,0 0-34,0 0-36,10-8-15,-10 8-14,0 0-17,0 0-5,0 0-9,17 7-5,-17-7-31,8 10 31,-8-10-30,13 14 62,-7-6-30,-6-8 24,10 20-35,-1-9 25,-5 1-11,2 0 1,-2 0-9,0 2 2,0-1-9,0 0 1,1 1-7,-3-2 4,2 0 0,0 0 0,-2-1-4,0 1-1,-2-12 6,6 19 15,-6-19 16,2 14 25,-2-14 22,4 12 16,-4-12-2,0 0 0,2 13-24,-2-13-20,0 0 2,0 0-20,0 0 6,0 0-27,0 0 11,-8-14-13,8 14 4,-8-15-19,4 4 14,-2-1-11,-3-3 8,3 1 7,0-2-15,-2 0-4,1 0 2,1-2-6,-2 1 7,4 0-8,2 2 5,-2-1-16,2 3 15,2 0-9,0 13 7,2-22-11,-2 22 10,6-19-13,-6 19 4,12-16-4,-12 16 4,19-12-3,-19 12 2,25-8-4,-25 8 6,29-3-8,-29 3 7,33 1 4,-33-1-4,37 5 5,-16 1-3,-3-1 8,1 1 8,1 1-14,-1 2-1,0 0 1,-3 0 2,-1 2 8,-1-1-9,-6 1 4,1-1-2,-3 1 5,-2 0-6,-4 0 7,0 1-7,-4-1 5,0 1-2,-5-2 5,-1 2-6,-4 0 4,-1-1-2,-3-1 3,1-1 0,-4 0-5,1 0 0,-3-2-10,2-2-54,-1 0-23,-1-2-43,0-1-57,23-2-70,-45 2-71,45-2-207,-46-4-44</inkml:trace>
        </inkml:traceGroup>
      </inkml:traceGroup>
    </inkml:traceGroup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5:05.842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54D9E92A-AF72-4607-86C5-3399CAA22429}" emma:medium="tactile" emma:mode="ink">
          <msink:context xmlns:msink="http://schemas.microsoft.com/ink/2010/main" type="writingRegion" rotatedBoundingBox="2620,6043 8653,5806 8871,11356 2838,11593"/>
        </emma:interpretation>
      </emma:emma>
    </inkml:annotationXML>
    <inkml:traceGroup>
      <inkml:annotationXML>
        <emma:emma xmlns:emma="http://www.w3.org/2003/04/emma" version="1.0">
          <emma:interpretation id="{FC6B9737-EC62-4FFF-A7B5-543DA3414EF8}" emma:medium="tactile" emma:mode="ink">
            <msink:context xmlns:msink="http://schemas.microsoft.com/ink/2010/main" type="paragraph" rotatedBoundingBox="3939,6004 8578,5807 8600,6333 3962,652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AEDB31C-DF13-441D-A833-29B9248EB9E0}" emma:medium="tactile" emma:mode="ink">
              <msink:context xmlns:msink="http://schemas.microsoft.com/ink/2010/main" type="line" rotatedBoundingBox="3939,6004 8578,5807 8600,6333 3962,6529"/>
            </emma:interpretation>
          </emma:emma>
        </inkml:annotationXML>
        <inkml:traceGroup>
          <inkml:annotationXML>
            <emma:emma xmlns:emma="http://www.w3.org/2003/04/emma" version="1.0">
              <emma:interpretation id="{14D9B842-795C-4500-A17D-46603A2414D9}" emma:medium="tactile" emma:mode="ink">
                <msink:context xmlns:msink="http://schemas.microsoft.com/ink/2010/main" type="inkWord" rotatedBoundingBox="3935,6139 4208,6106 4236,6341 3963,6373"/>
              </emma:interpretation>
              <emma:one-of disjunction-type="recognition" id="oneOf0">
                <emma:interpretation id="interp0" emma:lang="en-US" emma:confidence="1">
                  <emma:literal>0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a</emma:literal>
                </emma:interpretation>
                <emma:interpretation id="interp4" emma:lang="en-US" emma:confidence="0">
                  <emma:literal>d</emma:literal>
                </emma:interpretation>
              </emma:one-of>
            </emma:emma>
          </inkml:annotationXML>
          <inkml:trace contextRef="#ctx0" brushRef="#br0">3578 1536 101,'0'0'306,"0"0"-59,0 0-64,-25-2 3,25 2-47,0 0-20,-25 2-28,25-2-13,-22 4-3,22-4-10,-23 8-14,11-1-7,-1 0 10,1 1-8,1 1-10,-3 2-3,4 0-5,-1 0-4,3 0-4,2 2-5,0-2-2,2 2 1,1-1-2,3 1 1,3-2-6,-1 1 5,4-2-7,0 1 12,4-2-10,1 0-1,-1-2 0,4 0 0,-14-7 10,29 9-5,-29-9 1,31 4 3,-31-4 30,29 0 13,-29 0-7,36-4 13,-36 4-5,28-9 4,-15 2-15,-1 0 12,1-2-23,-5 0 22,-2-2-41,-2 0 34,0-1-37,-4 0 45,0-1-5,-4 0-10,2 2 3,-2-2-12,-2 2-4,0 1-4,-1-1-4,-1 1-9,8 10-3,-14-16-4,14 16-9,-13-13 3,13 13-3,-10-12-5,10 12-38,0 0-27,-8-11-33,8 11-37,0 0-21,0 0-18,0 0-24,0 0-53,0 0-29,0 0-230,-15 6-17</inkml:trace>
        </inkml:traceGroup>
        <inkml:traceGroup>
          <inkml:annotationXML>
            <emma:emma xmlns:emma="http://www.w3.org/2003/04/emma" version="1.0">
              <emma:interpretation id="{BAA15A8E-4BD2-4495-978E-4B5AF819741E}" emma:medium="tactile" emma:mode="ink">
                <msink:context xmlns:msink="http://schemas.microsoft.com/ink/2010/main" type="inkWord" rotatedBoundingBox="4418,6160 4712,6193 4696,6333 4402,6301"/>
              </emma:interpretation>
              <emma:one-of disjunction-type="recognition" id="oneOf1">
                <emma:interpretation id="interp5" emma:lang="en-US" emma:confidence="1">
                  <emma:literal>=</emma:literal>
                </emma:interpretation>
                <emma:interpretation id="interp6" emma:lang="en-US" emma:confidence="0">
                  <emma:literal>-</emma:literal>
                </emma:interpretation>
                <emma:interpretation id="interp7" emma:lang="en-US" emma:confidence="0">
                  <emma:literal>&gt;</emma:literal>
                </emma:interpretation>
                <emma:interpretation id="interp8" emma:lang="en-US" emma:confidence="0">
                  <emma:literal>:</emma:literal>
                </emma:interpretation>
                <emma:interpretation id="interp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192.7089">3836 1615 90,'0'0'301,"0"0"-76,0 0-45,0 0-23,0 0-9,0 0-6,23 4-7,-23-4-34,0 0-18,27 0-14,-27 0-14,25-1-12,-25 1-8,35-1-6,-35 1-5,43-2-13,-20 1-40,-23 1-34,50-2-45,-25 2-34,-25 0-60,47-2-206,-47 2 133</inkml:trace>
          <inkml:trace contextRef="#ctx0" brushRef="#br0" timeOffset="378.2149">3956 1717 156,'0'0'251,"0"0"-52,-18 6-39,18-6-11,0 0 7,0 0-15,0 0-21,-11 7-16,11-7-14,0 0-19,0 0-14,0 0-10,29 2-7,-29-2-7,25 0-14,-25 0-13,33-1-54,-33 1-50,40-2-71,-40 2-299,39-1 53</inkml:trace>
        </inkml:traceGroup>
        <inkml:traceGroup>
          <inkml:annotationXML>
            <emma:emma xmlns:emma="http://www.w3.org/2003/04/emma" version="1.0">
              <emma:interpretation id="{16640044-BA3B-4657-8B62-23293043CDC3}" emma:medium="tactile" emma:mode="ink">
                <msink:context xmlns:msink="http://schemas.microsoft.com/ink/2010/main" type="inkWord" rotatedBoundingBox="5043,6016 6183,5967 6203,6434 5063,6482"/>
              </emma:interpretation>
              <emma:one-of disjunction-type="recognition" id="oneOf2">
                <emma:interpretation id="interp10" emma:lang="en-US" emma:confidence="1">
                  <emma:literal>Not</emma:literal>
                </emma:interpretation>
                <emma:interpretation id="interp11" emma:lang="en-US" emma:confidence="0">
                  <emma:literal>not</emma:literal>
                </emma:interpretation>
                <emma:interpretation id="interp12" emma:lang="en-US" emma:confidence="0">
                  <emma:literal>Not.</emma:literal>
                </emma:interpretation>
                <emma:interpretation id="interp13" emma:lang="en-US" emma:confidence="0">
                  <emma:literal>Noto</emma:literal>
                </emma:interpretation>
                <emma:interpretation id="interp14" emma:lang="en-US" emma:confidence="0">
                  <emma:literal>Nott</emma:literal>
                </emma:interpretation>
              </emma:one-of>
            </emma:emma>
          </inkml:annotationXML>
          <inkml:trace contextRef="#ctx0" brushRef="#br0" timeOffset="13826.2558">4500 1590 60,'0'0'325,"0"0"-65,0 0-37,0 0-17,0 0-13,-6-10-26,6 10-16,0 0-22,0 0-13,0 0-2,0 0-9,-10-7-8,10 7-7,0 0-14,0 0-22,0 0-14,0 0-9,0 0-5,0 0-11,-13-8-5,13 8 2,0 0-11,0 0-5,0 0 3,0 0-4,0 0 3,0 0 3,0 0 3,0 0-4,8 14-5,-8-14 9,5 11-9,-5-11 10,2 14-9,-2-14 6,4 19-6,-2-7 7,0 0 0,-2 1 1,0 1 3,0 0-9,0 1 5,0-1 0,2 4-4,-2-4 5,2 2-3,-2-1 5,0-2 0,2 0-6,0 0 1,-2-13 0,0 22 2,0-22 1,2 19 5,-2-19 15,2 14 39,-2-14 25,0 12 25,0-12 23,0 0-19,2 13-18,-2-13-7,0 0-4,0 0-17,0 0-13,0 0-9,0 0-9,-2-13 9,2 13-3,-2-17-6,2 6-8,-2-1-4,0-3-34,0-1 31,2 0-31,-2-2 36,0 0-30,0-2 31,0 2 0,2-1-5,-4 0-3,4 2 56,-2 1-11,2 1-15,-3 2-13,1 1-7,2-1-6,0 13-7,-2-19-6,2 19-7,0-17-5,0 17-6,-2-12-6,2 12-4,0 0 7,2-14-3,-2 14 2,0 0 1,0 0 4,19-4-3,-19 4 3,16 5 5,-16-5-4,23 10-29,-10-3 36,1 1-29,3 2 32,-1-1-31,3 3 35,-1 0-30,-1-1 28,1 2 2,3-1 0,-4 0-3,1 0 1,1 0-4,-3-1 0,1-1-4,-3-1 2,-1-2-3,-3 1 1,-10-8 5,23 12-1,-23-12 2,16 10 2,-16-10 5,11 7 2,-11-7-7,0 0 5,18 6-4,-18-6-5,0 0 0,15-5-3,-15 5 0,10-9-26,-10 9 32,8-15-32,-8 15 38,9-19-32,-5 6 34,0 0 1,-4-1 1,2-3-8,0 0 7,-4-1 13,0 1-1,2-1-1,-2 1-8,0 1-1,-2 0-8,0 2-1,2 1-2,-1 1-1,1 1-2,2 11-4,-6-19-2,6 19-3,-2-15-2,2 15-3,-4-12-24,4 12-33,-2-11-36,2 11-51,0 0-46,-2-14-45,2 14-11,0 0 21,0 0-52,0 0-6,0 0-56,0 0-393,0 0-245</inkml:trace>
          <inkml:trace contextRef="#ctx0" brushRef="#br0" timeOffset="14245.6881">5321 1545 233,'0'0'326,"0"0"-64,0 0-41,0 0-31,0 0-31,0 0-26,0 0-24,0 0-21,0 0-21,-9-9-15,9 9-11,0 0-6,-18 4-10,18-4-4,-19 6-6,19-6-3,-23 12 0,11-5-2,-2 2-2,-1 1-1,3 1-2,-3-1-1,5 3-2,-2-1-2,5-2 4,-1 3 0,4-4-4,2 3 10,2-12-6,0 20 1,0-20 0,6 20 1,-6-20 1,15 17 4,-15-17 25,18 13 18,-18-13 5,23 9 24,-23-9 28,27 4-30,-27-4 12,27 1 13,-27-1 3,24-5-7,-24 5-7,25-9-18,-25 9 22,21-13-53,-13 4 27,-2-1-44,-2-1 38,1 0-14,-5-1-11,-5 1-4,3-2-7,-2 1-5,-4 1-3,2-1-6,-5 3 0,1-2-8,2 2-1,-2-1 0,-1 2-7,1 0-1,10 8-3,-19-13 0,19 13-19,-14-10-44,14 10-44,-13-8-44,13 8-39,0 0-22,-18-6-25,18 6-18,0 0-59,0 0-45,0 0-182,0 0-54</inkml:trace>
          <inkml:trace contextRef="#ctx0" brushRef="#br0" timeOffset="14690.7724">5292 1643 85,'-17'-8'380,"17"8"-91,-12-7-49,12 7-32,0 0-37,-15-9-40,15 9-21,0 0-21,0 0-14,0 0-13,7-10 11,-7 10-9,0 0-14,31-5-9,-31 5-6,31-3-4,-31 3-9,45-2 0,-20 0-6,4 2 8,0-1-73,2-1-58,4 1-52,0-1-78,0 1-284,-2-1-23</inkml:trace>
          <inkml:trace contextRef="#ctx0" brushRef="#br0" timeOffset="14507.8473">5560 1465 179,'0'0'378,"3"-11"-45,-3 11-64,-5-10 15,5 10-63,-6-11-9,6 11-23,-8-9 1,8 9-36,-6-9-21,6 9-26,0 0-26,-11-10-17,11 10-21,0 0-6,0 0-22,0 0 1,0 0-2,0 0-4,0 0 3,0 0-2,-8 10-3,8-10-4,0 17 3,0-5-2,0-12 2,0 23 2,2-10-33,-2 0 37,0 0-34,2 1 39,-2 1-40,0-1 30,4 2-23,-4-1 32,2-2-74,-2 0-28,5 0-39,-5-2-35,0-11-23,4 21-36,-4-21-23,0 17-29,0-17-241,2 12-8</inkml:trace>
        </inkml:traceGroup>
        <inkml:traceGroup>
          <inkml:annotationXML>
            <emma:emma xmlns:emma="http://www.w3.org/2003/04/emma" version="1.0">
              <emma:interpretation id="{932912C0-3D63-41B2-87B3-CE4DE5EC8156}" emma:medium="tactile" emma:mode="ink">
                <msink:context xmlns:msink="http://schemas.microsoft.com/ink/2010/main" type="inkWord" rotatedBoundingBox="6646,5914 8574,5794 8604,6270 6676,6390"/>
              </emma:interpretation>
              <emma:one-of disjunction-type="recognition" id="oneOf3">
                <emma:interpretation id="interp15" emma:lang="en-US" emma:confidence="1">
                  <emma:literal>valid</emma:literal>
                </emma:interpretation>
                <emma:interpretation id="interp16" emma:lang="en-US" emma:confidence="0">
                  <emma:literal>valid.</emma:literal>
                </emma:interpretation>
                <emma:interpretation id="interp17" emma:lang="en-US" emma:confidence="0">
                  <emma:literal>Valid</emma:literal>
                </emma:interpretation>
                <emma:interpretation id="interp18" emma:lang="en-US" emma:confidence="0">
                  <emma:literal>valide</emma:literal>
                </emma:interpretation>
                <emma:interpretation id="interp19" emma:lang="en-US" emma:confidence="0">
                  <emma:literal>valid,</emma:literal>
                </emma:interpretation>
              </emma:one-of>
            </emma:emma>
          </inkml:annotationXML>
          <inkml:trace contextRef="#ctx0" brushRef="#br0" timeOffset="15106.5829">6141 1554 382,'-10'-11'358,"10"11"-59,-10-9-20,10 9-22,-11-9-24,11 9 2,-10-10-20,10 10-27,-10-8-33,10 8-28,0 0-32,-11-9-26,11 9-19,0 0-12,0 0-9,0 0-5,0 0 1,0 0-6,0 0-10,0 0-39,19 13 42,-19-13-35,19 16 45,-11-7-41,6 2 45,-3 1-50,1 0 45,2 0-47,-3 1 51,5-1-51,-3 0 51,-1 0-50,3-1 47,-5-1-40,2-2 44,-1 0-37,-1-1 75,2 0-12,-12-7 48,21 9-6,-21-9 57,21 4-39,-21-4 13,0 0-43,31-1 23,-31 1-52,23-9 23,-23 9-46,22-14 25,-9 6-37,-3-2 21,0-2-41,1 0 34,-1 0-5,0-1-5,-1 1-6,-1-1-3,-2 1-3,2 1 0,-4 0-7,3 2-19,-7 9-40,8-19-34,-8 19-38,6-14-41,-6 14-47,6-12-52,-6 12-43,0 0-6,7-12-38,-7 12-71,0 0-203,0 0-139</inkml:trace>
          <inkml:trace contextRef="#ctx0" brushRef="#br0" timeOffset="16142.7965">6906 1554 119,'19'-5'388,"-19"5"-102,0 0-34,0 0-34,6-10-43,-6 10-10,0 0 0,-10-12-14,10 12-13,-11-9-6,11 9-27,-14-9-21,14 9-21,-17-7-14,17 7-7,-20-5-12,20 5-10,-21-4-6,21 4-3,-25 2-4,25-2-1,-25 4 4,25-4-2,-29 9-7,15-2-1,-1 0-18,3 1 26,0 1-20,1 0 21,-1 2-18,6 0 14,-3-1-12,3 2 18,2-1-20,4 0 21,0-11-20,0 22 27,4-11-27,2-2 19,1 0 0,1 0-2,-8-9 4,21 13-5,-21-13 6,22 10-8,-22-10-16,29 6 23,-29-6-25,27 0 28,-27 0-26,27-4 27,-27 4-15,29-11 27,-29 11-24,25-13 41,-17 5-34,2-2 35,-3 0-11,-1-1 27,-2 0-4,0 0-4,-4 11-13,4-21-2,-4 21-8,2-21-6,-2 21-6,0-17 0,0 17 0,-2-15-9,2 15-8,0-12 1,0 12-10,0 0-4,0-13-2,0 13 8,0 0 0,0 0-4,0 0 2,0 0 2,0 0-2,0 0 2,0 0 1,0 0 5,21 7-2,-21-7 1,8 12-37,-8-12 46,13 16-39,-13-16 41,14 18-38,-8-8 42,2-2-35,3 0 39,-1 1-44,0-1 49,3-1-42,-1 0 40,5 0-40,-3-2 41,-14-5-38,33 8 38,-33-8-43,35 2 45,-35-2-43,40-2 45,-20-1-45,3-1 44,-2-1-42,0 0 39,-1-4-40,1 1 35,-3-3 2,-3 1 14,1-2 6,-3-1 8,-1 0-8,-1-1-3,-3-1-5,0 0-1,-6 0-2,2-1-4,-2 1-1,-4 0-6,2-1 2,-2 0-11,-2-1-1,0 2 0,0 0 1,0 0-6,0 3-2,-3 1 2,3-2-3,-2 3-3,6 10 0,-8-18 3,8 18-6,-8-15-2,8 15 0,-9-11-6,9 11-15,0 0 20,-8-10-2,8 10 2,0 0 3,0 0 0,-21 5 2,21-5 1,-14 12 4,6-2 13,-1-1-21,3 1 4,-2 3-1,4-1 2,-2 2 0,-1 1 3,3 1-3,2-1-1,-2 0 1,4-1 1,0 1 3,2 1 0,2-1-36,2 1 42,1-2-37,1 1 43,2-3-32,3 2 34,-1-1-36,2-1 40,-1-1-42,1 1 41,1-3-36,-1 0 36,1-2-37,-1 0 42,3-1-34,-17-6 31,27 10-31,-27-10 32,29 6-36,-29-6 36,24 3-35,-24-3 37,25-2-42,-25 2 40,23-7-39,-23 7 38,21-11-33,-21 11 31,16-14-38,-16 14 41,10-16-9,-10 16-1,9-17-5,-9 17 3,2-15-6,-2 15-1,0-15-2,0 15-1,0-13 1,0 13-4,0 0 1,0-16-7,0 16-1,0 0-3,-2-12-4,2 12 4,0 0 3,0 0-2,0 0 3,0 0 4,0 0-1,0 0-1,0 0 5,-4 15 5,4-15-36,2 13 39,-2-13-36,2 14 40,-2-14-32,2 13 36,-2-13-37,8 15 41,-8-15-36,8 14 37,-8-14-37,11 15 37,-11-15-37,12 12 36,-12-12-54,10 11 22,-10-11-44,9 9 14,-9-9-48,10 8 40,-10-8-62,0 0-6,0 0-36,0 0-45,0 0 3,0 0-70,0 0-40,0 0-296,14-8-115</inkml:trace>
          <inkml:trace contextRef="#ctx0" brushRef="#br0" timeOffset="16438.2668">7551 1425 189,'0'0'312,"-12"-9"-66,12 9-71,0 0-2,-15-9-45,15 9-12,0 0-45,0 0 4,-14-8-36,14 8 13,0 0-30,0 0 21,0 0-33,0 0 20,0 0-25,0 0 28,0 0-22,0 0 22,16 6-23,-16-6 31,0 0-10,0 0 43,23 3-18,-23-3 40,0 0-25,0 0 7,25-3-3,-25 3 16,0 0-10,14-8-10,-14 8-11,0 0 1,13-10 5,-13 10-14,0 0-4,0-13-6,0 13-6,0 0-8,-4-12-13,4 12 0,0 0-7,-11-10-1,11 10-6,0 0 2,0 0-7,-14-10-39,14 10-44,0 0-32,0 0-7,0 0-63,-25 2-33,25-2-52,0 0-327,0 0-113</inkml:trace>
          <inkml:trace contextRef="#ctx0" brushRef="#br0" timeOffset="16998.7291">7927 1298 50,'0'0'392,"7"-8"-68,-7 8-68,0 0 13,4-13-58,-4 13-13,0 0-10,0-12-10,0 12-32,0 0-4,0 0-60,0 0-23,2-13-14,-2 13-15,0 0 1,0 0-14,0 0 0,0 0-6,0 0 0,0 0 0,20 5-6,-20-5 3,11 10 21,-11-10-30,10 14-2,-10-14 1,10 18 2,-5-5 0,-1-2-3,-2 1 6,0 3-4,0 1 8,-2 1-1,0-1-25,0 2 37,-2-1-30,2 1 23,-2-1-22,2 0 23,0-1-23,0-1-4,0-2 38,0 0-38,0-1 30,0-1-23,0-11 27,2 21-23,-2-21 22,2 16-26,-2-16 29,0 12-25,0-12 54,0 0-14,2 17 60,-2-17-49,0 0 26,0 0-47,-2 11 34,2-11-49,0 0 33,0 0-40,0 0 32,0 0-43,0 0 37,0 0-42,-2-13 40,2 13-46,0 0 39,-2-18-52,2 18 46,-4-15-42,4 15 38,-5-15 1,5 15-8,-6-15-5,6 15-5,-8-13-2,8 13-4,-10-13-2,10 13 2,-13-9 3,13 9-4,-18-7-2,18 7 4,-25-2 2,25 2-39,-25 2 48,25-2-35,-29 6 42,13-1-44,1 2 48,1-1-41,-1 2 50,1 0-42,1 0 36,3 1-37,-2-1 40,5 1-37,1 1 38,6-10-39,-6 16 46,6-16-42,0 15 47,0-15-43,6 14 40,-6-14-41,17 13 43,-17-13-44,24 9 43,-24-9-42,36 9 41,-16-8-46,3 1-11,2 0-68,2-2-63,-2 0-43,1 0-87,1-1-435,0 0-233</inkml:trace>
        </inkml:traceGroup>
      </inkml:traceGroup>
    </inkml:traceGroup>
    <inkml:traceGroup>
      <inkml:annotationXML>
        <emma:emma xmlns:emma="http://www.w3.org/2003/04/emma" version="1.0">
          <emma:interpretation id="{7E973A07-8E25-480E-A126-5D3C49D84DDA}" emma:medium="tactile" emma:mode="ink">
            <msink:context xmlns:msink="http://schemas.microsoft.com/ink/2010/main" type="paragraph" rotatedBoundingBox="3978,8295 8447,8341 8442,8830 3973,878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5EAB12C-8FBC-4AFE-9CB7-F24C60F92240}" emma:medium="tactile" emma:mode="ink">
              <msink:context xmlns:msink="http://schemas.microsoft.com/ink/2010/main" type="line" rotatedBoundingBox="3978,8295 8447,8341 8442,8830 3973,8784"/>
            </emma:interpretation>
          </emma:emma>
        </inkml:annotationXML>
        <inkml:traceGroup>
          <inkml:annotationXML>
            <emma:emma xmlns:emma="http://www.w3.org/2003/04/emma" version="1.0">
              <emma:interpretation id="{78CFCA35-E7FA-46DA-AE12-A2C4EE7F6122}" emma:medium="tactile" emma:mode="ink">
                <msink:context xmlns:msink="http://schemas.microsoft.com/ink/2010/main" type="inkWord" rotatedBoundingBox="3974,8396 4883,8388 4885,8641 3976,8648"/>
              </emma:interpretation>
              <emma:one-of disjunction-type="recognition" id="oneOf4">
                <emma:interpretation id="interp20" emma:lang="en-US" emma:confidence="1">
                  <emma:literal>0=</emma:literal>
                </emma:interpretation>
                <emma:interpretation id="interp21" emma:lang="en-US" emma:confidence="0">
                  <emma:literal>0-</emma:literal>
                </emma:interpretation>
                <emma:interpretation id="interp22" emma:lang="en-US" emma:confidence="0">
                  <emma:literal>O=</emma:literal>
                </emma:interpretation>
                <emma:interpretation id="interp23" emma:lang="en-US" emma:confidence="0">
                  <emma:literal>o=</emma:literal>
                </emma:interpretation>
                <emma:interpretation id="interp24" emma:lang="en-US" emma:confidence="0">
                  <emma:literal>0:</emma:literal>
                </emma:interpretation>
              </emma:one-of>
            </emma:emma>
          </inkml:annotationXML>
          <inkml:trace contextRef="#ctx0" brushRef="#br0" timeOffset="1244.6987">3543 3864 150,'-6'-12'376,"6"12"-69,0 0-57,-6-11 10,6 11-65,0 0 17,0 0-68,-11-11-20,11 11-28,0 0-24,0 0 16,-10-7-52,10 7 27,0 0-46,0 0-10,-27 7-2,27-7-1,-19 12-1,11-5 1,-2 3-1,-3 2 5,3 1-5,2 0-2,2 1-1,-1-1 3,5 0-4,0-1 22,2 2-16,2-1-5,5-1-1,-1 0 5,4 0 0,5-1 0,-1-1 3,0-2 1,3-1-1,2-2-2,-1 0 0,3-2 2,-21-3 4,39 3-2,-39-3 7,39-2 27,-39 2 16,38-7-37,-20 2 30,-3-2-34,-3 0 32,-2-2-40,1-2 46,-5 0 0,-4 0-8,2-3-9,-6 2-3,0-2-7,-4-1 2,-2 0-6,-1 2 6,-1-1 2,-2 1-16,1 1 1,-1 2 18,-1 0-36,1 2 22,2-1-31,10 9 26,-21-12-33,21 12 10,-19-8-69,19 8-33,0 0-21,-24-3-3,24 3-54,0 0-14,0 0-55,-13 9-33,13-9-303,0 0-103</inkml:trace>
          <inkml:trace contextRef="#ctx0" brushRef="#br0" timeOffset="1448.7206">3930 3903 290,'0'0'282,"0"0"-54,0 0-27,0 0-25,0 0-30,0 0-8,0 0-13,26 2-12,-26-2-18,0 0-11,0 0-17,36-2-13,-36 2-1,28-1-22,-28 1 0,38-3-6,-38 3 6,45-2-20,-20 0-18,0 0-39,0 0-43,-1 1-36,1 0-24,-25 1-23,44-2-23,-44 2-246,35 0 85</inkml:trace>
          <inkml:trace contextRef="#ctx0" brushRef="#br0" timeOffset="1614.78">4140 3962 227,'-20'6'270,"20"-6"-44,0 0-36,-21 6-17,21-6-20,0 0-29,-17 5-17,17-5-7,0 0-2,0 0 3,0 0-14,0 0-13,0 0-16,0 0-6,0 0-6,13 9-15,-13-9-7,0 0-7,41-1-30,-41 1-61,35-1-76,-35 1-100,46-3-273,-46 3-24</inkml:trace>
        </inkml:traceGroup>
        <inkml:traceGroup>
          <inkml:annotationXML>
            <emma:emma xmlns:emma="http://www.w3.org/2003/04/emma" version="1.0">
              <emma:interpretation id="{941C9958-793E-4DE5-B9FD-21A3483FC470}" emma:medium="tactile" emma:mode="ink">
                <msink:context xmlns:msink="http://schemas.microsoft.com/ink/2010/main" type="inkWord" rotatedBoundingBox="5159,8399 6553,8315 6577,8712 5184,8797"/>
              </emma:interpretation>
              <emma:one-of disjunction-type="recognition" id="oneOf5">
                <emma:interpretation id="interp25" emma:lang="en-US" emma:confidence="1">
                  <emma:literal>Not</emma:literal>
                </emma:interpretation>
                <emma:interpretation id="interp26" emma:lang="en-US" emma:confidence="0">
                  <emma:literal>not</emma:literal>
                </emma:interpretation>
                <emma:interpretation id="interp27" emma:lang="en-US" emma:confidence="0">
                  <emma:literal>No</emma:literal>
                </emma:interpretation>
                <emma:interpretation id="interp28" emma:lang="en-US" emma:confidence="0">
                  <emma:literal>NOt</emma:literal>
                </emma:interpretation>
                <emma:interpretation id="interp29" emma:lang="en-US" emma:confidence="0">
                  <emma:literal>NoT</emma:literal>
                </emma:interpretation>
              </emma:one-of>
            </emma:emma>
          </inkml:annotationXML>
          <inkml:trace contextRef="#ctx0" brushRef="#br0" timeOffset="40968.286">5454 3937 260,'0'0'379,"0"0"-46,0 0-9,0 0-34,0 0-32,0 0-63,25-1 8,-25 1-47,0 0-33,0 0-25,0 0-18,0 0-20,0 0-18,0 0-14,0 0-1,-17 7-39,17-7 37,-14 12 1,3-4-7,3 1-13,0 1-2,-2 2-1,3 0 0,-1 2 1,2-2-4,2 1 10,2-1-10,0 0-2,2 0 7,4-1-2,-2 0 6,4-1-7,0-1 6,-6-9 2,19 14 3,-19-14 23,21 9 14,-21-9 10,24 3 9,-24-3 16,25-2-6,-25 2-5,27-7-9,-15 0-1,-1 0-3,1-2 13,-6-1-3,1-2-15,-1 1-31,-6-2 30,2 1-7,-4-1-3,2 1 2,-6-1-5,-1 1-11,1 1-8,-2 0-5,0 1-3,-1 0-6,-1 2-5,2 0-3,8 8-6,-17-14-15,17 14-48,-12-11-59,12 11-59,-13-7-33,13 7-20,0 0-19,-14-9 13,14 9-23,0 0 25,0 0-15,0 0 14,0 0-37,0 0-202,25-6 29</inkml:trace>
          <inkml:trace contextRef="#ctx0" brushRef="#br0" timeOffset="41408.664">5634 3975 397,'-21'-7'369,"21"7"-66,-16-4-50,16 4-29,0 0-18,-19-7-14,19 7-32,0 0-32,0 0-28,-12-6-22,12 6-15,0 0-7,0 0-8,20-6-15,-20 6-3,29-5-7,-29 5-6,42-4-4,-20 0 1,3 1 4,2 0-13,0-1-15,-2 0-25,2 1-21,-5-1-18,1 1-26,0 0-13,-1 0-25,-1 1-20,-21 2-17,35-5-21,-35 5-35,29-5-224,-29 5 67</inkml:trace>
          <inkml:trace contextRef="#ctx0" brushRef="#br0" timeOffset="41197.3232">5692 3843 319,'14'-10'343,"-14"10"-17,11-8-55,-11 8 10,0 0-44,2-15-13,-2 15 1,0 0-10,-5-13-4,5 13-50,0 0-7,-6-10-47,6 10-6,0 0-44,0 0 4,0 0-36,-6-11 10,6 11-26,0 0 16,0 0-25,0 0 2,2 14-1,-2-14 5,4 17 1,-4-17-4,4 20-1,-4-7-2,5-1-28,-5 2 47,2 3-11,0-2 3,0 3-3,2-2-3,-4 0 4,4 0-3,-4-2 1,4-1-71,-2-1-42,0 0-33,0-1-27,-2-11-25,7 19 1,-7-19-34,6 13-52,-6-13-386,0 0-172</inkml:trace>
          <inkml:trace contextRef="#ctx0" brushRef="#br0" timeOffset="40595.0335">4615 3925 120,'-6'-10'440,"6"10"-54,0 0-34,-7-10-33,7 10-8,0 0-18,-6-9-48,6 9-48,0 0-37,0 0-33,0 0-30,-6-10-25,6 10-18,0 0-13,0 0-20,0 0-3,0 0-6,0 0 2,0 0-7,0 0 0,-2 16-3,2-16-32,2 21 39,-2-8-2,2 2-5,-2 2 4,0-1-4,2 2-5,0 0 2,-2-1-2,2 1 5,0 1 19,2-2-29,-2 0 23,1-1-20,-1-2 20,0-2-21,-2-12 26,2 21-16,-2-21 71,2 18 19,-2-18 41,2 13 39,-2-13 16,0 0-30,0 12-25,0-12-35,0 0-18,0 0-15,0 0-12,-2-14-10,2 14-8,-2-19-10,2 6-7,-2-2-34,2-2 33,0-1-40,0 1 44,0-1-40,0-1 36,0 2-5,0-1 1,0 4-3,0-1-4,0 1-3,0 1-2,0 1 6,0 12-8,0-21 1,0 21-2,0-16-3,0 16-3,0-14-6,0 14 2,0 0-4,0-16-4,0 16-4,0 0-1,2-12-1,-2 12 4,0 0 4,0 0 3,18-4 2,-18 4-2,19 6 0,-19-6 4,27 13-34,-13-5 44,5 2-22,-3 1 27,5 2-6,0-1 0,2 3 1,-3-1 1,5 2-1,-2-1-2,-3-3-2,-1 1 1,0-1 0,-3-2 1,3 0 4,-7-2 3,1-1-1,-13-7 5,20 12 4,-20-12 7,19 8 10,-19-8 2,0 0-5,18 5-4,-18-5-4,0 0-1,15-11-7,-15 11 26,8-14-27,-8 14 36,2-22-39,-2 9 30,0 1-36,-2-4 30,2-1-39,-4 2 34,0-2-6,0 1-1,-2 0-6,1 0-3,-3 1 1,4 0-8,-2 2-4,0 1 0,-1 1 1,3 1-1,4 10-4,-8-17 0,8 17-16,-6-14-51,6 14-51,-4-11-64,4 11-39,0 0-71,-7-12 25,7 12-37,0 0 15,0 0-34,0 0 7,0 0 7,0 0 29,25 8-51,-25-8-265,23 10-112</inkml:trace>
        </inkml:traceGroup>
        <inkml:traceGroup>
          <inkml:annotationXML>
            <emma:emma xmlns:emma="http://www.w3.org/2003/04/emma" version="1.0">
              <emma:interpretation id="{D3185CAF-5375-4601-9A30-AC11B59AA8F5}" emma:medium="tactile" emma:mode="ink">
                <msink:context xmlns:msink="http://schemas.microsoft.com/ink/2010/main" type="inkWord" rotatedBoundingBox="7056,8327 8447,8341 8443,8760 7052,8746"/>
              </emma:interpretation>
              <emma:one-of disjunction-type="recognition" id="oneOf6">
                <emma:interpretation id="interp30" emma:lang="en-US" emma:confidence="1">
                  <emma:literal>valid</emma:literal>
                </emma:interpretation>
                <emma:interpretation id="interp31" emma:lang="en-US" emma:confidence="0">
                  <emma:literal>valid.</emma:literal>
                </emma:interpretation>
                <emma:interpretation id="interp32" emma:lang="en-US" emma:confidence="0">
                  <emma:literal>Valid</emma:literal>
                </emma:interpretation>
                <emma:interpretation id="interp33" emma:lang="en-US" emma:confidence="0">
                  <emma:literal>valid,</emma:literal>
                </emma:interpretation>
                <emma:interpretation id="interp34" emma:lang="en-US" emma:confidence="0">
                  <emma:literal>valide</emma:literal>
                </emma:interpretation>
              </emma:one-of>
            </emma:emma>
          </inkml:annotationXML>
          <inkml:trace contextRef="#ctx0" brushRef="#br0" timeOffset="44239.8524">6537 3929 226,'0'0'348,"0"0"-70,-14-7-20,14 7-23,0 0-18,-15-6-7,15 6-14,0 0-29,-14-5-24,14 5-36,0 0-18,0 0-18,0 0-14,-17-8-12,17 8-17,0 0-8,0 0-10,0 0-4,0 0-1,0 0 0,0 0 7,0 0-10,0 0-21,2 16 25,-2-16-19,13 15 23,-7-6-5,0 1 6,2 1-8,1 0-3,1 1 1,-2 1 1,3 1-1,-3-2-1,0 2 6,0-2-8,1 2 2,-1-3-1,-2 1 1,2-3 3,-1 2-3,-1-2 2,-6-9 2,12 16 5,-12-16 11,11 13 41,-11-13 31,6 11 22,-6-11-2,0 0-1,14 7-5,-14-7-22,0 0-10,19-3-8,-19 3 16,12-9 2,-12 9 10,13-10-20,-13 10-13,12-18-12,-8 8-8,2 0-5,-2-1-10,1 0-40,-1-2 36,0 1-30,0 1 29,0 0-4,-2 0-6,0 0-11,-2 11-27,4-20-6,-4 20-5,5-17-34,-5 17-37,2-13-49,-2 13-49,4-12-50,-4 12-37,0 0-20,2-12-1,-2 12-23,0 0-303,0 0-154</inkml:trace>
          <inkml:trace contextRef="#ctx0" brushRef="#br0" timeOffset="45171.7152">7019 3998 10,'0'0'410,"14"-5"-105,-14 5-46,0 0-19,0 0-40,-10-11-16,10 11-20,0 0-15,-15-8-25,15 8-20,0 0-20,-22-8-16,22 8-17,0 0-14,-27-2-10,27 2-6,0 0-4,-33 2-7,33-2 5,-27 9-8,12-4 4,1 3-7,-1-1-1,1 1-1,2 2-1,-1-2 1,3 2 5,2 0-9,1 0 4,1 1-1,6-11 0,-4 21 0,4-21 4,2 18 6,-2-18-7,10 15 34,-10-15-38,19 15 0,-19-15 1,23 9 5,-23-9 4,23 5-5,-23-5-1,26 2 2,-26-2 10,27-3 2,-27 3-10,27-8 35,-27 8 6,25-10 5,-15 2-3,3 1-5,-7-2 16,2 0 10,-8 9-8,8-18-46,-8 18 32,7-19-40,-7 19 38,2-16-33,-2 16 30,0-15-9,0 15-4,-2-12-6,2 12-3,0 0-12,0-16-6,0 16-2,0 0-8,-4-14-3,4 14 1,0 0 6,0 0-2,0 0-37,0 0 44,0 0 3,0 0-6,0 0 0,12 13 1,-12-13-1,4 12-1,-4-12-2,10 12 1,-10-12 1,13 16 4,-13-16-3,16 15-1,-16-15 3,21 13-2,-21-13 2,21 11 3,-21-11 5,20 8-4,-20-8 0,21 4 4,-21-4-2,0 0 2,31-1-3,-31 1 11,23-7 11,-23 7 48,23-13-15,-15 5-8,0 0-41,0-2 32,-1-1-40,-5 0 27,2-2 3,-2 0-7,0-1-6,-2 0-2,-2-2 5,0 1 16,0 0-11,-2 0 0,-1 1-10,1 1-4,-2 2-1,0-1-3,6 12-6,-8-19 1,8 19-4,-7-16 2,7 16-14,-6-11 6,6 11-16,-6-11 6,6 11-8,0 0 12,0 0-10,0 0 18,0 0-11,0 0 0,-21 7 3,21-7 2,-4 16 0,4-16 3,0 21-1,0-21 6,2 23-31,2-10 33,0 1-1,5 1 1,-1-1 0,2 1 0,1-1-4,1 0-2,1 0 6,1-1-2,0-1-1,1 0 2,1-1 1,1-1-1,-5-1 1,3-1 0,-1-1-2,-1 0 3,-13-7 0,27 10 5,-27-10-4,20 6 0,-20-6 2,0 0-2,31 0-1,-31 0 0,19-5 6,-19 5-5,16-7-32,-16 7 36,11-11-34,-11 11 37,8-13-31,-8 13 31,4-14-29,-4 14 37,0-15-40,0 15 35,0-13-35,0 13 35,0 0-35,0-14 32,0 14-38,0 0 31,-2-13-35,2 13 31,0 0-37,0 0 33,0 0-29,0 0 38,0 0-32,0 0 33,0 0-28,0 0 34,0 0-1,6 13-1,-6-13-7,4 12-2,-4-12 2,7 14 1,-7-14-3,8 16 0,-8-16-1,10 15-24,-10-15-31,13 14-26,-13-14-16,14 12-33,-14-12-24,15 9-26,-15-9-27,14 8-25,-14-8-22,0 0-29,23 3-49,-23-3-283,0 0-126</inkml:trace>
          <inkml:trace contextRef="#ctx0" brushRef="#br0" timeOffset="45483.4245">7585 3879 112,'0'0'255,"-14"-8"-84,14 8-26,0 0-42,0 0-4,0 0-13,0 0 8,0 0-32,0 0 5,0 0-32,0 0 9,0 0-24,0 0 12,0 0-20,0 0 1,0 0 5,0 0 7,0 0 23,-19 4 24,19-4 22,0 0 13,0 0 1,0 0-12,0 0-10,0 0 31,0 0 33,0 0-30,0 0-11,0-12-14,0 12-6,0 0-7,0 0-19,-6-11-9,6 11-9,0 0-12,0 0-7,-17-8-6,17 8 0,0 0-8,-14-5-6,14 5-2,0 0-6,0 0-13,-21-6-51,21 6-38,0 0-42,0 0-26,-18-4-61,18 4-44,0 0-81,0 0-166,0 0-27</inkml:trace>
          <inkml:trace contextRef="#ctx0" brushRef="#br0" timeOffset="46049.6389">7784 3798 218,'0'0'335,"0"0"-9,12-9-53,-12 9-4,0 0 9,8-10-48,-8 10-15,0 0-25,0 0-31,7-11-25,-7 11-23,0 0-28,0 0-12,0 0-19,0 0-12,4-10-11,-4 10-5,0 0-10,0 0-1,0 0-3,0 0-2,0 0 3,0 0-3,2 15 2,-2-15 3,0 0-2,2 18 2,-2-18 31,2 17 23,-2-17-40,2 19 23,2-7-45,-2 0 31,0 1-35,-2 0 32,2 1-41,2 2 36,-4 0-41,2 1 40,-2-1-10,3 0-1,-3 1 3,0-3-8,2 1-3,-2-1 1,2-2-3,-2 0-5,0 0 6,0-12 4,2 19-6,-2-19 2,2 15 3,-2-15 2,0 13 1,0-13 5,0 0 7,2 16-5,-2-16 0,0 0-5,0 0-2,0 0-8,0 0 5,0 0-5,0 0-3,0 0 3,8-8 0,-8 8-1,0 0-34,4-18 40,-4 18-34,2-14 32,-2 14-41,0-16 33,0 16-45,-2-17 29,2 17-34,-2-17 40,2 17-51,-6-16 43,6 16-35,-10-15 43,10 15-37,-13-12 39,13 12-37,-16-9 45,16 9-40,-21-7 45,21 7-40,-23-4 46,23 4-35,-27 0 31,27 0-39,-26 4 44,26-4-40,-27 8 43,14-2-5,-1 0-1,1 1-5,3 0-2,-2 0-1,3 2-3,9-9 4,-14 15-4,14-15 1,-6 13 1,6-13 1,-4 14 1,4-14 1,4 12 6,-4-12-2,8 11-1,-8-11-1,17 9 1,-17-9-1,24 6-5,-24-6-47,29 3-52,-29-3-76,33 0-66,-33 0-55,35-2-138,-35 2-188,34-4-133</inkml:trace>
        </inkml:traceGroup>
      </inkml:traceGroup>
    </inkml:traceGroup>
    <inkml:traceGroup>
      <inkml:annotationXML>
        <emma:emma xmlns:emma="http://www.w3.org/2003/04/emma" version="1.0">
          <emma:interpretation id="{9DA1B862-32AE-4397-8F98-640DCA68D9C0}" emma:medium="tactile" emma:mode="ink">
            <msink:context xmlns:msink="http://schemas.microsoft.com/ink/2010/main" type="paragraph" rotatedBoundingBox="2772,10071 3986,9996 4005,10305 2791,103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5149187-32CA-4555-A3A1-C11D26B7B755}" emma:medium="tactile" emma:mode="ink">
              <msink:context xmlns:msink="http://schemas.microsoft.com/ink/2010/main" type="line" rotatedBoundingBox="2772,10071 3986,9996 4005,10305 2791,10379"/>
            </emma:interpretation>
          </emma:emma>
        </inkml:annotationXML>
        <inkml:traceGroup>
          <inkml:annotationXML>
            <emma:emma xmlns:emma="http://www.w3.org/2003/04/emma" version="1.0">
              <emma:interpretation id="{6008770A-BF54-479E-A8CC-0DB293E2D2A0}" emma:medium="tactile" emma:mode="ink">
                <msink:context xmlns:msink="http://schemas.microsoft.com/ink/2010/main" type="inkWord" rotatedBoundingBox="2772,10071 3986,9996 4005,10305 2791,10379"/>
              </emma:interpretation>
              <emma:one-of disjunction-type="recognition" id="oneOf7">
                <emma:interpretation id="interp35" emma:lang="en-US" emma:confidence="1">
                  <emma:literal>ND</emma:literal>
                </emma:interpretation>
                <emma:interpretation id="interp36" emma:lang="en-US" emma:confidence="0">
                  <emma:literal>D</emma:literal>
                </emma:interpretation>
                <emma:interpretation id="interp37" emma:lang="en-US" emma:confidence="0">
                  <emma:literal>Nd</emma:literal>
                </emma:interpretation>
                <emma:interpretation id="interp38" emma:lang="en-US" emma:confidence="0">
                  <emma:literal>MD</emma:literal>
                </emma:interpretation>
                <emma:interpretation id="interp39" emma:lang="en-US" emma:confidence="0">
                  <emma:literal>AND</emma:literal>
                </emma:interpretation>
              </emma:one-of>
            </emma:emma>
          </inkml:annotationXML>
          <inkml:trace contextRef="#ctx0" brushRef="#br0" timeOffset="32391.2359">2279 5582 228,'0'0'399,"0"0"-98,0 0 12,-4-12-77,4 12 7,0 0-67,0 0 15,0 0-73,0 0-25,0 0-19,0 0-14,0 0 12,0 0-52,0-13 27,0 13-48,0 0 29,0 0-38,0 0 36,0 0-34,0 0 25,0 13-32,0-13 33,-2 13-34,2-13 46,-2 18-45,-3-7 30,3 2-1,0-1-1,-2 1-4,-2 2 0,2-1-1,0 1-1,0-3-3,-1 0 0,1-1 0,0-1-1,4-10 3,-4 18-1,4-18 4,-4 15 6,4-15 14,-4 11 17,4-11 9,0 0-11,0 0 1,-2 12-8,2-12-4,0 0-4,0 0-7,8-9 3,-8 9-6,6-11 1,-6 11-3,6-15-24,-6 15 30,9-20-32,-3 9 28,-2 0-25,0-5 20,2 2-24,-2 0 27,3-1-30,-1 0 6,-2 0 2,0 3-1,2 0 3,-2 2 2,1-1 9,-5 11 12,6-17 4,-6 17-9,4-15-8,-4 15-4,4-12-7,-4 12-4,0 0 0,4-13 0,-4 13-4,0 0-3,0 0 3,11-9 2,-11 9 4,0 0 0,0 0 1,22 8 0,-22-8 29,15 11-32,-15-11 25,16 15-26,-5-6 27,-1 0-27,-2 2 26,5 1-27,-3 0 28,2 1-31,-3-1 31,1 2-26,0-2 20,-1 1-27,-1-2 20,-2 0-25,2 0-25,-1 0-62,-1-1 19,-2 1-32,2-1-25,-6-10-39,4 18-28,-4-18-41,2 15-27,-2-15-269,0 0-59</inkml:trace>
          <inkml:trace contextRef="#ctx0" brushRef="#br0" timeOffset="32589.1336">2295 5723 331,'0'0'276,"0"0"-74,0 0-39,-10-8-28,10 8-27,0 0-26,0 0-18,0 0-12,0 0-13,0 0-6,10-9-8,-10 9 0,0 0-5,29-2-1,-29 2-7,33-3-34,-33 3-45,38-2-48,-38 2-23,43-3-64,-43 3-125,41-3 213</inkml:trace>
          <inkml:trace contextRef="#ctx0" brushRef="#br0" timeOffset="33300.0722">2699 5617 12,'0'0'365,"-7"-11"-98,7 11-24,-8-12-45,8 12 34,-10-10-53,10 10-4,-11-11-15,11 11-8,-8-9-9,8 9-19,-10-9-21,10 9-32,0 0-16,-9-8-17,9 8-14,0 0-4,0 0-2,0 0-11,0 0-3,0 0-3,0 0 1,0 0-2,0 0 50,-2 14-53,2-14 26,7 14-38,-7-14 42,8 20-42,-4-10 38,0 2-39,0-2 37,0 1-36,1 1 26,-1-1-27,0-2 38,-4-9-38,8 19 35,-8-19-31,6 16 32,-6-16-34,4 13 45,-4-13-26,5 10 80,-5-10-7,0 0 49,4 12-4,-4-12 9,0 0-43,0 0-2,0 0-34,0 0 4,0 0-24,0 0 9,-6-12-20,6 12 9,-5-14-20,5 14 11,-6-20-15,2 9 11,2 0-19,0 1 3,0-2-1,-2 1-2,4 11 0,0-21 4,0 21-4,-4-18-1,4 18-1,0-16 3,0 16-7,-2-12-2,2 12-2,0 0-2,0-16 2,0 16 0,0 0-2,6-9 3,-6 9-1,0 0 0,0 0 2,0 0 3,35 3 4,-35-3-5,25 9 1,-13-2 18,3 0-19,-1 1 18,5 2-22,-3 1 18,1 0-18,1 1 19,-1 0-17,-1 0 16,1-1-18,-3 1 19,1-3-1,-3 0-3,1 0-15,-3-2 20,-10-7 1,19 16 3,-19-16 3,14 9 4,-14-9-13,12 7 14,-12-7-1,0 0 10,0 0-18,0 0 12,0 0-14,19-6 10,-19 6-5,2-12 7,-2 12-15,-2-16 21,2 16-12,-4-20 5,0 9-12,0-1 2,0 1-5,-1-2 1,-1 2 2,2-1 0,0 2 0,-2-3-3,2 3-3,-1-1-1,-1 0 1,2 2-3,4 9-1,-8-20-1,8 20 6,-6-16-5,6 16 0,-5-13 0,5 13 2,-6-11-4,6 11-2,0 0 4,-6-14-5,6 14 0,0 0-1,-4-11 2,4 11-3,0 0-1,0 0-3,-4-10-6,4 10-28,0 0-26,0 0-38,0 0-26,0 0-31,-6-11-24,6 11 4,0 0-53,0 0-3,0 0-24,0 0-19,0 0-64,0 0-158,0 0-6</inkml:trace>
          <inkml:trace contextRef="#ctx0" brushRef="#br0" timeOffset="33886.7028">3100 5489 186,'0'0'317,"0"0"-102,0 0-26,0 0-50,0 0-7,0 0-46,0 0 1,0 0-29,0 0 33,0 0-24,0 0 63,0 0-55,0 0 14,0 0-45,8 15 25,-8-15-35,8 14 31,-8-14-28,8 19 23,-4-8-40,-1 0 29,3 2-44,-2-2 39,2 2-12,-4 0-3,2 0-9,0-1-5,1 1-1,-1-1-5,0-1 0,-4-11-4,6 19 1,-6-19 0,4 15 5,-4-15 6,4 13 55,-4-13 22,4 9 40,-4-9-7,0 0 2,0 0-45,0 0 1,0 0-38,0 0 13,0 0-29,0 0 11,-12-14-22,12 14 12,-6-21-23,0 10 14,-1-1-21,3-2 1,-2-1-1,2 1 1,-2 1 0,2 1 2,-1-1-5,1 1 0,0 2 3,2-1-7,2 11-2,-6-20 0,6 20 5,0-16-6,0 16-3,0-14 1,0 14-1,4-11 7,-4 11-7,10-10 1,-10 10 1,17-6 2,-17 6-3,21-4-1,-21 4 6,26 1-1,-26-1-5,34 4 0,-18 0 3,3 1 2,-1 1-3,3 2 5,-2 0 18,-1 1-25,1 0 21,-5 1-26,1 2 28,-3-2-29,-4 0 25,1 1-25,-5 0 29,0 0-30,-4-11 30,0 23-25,-4-11 27,-2-1-19,-3 0 18,-1-1-22,0 0-23,-7-1-6,5 0-62,-5-2 7,1-1-69,-3 0-13,3-2-57,16-4-50,-36 6-73,36-6-226,-33 0-95</inkml:trace>
        </inkml:traceGroup>
      </inkml:traceGroup>
    </inkml:traceGroup>
    <inkml:traceGroup>
      <inkml:annotationXML>
        <emma:emma xmlns:emma="http://www.w3.org/2003/04/emma" version="1.0">
          <emma:interpretation id="{2195194F-5967-427C-B320-966E91C6D2F8}" emma:medium="tactile" emma:mode="ink">
            <msink:context xmlns:msink="http://schemas.microsoft.com/ink/2010/main" type="paragraph" rotatedBoundingBox="4831,11102 8855,10944 8871,11356 4848,11514" alignmentLevel="3"/>
          </emma:interpretation>
        </emma:emma>
      </inkml:annotationXML>
      <inkml:traceGroup>
        <inkml:annotationXML>
          <emma:emma xmlns:emma="http://www.w3.org/2003/04/emma" version="1.0">
            <emma:interpretation id="{89B15611-6467-4762-9278-02E6111A68C6}" emma:medium="tactile" emma:mode="ink">
              <msink:context xmlns:msink="http://schemas.microsoft.com/ink/2010/main" type="line" rotatedBoundingBox="4831,11102 8855,10944 8871,11356 4848,11514"/>
            </emma:interpretation>
          </emma:emma>
        </inkml:annotationXML>
        <inkml:traceGroup>
          <inkml:annotationXML>
            <emma:emma xmlns:emma="http://www.w3.org/2003/04/emma" version="1.0">
              <emma:interpretation id="{1AC4CA82-C68C-489F-B3B4-08A08FA0B514}" emma:medium="tactile" emma:mode="ink">
                <msink:context xmlns:msink="http://schemas.microsoft.com/ink/2010/main" type="inkWord" rotatedBoundingBox="6172,11050 8855,10944 8871,11356 6189,11462"/>
              </emma:interpretation>
              <emma:one-of disjunction-type="recognition" id="oneOf8">
                <emma:interpretation id="interp40" emma:lang="en-US" emma:confidence="0.5">
                  <emma:literal>0=A.B.C.D</emma:literal>
                </emma:interpretation>
                <emma:interpretation id="interp41" emma:lang="en-US" emma:confidence="0.5">
                  <emma:literal>O=A.B.C.D</emma:literal>
                </emma:interpretation>
                <emma:interpretation id="interp42" emma:lang="en-US" emma:confidence="0">
                  <emma:literal>0=A.BC.D</emma:literal>
                </emma:interpretation>
                <emma:interpretation id="interp43" emma:lang="en-US" emma:confidence="0">
                  <emma:literal>0=AB.C.D</emma:literal>
                </emma:interpretation>
                <emma:interpretation id="interp44" emma:lang="en-US" emma:confidence="0">
                  <emma:literal>O=A.BC.D</emma:literal>
                </emma:interpretation>
              </emma:one-of>
            </emma:emma>
          </inkml:annotationXML>
          <inkml:trace contextRef="#ctx0" brushRef="#br0" timeOffset="51242.2082">5719 6526 16,'0'0'262,"0"0"-5,0 0-71,0 0 17,0 0-44,-2-11-1,2 11-16,0 0-5,0 0-6,0 0-2,0 0-9,0 0-6,0 0-6,0 0-3,0 0-9,0 0-6,0 0 0,0 0-17,0 0-1,0 0-7,0 0-5,0 0-12,0 0-3,0 0-7,0 0-7,0 0-1,0 0-11,0 0-2,0 0-1,0 0-10,0 0-1,0 0-2,0 0-3,0 0 1,0 0-6,0 0 0,0 0-4,0 0-2,0 0 5,0 0-4,0 0 2,0 0 2,-11 10 3,11-10-2,-4 12 0,4-12 5,-4 15-1,4-15 1,-6 20 2,4-9 1,-2 1-5,-1 1 0,1-1 1,0 1-1,0 0 4,2 0-5,-2 1 3,0-1 3,-1 0-3,3 0 2,-2-1-2,2 0 2,-2 0 5,2-1-11,2-11 0,-4 21 5,4-21-2,-6 20 3,6-20-1,-4 15 4,4-15-6,-5 14 1,5-14 1,-2 13-32,2-13 8,0 0 35,-4 16 2,4-16-3,0 0-2,-2 10 3,2-10-2,0 0-3,0 0 5,-2 11 12,2-11 19,0 0 22,0 0 11,0 0 8,0 0 5,0 0-14,0 0-14,0 0-16,0 0-6,0 0-6,0 0-9,0 0-6,4-13-5,-4 13 1,2-12-3,-2 12-2,4-14-4,-4 14-2,2-15-2,-2 15-4,7-17 1,-7 17 4,6-21-1,-2 10-1,-4 11 2,8-20-2,-4 10-2,-4 10 0,7-19 4,-7 19-3,4-18 4,-4 18-2,6-14-1,-6 14 4,2-14-5,-2 14 6,4-12-5,-4 12-9,2-11 12,-2 11 1,4-11 1,-4 11-4,0 0 2,5-15-3,-5 15-3,2-12 1,-2 12 1,4-11-1,-4 11-1,2-11 3,-2 11-2,2-11 0,-2 11 2,4-12 0,-4 12-3,0 0 2,4-14 5,-4 14-4,0 0 5,4-14-4,-4 14 1,0 0-2,2-11 3,-2 11-2,0 0 2,0 0-3,4-13-2,-4 13 1,0 0-3,3-12 4,-3 12-2,0 0 0,0 0-1,2-14 2,-2 14-1,0 0 0,0 0 4,4-11-3,-4 11-1,0 0 3,0 0-3,0 0 1,2-12 1,-2 12 2,0 0-3,0 0-1,0 0 1,0 0 1,0 0-2,0 0 2,0 0 0,0-12 0,0 12 7,0 0-8,0 0 2,0 0-3,0 0 1,0 0-2,0 0 1,0 0-2,0 0-4,0 0-3,0 0-2,0 0 2,0 0-3,0 0-3,0 0 4,0 0 5,0 0 1,0 0-10,0 0 10,18 8 2,-18-8-2,11 11 3,-11-11 3,12 14-3,-12-14 5,15 18 0,-7-8 1,0 0-3,0 2 1,1-2 0,1 3-2,2-1 3,-1 1-2,-1-2 4,0 2-2,3 0-1,-3-2-2,0 2-1,-1-3 5,1 1-1,-2 0 2,1-1-2,-1 0-3,-2 1 3,0-1 0,0-1 3,-6-9-3,13 16 2,-13-16-1,8 14 2,-8-14-1,8 11-2,-8-11-2,9 11 2,-9-11 0,0 0-2,6 14-13,-6-14-28,0 0-17,6 10-24,-6-10-27,0 0-57,0 0 23,8 12-13,-8-12-11,0 0-12,0 0-32,0 0-40,0 0-41,0 0-243,0 0-43</inkml:trace>
          <inkml:trace contextRef="#ctx0" brushRef="#br0" timeOffset="51613.2866">5681 6743 106,'0'0'347,"-29"0"-109,29 0-10,0 0-58,0 0 16,-24 0-58,24 0 4,0 0-56,0 0 8,0 0-41,0 0 17,0 0-40,0 0 23,0 0-36,0 0 30,0 0-37,0 0 28,0 0-32,0 0 32,0 0-27,26 2 22,-26-2-30,32 0 30,-32 0-35,37 1 4,-37-1 6,41 1 2,-41-1-6,43 0 6,-43 0-1,40 1-1,-40-1 1,33 0-1,-33 0 5,29 0-2,-29 0-2,0 0 2,35 1 3,-35-1 0,0 0-1,29 0 0,-29 0-20,0 0-14,0 0-20,27 0-47,-27 0-35,0 0-22,0 0 3,0 0-274,0 0 109</inkml:trace>
          <inkml:trace contextRef="#ctx0" brushRef="#br0" timeOffset="54369.5819">6225 6759 163,'0'0'243,"0"0"-49,0 0-29,12-5-19,-12 5-15,0 0-10,0 0-11,0 0-15,0 0-12,0 0-9,0 0-15,0 0-12,0 0-10,0 0-9,0 0-6,0 0-5,0 0-4,0 0-2,0 0-1,0 0 1,0 0-5,0 0 1,0 0-1,0 0 0,2 12-1,-2-12 5,0 0-10,0 0 4,0 0-2,0 0 0,0 0 1,0 0 2,7 9 5,-7-9-4,0 0-1,0 0 6,0 0 13,0 0 25,0 0 15,0 0-1,0 0-14,0 0-7,0 0-9,0 0-5,0 0 2,0 0 0,0 0 1,0 0-10,-9-8-2,9 8-8,0 0-2,0 0-1,-10-8 0,10 8-4,0 0-6,0 0 1,0 0-6,-14-7 1,14 7-5,0 0-9,0 0-26,0 0-21,0 0-43,0 0-43,0 0-30,0 0-46,0 0-260,0 0 23</inkml:trace>
          <inkml:trace contextRef="#ctx0" brushRef="#br0" timeOffset="55230.4483">6496 6580 351,'0'0'273,"-15"-6"-44,15 6-25,0 0-13,0 0-40,-10-6-21,10 6-25,0 0-22,0 0-16,0 0-20,0 0-13,0 0-11,-14-7-6,14 7-1,0 0-6,0 0-3,0 0-1,-9 13-1,9-13-1,-4 11-1,4-11 1,-4 15-4,4-15 1,-2 19 5,0-8 6,2 0-5,0 2-2,0-2 3,0 2-2,0 0 2,2-2-1,0 2 2,0-1-5,0-2-1,-2-10-1,4 21 5,-4-21-2,4 15 3,-4-15 4,5 14-4,-5-14 4,2 12 39,-2-12 28,0 0 29,4 12-15,-4-12-18,0 0-14,0 0-11,0 0-10,0 0-9,0 0-5,0 0 1,0 0-11,-13-10-6,13 10-1,-6-15 0,0 5-8,2 0 4,0-2-4,0-2 3,-3-2 2,1 1-4,4-1-4,-2 1 7,-2-1-7,4 1 1,-5 1-1,7 1 1,-4 1 3,2 2-35,2 10 39,-2-19-37,2 19 38,-2-15-30,2 15 26,-2-13-5,2 13-5,0 0-2,0-14 6,0 14-4,0 0 0,12-11-1,-12 11 1,0 0 0,25-3 2,-25 3 4,0 0-12,31 4 9,-31-4-1,23 4-14,-23-4 18,23 9-4,-23-9 3,25 9-2,-25-9-5,20 12-5,-20-12 9,19 14-1,-19-14 4,10 12 0,-10-12-2,6 14 7,-6-14-5,2 15 1,-2-15 2,-6 14-3,6-14 5,-8 14-6,8-14 1,-6 12 0,6-12 0,-6 10 4,6-10-6,0 0 7,-9 12-1,9-12-3,0 0-10,-6 10 0,6-10-6,0 0-6,0 0 2,-6 10 0,6-10-9,0 0 2,0 0-1,0 0-1,0 0 3,0 0 5,0 0-1,18 3 2,-18-3-10,0 0 1,31-2 3,-31 2 2,25-1 6,-25 1 8,29 0-6,-29 0 1,29 1 1,-29-1 5,31 5 25,-31-5-25,29 7 2,-29-7-4,25 8 0,-25-8 5,21 12 1,-21-12 4,12 12-1,-12-12 8,6 13-5,-6-13 1,-4 14 4,4-14 2,-12 15 0,12-15 5,-19 13 9,7-7-4,-1 0 2,13-6 7,-27 10 0,27-10-5,-31 8-4,31-8 2,-26 3-9,26-3-1,-31 4-2,31-4-3,-29 1-4,29-1-33,-27-3-20,27 3-29,-23-3-35,23 3-24,-15-5-14,15 5-42,0 0-261,-8-10 63</inkml:trace>
          <inkml:trace contextRef="#ctx0" brushRef="#br0" timeOffset="55525.0161">7033 6751 91,'0'0'246,"0"0"-107,0 0 6,0 0-61,6 10 20,-6-10-55,0 0 24,0 0-42,11 8 27,-11-8-44,0 0 34,0 0-31,0 0 34,16 6-27,-16-6 57,0 0-23,0 0 35,0 0-42,0 0 28,0 0-29,0 0 55,0 0-21,0 0-1,0 0-5,0 0-9,0 0-13,0 0-15,0 0-5,0 0-7,0 0-10,-4-10-4,4 10-5,0 0 1,0 0-9,-16-6-12,16 6-33,0 0-43,0 0-11,0 0-83,-17-5-18,17 5-306,0 0-1</inkml:trace>
          <inkml:trace contextRef="#ctx0" brushRef="#br0" timeOffset="55967.7318">7432 6570 154,'0'0'286,"0"0"-100,0 0-8,0 0-66,0 0 12,0 0-56,0 0 19,0 0-53,0 0 28,0 0-44,0 0 27,0 0-38,0 0 31,0 0-36,0 0 31,0 0-39,0 0 38,0 0-36,0 0 37,0 0-22,0 0 56,0 0-7,0 0 17,0 0-9,0 0-12,0 0-8,0 0 0,0 0 25,-6-11 2,6 11-15,0 0-11,-2-14 1,2 14-10,-6-11 16,6 11 21,-9-11-31,9 11-13,-14-11-8,14 11-5,-17-10-5,17 10-2,-20-7-9,20 7 2,-27-4-5,27 4-5,-31-1-4,31 1 2,-35 5-1,16 1 3,1-1 4,-3 2-3,0 3-1,3 0-3,1 2 2,3 1 0,1-2 3,3 3 4,2 0 1,3-2-6,3 1 3,2 0-4,2 0 9,3 1-1,3 0 4,2 0-1,5-2-2,-1 1 0,3-3 4,1 1-2,1-2-1,4-2 8,-1 0-11,1-1-34,0-2-40,2-1-43,-1-1-55,3-2-45,0 0-35,0-1-62,0 0-138,-2-2 75</inkml:trace>
          <inkml:trace contextRef="#ctx0" brushRef="#br0" timeOffset="56254.7372">7767 6708 238,'0'0'190,"0"0"-3,-25 1-70,25-1 10,0 0-61,0 0 20,0 0-54,-8 9 29,8-9-40,0 0-2,0 0 0,0 0 0,2 13 1,-2-13 8,0 0 10,0 0 23,0 0 24,0 0 13,0 0 13,6 10-6,-6-10-17,0 0-7,0 0-5,0 0-1,0 0-5,0 0-13,0 0-10,-12-10-7,12 10-6,0 0-7,-13-8-4,13 8-9,0 0-6,-16-6 1,16 6-3,0 0-6,-15-5-15,15 5-37,0 0-48,0 0-47,-16-7-52,16 7-26,0 0-291,0 0-12</inkml:trace>
          <inkml:trace contextRef="#ctx0" brushRef="#br0" timeOffset="56765.4662">7970 6555 41,'-2'-15'362,"2"15"-74,0 0-21,-7-11-12,7 11-41,0 0-32,-8-9-33,8 9-31,0 0-41,0 0-17,0 0-16,-6-9-15,6 9 4,0 0-2,0 0-4,0 0-14,2 16 0,-2-16-3,2 14-4,-2-14 1,4 20 6,-2-11 38,2 4-11,-2-2-10,3 0-3,-3 1-9,2-1-2,-2 1 2,0-1-5,2-1-2,-2 1-3,-2-11-1,6 18 0,-6-18 2,4 15 10,-4-15-7,5 12 8,-5-12 48,0 0 18,4 14-3,-4-14-20,0 0-11,0 0-10,0 0-6,0 0-7,0 0-8,0 0-16,-11-11 9,11 11 1,-8-18-2,4 7-3,-2-4-4,0 0 1,-1-2-26,3-2 25,0 2-25,0-1 34,2 0-32,-2 1 30,2 2-32,0 0 31,0 3-31,2 12 30,-2-22-40,2 22 35,0-17-40,0 17 38,2-13-36,-2 13 38,8-10-34,-8 10 36,0 0-37,27-4 38,-27 4-31,27 5 35,-9-1-41,1 4 37,1 0 0,1 0-4,2 2 2,0 2 2,-1-1-6,1 2-2,4 1-4,-10-2 0,1 1 2,-1 0 0,-5-1 5,0 0-7,-1 0 0,-7-1 3,-2 1 0,-2 0-1,-4 0 1,-2 0 0,-5-1 0,-5 1-3,-3 0-26,-1-2-39,-5 0-44,-2-2-51,0 1-52,-4-3-73,4 1-361,-6-4-158</inkml:trace>
          <inkml:trace contextRef="#ctx0" brushRef="#br0" timeOffset="2520.0169">4592 6656 257,'0'0'326,"0"0"-76,-12-9-26,12 9-26,0 0-32,-21-6-21,21 6-23,-23-4-22,23 4-22,-27-1-11,27 1-17,-29 1-9,29-1-3,-37 6 17,19 0-6,-1 0-14,-2 1 4,3 3-19,-1 1 3,3-1 1,1 3-7,1 0 4,-1 1-6,7 0-6,0 0-29,3 0 39,3 1-37,2-3 38,2 1-37,5-1 39,1 1-33,6-1 35,1-2-38,-1 0 41,7-1-35,0-2 36,1 0-36,1-3 29,0-1-34,0 0 37,-1-2-34,-22-1 72,46 2-29,-46-2 31,41-4-46,-22-1 35,-5 1-17,1-3 30,-1 0-34,-6-4 38,1 3-32,-3-3 20,-4-2-39,0 0 25,-6 1-31,0-2 21,-2-1-33,-3 1 31,1 0-38,-2 1 30,-1 0-34,-1 1 33,2 3-37,-1-1 26,1 2-40,0 1 10,-1-1-74,11 8-1,-16-12-69,16 12-19,-15-8-26,15 8-23,0 0-16,0 0-32,-14-7-224,14 7 3</inkml:trace>
          <inkml:trace contextRef="#ctx0" brushRef="#br0" timeOffset="2887.1875">5045 6787 241,'0'0'330,"-23"8"-66,23-8-35,-15 5-26,15-5-25,0 0-11,0 0-8,-12 8-23,12-8-24,0 0-22,0 0-18,27 0-7,-27 0-19,35-3-10,-12 0-41,0 1-60,3-1-41,3-1-44,0 1-48,2 0-49,0-1-242,-4 0 22</inkml:trace>
          <inkml:trace contextRef="#ctx0" brushRef="#br0" timeOffset="2718.4771">4857 6686 327,'0'0'336,"0"0"-83,0 0-48,0 0-33,0 0-27,22 4-22,-22-4-8,0 0 5,0 0-34,29-3-9,-29 3-16,27-1-11,-27 1-14,35-3-4,-35 3-6,44-4-11,-22 2-24,-22 2-42,46-2-37,-23 0-39,1 1-38,-24 1-33,46-2-24,-46 2-196,45-1 118</inkml:trace>
        </inkml:traceGroup>
      </inkml:traceGroup>
    </inkml:traceGroup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4:33.517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E798C110-2A17-4F17-9865-B9DC835AD981}" emma:medium="tactile" emma:mode="ink">
          <msink:context xmlns:msink="http://schemas.microsoft.com/ink/2010/main" type="inkDrawing" rotatedBoundingBox="3406,6713 4984,6665 4984,6671 3407,6719" shapeName="Other"/>
        </emma:interpretation>
      </emma:emma>
    </inkml:annotationXML>
    <inkml:trace contextRef="#ctx0" brushRef="#br0">2905 2133 61,'0'0'198,"0"0"-46,0 0-20,0 0-29,-25 2 0,25-2-23,0 0 14,0 0-24,0 0 6,0 0-21,0 0 8,-26 0-24,26 0 12,0 0-15,0 0 15,0 0-17,0 0 26,0 0-27,0 0 22,0 0-25,0 0 28,0 0-24,0 0 27,0 0-23,0 0 29,0 0-25,-25 0 30,25 0-32,0 0 34,0 0-43,0 0 37,0 0-42,0 0 36,0 0-37,0 0 34,0 0-41,0 0 14,0 0-17,0 0 0,0 0 0,0 0-7,0 0 0,0 0-1,0 0-4,0 0 1,0 0-3,0 0 1,0 0 36,31-2-44,-31 2 41,31-1-40,-31 1 31,45-3-39,-16 2 32,2 1-35,4-2 38,5 1-35,1-1 35,0 1-41,5 0 40,3-1-40,-3 0 39,-1 1-40,3 0 45,-5 0-38,3-1 31,-3 1-37,1 1 38,-3-1-38,0 0 37,-1 1-36,1-2 10,0 1-6,-2 0 3,1 0 4,-1 1 0,0-2 2,-4 1 3,1 0 5,-1-1-7,-2 2 1,-2-1 1,-2 0 3,0-1-1,-4 1-2,1-1 18,-1 1-20,0 0 1,-25 1 2,43-2-2,-43 2 4,31-2 1,-31 2 22,29 0-31,-29 0 4,23-2-3,-23 2-1,0 0 2,27-1-11,-27 1-35,0 0-25,0 0-9,0 0-62,0 0-21,0 0-50,0 0-60,0 0-185,0 0 59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5:04.574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AF570533-B83B-49A2-A23F-F8250E264E49}" emma:medium="tactile" emma:mode="ink">
          <msink:context xmlns:msink="http://schemas.microsoft.com/ink/2010/main" type="writingRegion" rotatedBoundingBox="5770,4058 5722,13311 9,13282 57,4028"/>
        </emma:interpretation>
      </emma:emma>
    </inkml:annotationXML>
    <inkml:traceGroup>
      <inkml:annotationXML>
        <emma:emma xmlns:emma="http://www.w3.org/2003/04/emma" version="1.0">
          <emma:interpretation id="{5A746D89-49C9-4C45-B30E-09B6AE662F55}" emma:medium="tactile" emma:mode="ink">
            <msink:context xmlns:msink="http://schemas.microsoft.com/ink/2010/main" type="paragraph" rotatedBoundingBox="3457,4145 5757,4048 5773,4432 3473,45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01133E-4B24-46A5-B252-C49ECDD449F4}" emma:medium="tactile" emma:mode="ink">
              <msink:context xmlns:msink="http://schemas.microsoft.com/ink/2010/main" type="line" rotatedBoundingBox="3457,4145 5757,4048 5773,4432 3473,4529"/>
            </emma:interpretation>
          </emma:emma>
        </inkml:annotationXML>
        <inkml:traceGroup>
          <inkml:annotationXML>
            <emma:emma xmlns:emma="http://www.w3.org/2003/04/emma" version="1.0">
              <emma:interpretation id="{07869694-285A-468C-B469-1A4EE1563272}" emma:medium="tactile" emma:mode="ink">
                <msink:context xmlns:msink="http://schemas.microsoft.com/ink/2010/main" type="inkWord" rotatedBoundingBox="3457,4145 5757,4048 5773,4432 3473,4529"/>
              </emma:interpretation>
              <emma:one-of disjunction-type="recognition" id="oneOf0">
                <emma:interpretation id="interp0" emma:lang="en-US" emma:confidence="1">
                  <emma:literal>0=A.B</emma:literal>
                </emma:interpretation>
                <emma:interpretation id="interp1" emma:lang="en-US" emma:confidence="0">
                  <emma:literal>O=A.B</emma:literal>
                </emma:interpretation>
                <emma:interpretation id="interp2" emma:lang="en-US" emma:confidence="0">
                  <emma:literal>o=A.B</emma:literal>
                </emma:interpretation>
                <emma:interpretation id="interp3" emma:lang="en-US" emma:confidence="0">
                  <emma:literal>0=A-B</emma:literal>
                </emma:interpretation>
                <emma:interpretation id="interp4" emma:lang="en-US" emma:confidence="0">
                  <emma:literal>0=AB</emma:literal>
                </emma:interpretation>
              </emma:one-of>
            </emma:emma>
          </inkml:annotationXML>
          <inkml:trace contextRef="#ctx0" brushRef="#br0">3075-349 223,'0'-13'363,"0"13"-99,0 0-11,0 0-60,-9-10 1,9 10-40,0 0 20,-12-9-60,12 9 30,0 0-50,-12-7 28,12 7-65,0 0 33,0 0-66,-15-6 25,15 6-44,0 0 32,0 0-43,-27 5 32,27-5-40,-18 11 42,5-4-43,5 2 36,-2 1-37,-1 2 40,-1 1-38,4 1 36,-1 0-30,3 0-5,0 1 6,0 1-1,4-4 3,0 1 2,2-1 1,2 1 15,2-1-16,2 0 2,2-1 0,1 0 3,1-3 4,2 0-4,-1 1-1,1-3 2,-12-6 1,27 11 21,-27-11-24,25 6 3,-25-6 7,23 3-4,-23-3 4,0 0 6,33-1 43,-33 1-10,18-6-1,-18 6-14,17-13-6,-17 13-5,10-16 33,-6 5-28,0-1 16,-4-1-41,0 0 30,0-1-13,-4-2 22,2 0-35,0 0 6,-2 1-7,0 0-2,0 3 0,-3-2 0,3 3-3,0 0 0,-2 1-1,6 10 0,-8-16-1,8 16-5,-9-14-1,9 14-6,-4-11 0,4 11-33,0 0-28,-8-12-21,8 12-25,0 0 3,0 0-63,0 0-17,0 0-61,0 0-26,-12 6-278,12-6-76</inkml:trace>
          <inkml:trace contextRef="#ctx0" brushRef="#br0" timeOffset="220.2729">3302-311 271,'0'0'278,"0"0"-31,0 0-57,0 0 1,0 0-49,0 0 8,0 0-42,0 0 18,0 0-58,25-2 16,-25 2-47,0 0 22,0 0-41,0 0 28,0 0-37,27 0 29,-27 0-35,0 0 26,37 0-30,-37 0 30,37-2-35,-37 2 41,46-3-55,-24 2 7,-22 1-70,44-3-16,-44 3-43,39 0-35,-39 0-37,29 0-229,-29 0 84</inkml:trace>
          <inkml:trace contextRef="#ctx0" brushRef="#br0" timeOffset="401.9396">3341-194 193,'-14'6'278,"14"-6"-33,0 0-62,0 0 7,0 0-50,0 0-1,0 0-41,14 9 7,-14-9-39,0 0 12,31 2-41,-31-2 19,33 0-40,-33 0 14,40-2-90,-40 2-34,47-1-94,-22-1-287,-2 1 39</inkml:trace>
          <inkml:trace contextRef="#ctx0" brushRef="#br0" timeOffset="5680.3232">3990-448 32,'0'0'411,"0"0"-54,0 0-71,0 0 7,0 0-72,0-13-17,0 13-28,0 0-31,0 0-31,0 0-28,0 0-24,0 0-22,0 0-6,0 0-6,0 0-13,0 0 32,0 0-43,0 0 36,-8 12-44,8-12 39,-6 16-39,2-5 29,-2 1-39,2 4 42,-5-1-38,3 0 34,-2 2-31,0 1 30,1-2-39,1 1 38,-2-2-37,2-1 35,-1 1-41,1-1 43,2-2-33,0-1-5,4-11 40,-8 18-39,8-18 7,-6 14 5,6-14 3,-5 13 13,5-13 8,0 0 2,-6 12-1,6-12 5,0 0 3,0 0-10,0 0 5,0 0 30,0 0-15,11-14 23,-11 14-17,12-18 0,-6 7-14,4-5 19,-1 0-34,1-1 18,0-2-24,3-1 24,-3 1-29,0 2 1,1-1 0,-3 4 1,0-1-4,1 0 10,-1 3-11,-2 1 2,-2 2 1,4 1-2,-8 8 0,9-17-4,-9 17 4,8-13-8,-8 13-2,6-10-3,-6 10 3,0 0-8,11-10 2,-11 10 2,0 0 2,16-5 2,-16 5-1,0 0 3,21 6-4,-21-6 12,16 11-2,-7-3 16,1 4-24,0-1 21,-2 3-24,3 0 25,-1 2-22,1 0 21,-1 1-23,2 2 27,-1-3-19,1 3-10,-2-3-40,1 1-17,1-1-42,-2-4-27,-1 2-37,-1-3-11,-2 0-57,0 0-30,-6-11-81,9 16-189,-9-16-48</inkml:trace>
          <inkml:trace contextRef="#ctx0" brushRef="#br0" timeOffset="5846.9245">3924-193 207,'0'0'251,"0"0"-34,0 0-38,4-11-27,-4 11-28,0 0-20,29-7-41,-29 7 5,33-4-31,-12 1 7,2 2-52,0-2-35,1 0-79,1 2-283,0-1 138</inkml:trace>
          <inkml:trace contextRef="#ctx0" brushRef="#br0" timeOffset="6146.7638">4557-261 93,'0'0'296,"0"0"-110,0 0-23,0 0-56,0 0-6,0 0-30,0 0 1,0 0-27,0 0 6,0 0-24,0 0 14,0 0-27,0 0 13,0 0-17,0 0 22,0 0-10,16 7 45,-16-7 1,0 0 34,0 0-11,0 0 31,0 0-33,0 0 35,0 0-40,0 0 43,23-2-41,-23 2-2,0 0-4,0 0-9,0 0-6,0 0-20,0 0-4,-2-13-18,2 13 0,0 0-6,0 0-5,-10-7 1,10 7-11,0 0-1,0 0-26,-13-7-28,13 7-39,0 0-15,0 0-74,0 0-56,0 0-85,-12-7-232,12 7-69</inkml:trace>
          <inkml:trace contextRef="#ctx0" brushRef="#br0" timeOffset="6840.2985">4753-417 24,'0'0'414,"4"-9"-61,-4 9-82,0 0 3,4-14-60,-4 14-5,0 0-19,3-13-29,-3 13-27,0 0-41,0 0-23,2-10-22,-2 10-13,0 0-3,0 0-7,0 0-4,0 0-10,14 6-1,-14-6-1,8 14-4,-8-14 38,9 21-47,-7-9 6,2-1 28,0 3-37,0 3 36,-2-2-40,2 1 34,-2-1-35,0 1 6,3-2-2,-3 3 2,0-5-1,2 1 6,-2-1 0,-2-12 2,6 20 11,-6-20-5,2 15 40,-2-15 33,4 11 37,-4-11-2,0 0-15,7 13-20,-7-13 2,0 0 3,0 0-27,0 0 3,8-8-26,-8 8 12,2-12-27,-2 12 9,0-19-17,0 8 11,0-2-22,-2-1 17,2-4-17,0 0 0,0 0-1,-2 1-2,2-1 3,2 0-2,-2 1 2,0 2-2,0 0 0,2 3-4,0-3-15,0 4 26,2-1-8,-4 12-3,4-18-5,-4 18 0,9-17-3,-9 17 6,14-12-4,-14 12 1,14-10-5,-14 10-7,21-5-12,-21 5-18,25-3 0,-25 3-2,25-1 0,-25 1-4,27 2 8,-27-2 1,26 4 0,-26-4 3,34 6-1,-34-6-13,26 8 18,-26-8-13,23 7 10,-23-7 7,17 9 5,-17-9 6,8 10 8,-8-10-3,-2 12 2,2-12 38,-15 12-39,3-4 40,-2-2-40,-5 2 39,2-1-40,-3 0 42,-1 0-42,2 0 39,3-1-38,-1 0 51,17-6-48,-26 8 29,26-8-49,-21 8 38,21-8-36,-15 7 43,15-7-36,0 0 44,0 0-40,0 0 38,5 14-36,-5-14 37,22 4-36,-22-4 40,35 6-34,-35-6 31,38 5-36,-18 1 31,3-2-30,-4 2 37,-1 0-43,-1 0 41,-1 0-41,1 2 38,-5-1-38,1 1 40,-5 1-33,0-1 32,-8-8-31,8 17 38,-8-17-35,-4 18 34,-2-10-36,-2 2 41,-5-2-40,1 0 39,-7 1-41,1-1 37,-3 0-35,-2-2 2,1 1-27,-3-2-3,0 0-84,0 0-45,0-2-73,-1 0-339,1-1-98</inkml:trace>
        </inkml:traceGroup>
      </inkml:traceGroup>
    </inkml:traceGroup>
    <inkml:traceGroup>
      <inkml:annotationXML>
        <emma:emma xmlns:emma="http://www.w3.org/2003/04/emma" version="1.0">
          <emma:interpretation id="{3ED6AA1F-900D-4D02-B2AD-07B4C7605BD0}" emma:medium="tactile" emma:mode="ink">
            <msink:context xmlns:msink="http://schemas.microsoft.com/ink/2010/main" type="paragraph" rotatedBoundingBox="2277,5550 3593,5407 3620,5648 2303,579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03EE2D8-E53F-4DC0-BF10-7B350E96C31A}" emma:medium="tactile" emma:mode="ink">
              <msink:context xmlns:msink="http://schemas.microsoft.com/ink/2010/main" type="line" rotatedBoundingBox="2277,5550 3593,5407 3620,5648 2303,5792"/>
            </emma:interpretation>
          </emma:emma>
        </inkml:annotationXML>
        <inkml:traceGroup>
          <inkml:annotationXML>
            <emma:emma xmlns:emma="http://www.w3.org/2003/04/emma" version="1.0">
              <emma:interpretation id="{0C453A29-2D57-4C4E-BD45-1B7137E2845F}" emma:medium="tactile" emma:mode="ink">
                <msink:context xmlns:msink="http://schemas.microsoft.com/ink/2010/main" type="inkWord" rotatedBoundingBox="2278,5567 2972,5491 2997,5716 2303,5792"/>
              </emma:interpretation>
              <emma:one-of disjunction-type="recognition" id="oneOf1">
                <emma:interpretation id="interp5" emma:lang="en-US" emma:confidence="1">
                  <emma:literal>AND</emma:literal>
                </emma:interpretation>
                <emma:interpretation id="interp6" emma:lang="en-US" emma:confidence="0">
                  <emma:literal>AnD</emma:literal>
                </emma:interpretation>
                <emma:interpretation id="interp7" emma:lang="en-US" emma:confidence="0">
                  <emma:literal>aND</emma:literal>
                </emma:interpretation>
                <emma:interpretation id="interp8" emma:lang="en-US" emma:confidence="0">
                  <emma:literal>AND.</emma:literal>
                </emma:interpretation>
                <emma:interpretation id="interp9" emma:lang="en-US" emma:confidence="0">
                  <emma:literal>anD</emma:literal>
                </emma:interpretation>
              </emma:one-of>
            </emma:emma>
          </inkml:annotationXML>
          <inkml:trace contextRef="#ctx0" brushRef="#br0" timeOffset="39146.4268">2122 1042 285,'0'0'287,"-6"-10"-2,6 10-51,-7-10-16,7 10-23,0 0-18,-10-12-10,10 12-11,0 0-22,-10-9-33,10 9-25,0 0-25,0 0-17,-9-8-4,9 8-5,0 0-4,0 0-9,0 0-7,-4 10 4,4-10 1,-2 12-9,2-12 11,-2 16-5,2-16 25,-4 20-36,4-20 35,0 21-40,0-21 34,0 20-40,0-20 43,0 20-42,0-20 36,2 17-39,-2-17 41,2 15-40,-2-15 48,2 12-11,-2-12 57,0 0-9,2 15 52,-2-15 9,0 0 29,0 0-31,0 0-12,0 0-35,0 0-8,0 0-22,0 0-10,0 0-10,4-11 0,-4 11-8,3-16-6,-3 16-5,0-21 4,0 21-8,2-21-6,-2 21 7,0-21-1,0 21-1,2-15-1,-2 15-1,0-13-5,0 13-3,2-12 7,-2 12-14,0 0 0,2-15-5,-2 15 0,0 0 1,0 0 6,8-10 0,-8 10-3,0 0 6,0 0-4,25 2-3,-25-2 7,18 5 4,-18-5-2,23 9 2,-23-9 2,25 11 1,-11-5-4,-3 0 2,-11-6 3,29 13-2,-17-7-2,3 0 2,-15-6 3,26 11-4,-26-11 2,23 8 1,-23-8 3,19 8 1,-19-8 5,16 7 0,-16-7-1,0 0 1,23 2-3,-23-2-1,0 0-2,17-5 4,-17 5-3,10-8 2,-10 8 14,6-11 4,-6 11-3,2-16-5,-2 16-3,-2-17-6,2 17 2,-4-21-2,4 21-2,-6-20-31,6 20 36,-6-18-36,6 18 35,-7-14-31,7 14 30,-6-11-40,6 11-3,-4-11-73,4 11-20,0 0-80,-6-13-14,6 13-50,0 0-35,0 0-27,-6-10-92,6 10-196,0 0-130</inkml:trace>
          <inkml:trace contextRef="#ctx0" brushRef="#br0" timeOffset="38392.7538">1930 961 384,'0'0'340,"0"0"-70,0 0-41,0 0-48,0 0-38,0 0-30,0 0-25,0 0-20,0 0-11,0 0 6,0 0 18,-13 6-4,13-6-13,-6 13-8,6-13-13,-8 16 34,1-6-51,1 1 21,0-2-42,-2 3 38,2-1-45,-1 0 37,1 0-39,0-1 36,0 0-46,0 0 39,6-10-40,-11 18 40,11-18-39,-8 14 37,8-14-26,-6 11 32,6-11 0,-8 11 60,8-11-10,0 0 43,-7 12-9,7-12 10,0 0-44,0 0 1,0 0-32,0 0 10,0 0-28,0 0 7,2-19-21,-2 19-1,9-19-4,-5 8-4,2-1 0,0-2 0,0 0-1,1 0 1,-1 0-2,0 3 3,0 0 28,-2 1-1,-4 10-5,9-18-6,-9 18-10,6-14-5,-6 14-6,6-10-3,-6 10-10,0 0-4,6-12-2,-6 12 6,0 0-1,0 0 3,0 0 10,0 0-8,15 6 2,-15-6-1,4 12 3,-4-12-1,6 17 4,-6-17-3,6 20 8,-6-20-4,6 22 14,-1-11-18,-3 1 16,0-1-14,2 1-19,-2-1-63,2 1-17,0-2-78,-4-10 4,6 22-54,-6-22-7,4 18-53,-4-18-47,5 13-300,-5-13-146</inkml:trace>
          <inkml:trace contextRef="#ctx0" brushRef="#br0" timeOffset="38565.7042">1754 1161 223,'0'0'324,"-19"-5"-42,19 5-79,0 0-18,-16-6-68,16 6-1,0 0-47,0 0 9,0 0-39,0 0 16,12-10-33,-12 10 19,23-4-35,-23 4-21,35-3-61,-35 3-26,43-4-56,-43 4-53,44-4-169,-21 2 163</inkml:trace>
          <inkml:trace contextRef="#ctx0" brushRef="#br0" timeOffset="39673.9998">2620 907 338,'0'0'354,"0"0"-62,0 0-70,0 0-49,0 0-39,0 0-29,0 0-24,0 0-15,0 0-8,0 0-4,0 0-6,0 0-4,19 7-2,-19-7-12,6 10 7,-6-10-10,6 14-6,-6-14-6,8 17 0,-8-17-2,9 19-3,-5-10 6,-4-9-6,6 21-3,-6-21 0,6 20 0,-6-20-5,4 18 6,-4-18 2,4 13-8,-4-13 11,4 13 17,-4-13 16,3 11 15,-3-11 21,0 0 29,6 12 5,-6-12-20,0 0-18,0 0-14,0 0-10,0 0-13,0 0-8,0 0 2,6-15 7,-6 15 6,0-12-6,0 12-1,0-18-7,0 6-44,0 12 39,-2-24-38,2 11 38,0 1-47,2-1 42,0 1-42,0-1 38,0 2-5,0-1-5,-2 12 0,6-20-7,-6 20-4,13-18-2,-13 18-1,12-15-4,-12 15 4,17-11 0,-17 11 1,22-9-1,-22 9-3,29-5 0,-29 5 1,31 0 5,-31 0-4,38 2-19,-20 2 23,-1 0-39,1 1 43,-1 2-6,-3 0 11,1 1-7,-5 1-4,1 0 1,-3 1 2,-2 1 0,-2 0-2,0 0 10,-4 1-9,0-1 0,-2 1-5,-2-2 7,0 2 2,-4-2 3,-1 0-1,-3 0-1,0 0-2,-3-2-2,-1 0-10,-1-1-11,-2 0-35,1-2-24,-3-1-25,0 1-8,-1-3-41,-1 2-31,0-3 6,1 1-59,22-2-66,-46 0-276,46 0-95</inkml:trace>
        </inkml:traceGroup>
      </inkml:traceGroup>
    </inkml:traceGroup>
    <inkml:traceGroup>
      <inkml:annotationXML>
        <emma:emma xmlns:emma="http://www.w3.org/2003/04/emma" version="1.0">
          <emma:interpretation id="{678FC268-A709-43DB-88E9-D559EB1A9104}" emma:medium="tactile" emma:mode="ink">
            <msink:context xmlns:msink="http://schemas.microsoft.com/ink/2010/main" type="paragraph" rotatedBoundingBox="770,4170 723,13285 9,13282 57,41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F0218F-2E3D-4018-9145-C11AF4BE44BC}" emma:medium="tactile" emma:mode="ink">
              <msink:context xmlns:msink="http://schemas.microsoft.com/ink/2010/main" type="line" rotatedBoundingBox="770,4170 723,13285 9,13282 57,4166"/>
            </emma:interpretation>
          </emma:emma>
        </inkml:annotationXML>
        <inkml:traceGroup>
          <inkml:annotationXML>
            <emma:emma xmlns:emma="http://www.w3.org/2003/04/emma" version="1.0">
              <emma:interpretation id="{D8BE7A38-631F-4AF3-B168-0CA2A86952EB}" emma:medium="tactile" emma:mode="ink">
                <msink:context xmlns:msink="http://schemas.microsoft.com/ink/2010/main" type="inkWord" rotatedBoundingBox="503,4169 497,5410 50,5408 57,4166"/>
              </emma:interpretation>
              <emma:one-of disjunction-type="recognition" id="oneOf2">
                <emma:interpretation id="interp10" emma:lang="en-US" emma:confidence="0.5">
                  <emma:literal>Tm</emma:literal>
                </emma:interpretation>
                <emma:interpretation id="interp11" emma:lang="en-US" emma:confidence="0">
                  <emma:literal>TM</emma:literal>
                </emma:interpretation>
                <emma:interpretation id="interp12" emma:lang="en-US" emma:confidence="0">
                  <emma:literal>Tr</emma:literal>
                </emma:interpretation>
                <emma:interpretation id="interp13" emma:lang="en-US" emma:confidence="0">
                  <emma:literal>Tn</emma:literal>
                </emma:interpretation>
                <emma:interpretation id="interp14" emma:lang="en-US" emma:confidence="0">
                  <emma:literal>Tl</emma:literal>
                </emma:interpretation>
              </emma:one-of>
            </emma:emma>
          </inkml:annotationXML>
          <inkml:trace contextRef="#ctx0" brushRef="#br1" timeOffset="-24085.1904">-260-377 337,'0'0'355,"0"0"-37,5-12-35,-5 12-40,0 0-31,6-11-28,-6 11-67,0 0 7,0 0-64,0 0 20,6-10-25,-6 10-16,0 0 5,0 0-17,0 0-8,0 0-4,0 0-2,-2 15-4,2-15-2,-10 19 11,5-8-14,-3 4-3,-2 1 1,0 1 0,-1 4 0,-1-1 3,-1 0-32,1-1 37,2-1-35,-3-2 38,5-1-33,-2-1 32,1 0-34,1-1 39,2-4-31,0 2 33,6-11-33,-11 16 40,11-16-28,-8 13 77,8-13-26,-6 10 49,6-10-47,0 0 19,0 0-43,0 0 31,0 0-43,0 0 25,0 0-37,0 0 30,2-14-38,-2 14 30,8-19-2,-4 9-5,0-1 2,1-3-7,1 0-3,0-3-3,2 0-29,-1 0 5,-1 0 20,2 1-18,-2-1 31,0 1-28,3 2 30,-5 0-31,2 1 28,-2 2-29,2 0 31,-6 11-33,9-18 28,-9 18-32,6-14 36,-6 14-38,6-12 31,-6 12-36,0 0 33,8-13-36,-8 13 41,0 0-34,13-8 34,-13 8-33,0 0 36,0 0-14,27 2-24,-27-2 37,16 7-5,-16-7-8,19 14 8,-11-5 0,2 0 0,1 3-2,1 1-1,-4 2 1,3 0-1,-1 1 0,-2 0-1,3 1-44,-3-1 22,-2 0-43,2 0 29,-2-4-79,1 1 16,-1-1-26,-2-1-25,-4-11-28,8 20-38,-8-20-27,4 15-47,-4-15-213,0 14 9</inkml:trace>
          <inkml:trace contextRef="#ctx0" brushRef="#br1" timeOffset="-23898.0728">-522-190 253,'0'0'218,"0"0"-46,0 0-30,0 0-26,0 0-9,16-8-21,-16 8-17,27-3-9,-27 3-17,42-3-12,-15 1-10,-1 2-48,3-1-92,2 0-252,0 1 171</inkml:trace>
          <inkml:trace contextRef="#ctx0" brushRef="#br1" timeOffset="-22917.9264">-408 544 74,'0'0'319,"0"0"-93,0 0-53,0 0-33,0 0-26,0 0-24,0 0 17,0 0-9,0 0-17,14 9-15,-14-9-9,-2 14 8,2-14-24,-2 18-9,0-7 23,0 0-21,-2 1 18,2-1-35,0 2 22,-3-1-31,1 0 22,2 0-29,-2 0 27,2 0-30,-2-1 24,4-11-28,-6 19 4,6-19 0,-4 18 4,4-18 4,-7 14 14,7-14 33,-4 13 13,4-13 17,0 0 13,-4 14-11,4-14-10,0 0-10,0 0-7,-10 7-11,10-7 9,0 0-14,0 0-3,-13-8-9,13 8-7,-6-11-2,6 11-6,-2-16-5,2 16 2,-2-22 35,2 10-45,0 0 28,0-3-41,0 1 37,2-1-41,0-1 38,-2 4-36,4-5 32,0 2-38,3 0 38,-1 2-40,0-1 40,2 2-41,1 2 38,1-1-33,0 2 31,3-1-41,-1 2 44,3 0-42,1 1 37,-1 1-35,1 1 40,-16 5-48,31-10 38,-31 10-45,27-3 38,-27 3-42,0 0 46,37 2-42,-37-2 46,19 5-35,-19-5 35,12 11-34,-12-11 37,4 13-37,-4-13 40,0 16-46,0-16 24,-8 19-51,2-9 30,2-1-43,-5 2 38,1-2-42,2 0 42,6-9-38,-12 16 35,12-16-21,-11 13 38,11-13-31,-8 10 47,8-10-26,-6 11 34,6-11-27,0 0 31,-9 9-33,9-9 38,0 0-35,0 0 33,-4 11-32,4-11 32,0 0-29,0 0 31,0 0-31,13 7 36,-13-7-37,0 0 31,18 4-31,-18-4 33,0 0-33,29 5 34,-29-5-29,19 5 26,-19-5-37,16 6 37,-16-6-26,15 9 28,-15-9-34,8 10 41,-8-10-39,4 12 35,-4-12-37,0 14 39,0-14-34,-6 14 41,6-14-40,-14 17 30,14-17-30,-15 15 4,15-15 6,-18 13 1,18-13 5,-17 10 5,17-10-5,-21 9 0,21-9 1,-20 7 0,20-7 9,-25 4-12,25-4 4,-23 4-12,23-4-37,-27 2-41,27-2-36,-25 1-83,25-1-299,-26 1 2</inkml:trace>
        </inkml:traceGroup>
        <inkml:traceGroup>
          <inkml:annotationXML>
            <emma:emma xmlns:emma="http://www.w3.org/2003/04/emma" version="1.0">
              <emma:interpretation id="{0B89E104-89AF-492C-A28A-AC8C706CF67B}" emma:medium="tactile" emma:mode="ink">
                <msink:context xmlns:msink="http://schemas.microsoft.com/ink/2010/main" type="inkWord" rotatedBoundingBox="760,6238 754,7397 117,7394 123,6235"/>
              </emma:interpretation>
              <emma:one-of disjunction-type="recognition" id="oneOf3">
                <emma:interpretation id="interp15" emma:lang="en-US" emma:confidence="1">
                  <emma:literal>[no</emma:literal>
                </emma:interpretation>
                <emma:interpretation id="interp16" emma:lang="en-US" emma:confidence="0">
                  <emma:literal>Fac</emma:literal>
                </emma:interpretation>
                <emma:interpretation id="interp17" emma:lang="en-US" emma:confidence="0">
                  <emma:literal>Fnc</emma:literal>
                </emma:interpretation>
                <emma:interpretation id="interp18" emma:lang="en-US" emma:confidence="0">
                  <emma:literal>Fmc</emma:literal>
                </emma:interpretation>
                <emma:interpretation id="interp19" emma:lang="en-US" emma:confidence="0">
                  <emma:literal>fnc</emma:literal>
                </emma:interpretation>
              </emma:one-of>
            </emma:emma>
          </inkml:annotationXML>
          <inkml:trace contextRef="#ctx0" brushRef="#br1" timeOffset="-21961.5189">-96 1751 257,'0'0'346,"2"-11"-81,-2 11-1,0 0-76,0 0-10,4-11-65,-4 11 7,0 0-60,0 0 13,0 0-43,0 0 21,0 0-36,0 0 25,0 0-32,0 0 25,0 0-34,-8 12 26,8-12-33,-11 18 33,5-8-34,2 1 29,-2 0-33,-2 3 38,1 0-12,-1-1 0,0 1-1,2 0-5,-3-1 0,3-1 6,0 0-5,0-2-5,2-1 2,4-9-3,-9 17 5,9-17 0,-6 13 10,6-13 37,-6 11-21,6-11 33,0 0-47,0 0 29,0 0-46,0 0 36,0 0-37,0 0 28,0 0-37,14-10 35,-14 10-37,11-17 34,-3 7-39,-2 0 39,0-2-39,5 0 34,-5-1-34,4-1 4,-1-1 1,-1 3 6,0-2 7,0 1-6,3-1-1,-3 2 1,2-1 3,-1 1 0,-1 2 1,2-1-4,-4 1 1,3 1 2,1 1-4,-10 8 0,17-16 1,-17 16-3,10-11-1,-10 11 1,14-10-2,-14 10 3,13-7-4,-13 7 4,0 0 9,16-7-9,-16 7 5,0 0-3,0 0 0,23 2 2,-23-2-2,0 0 7,14 11-4,-14-11-4,11 11 0,-11-11 37,6 15-42,-6-15 35,10 18-33,-6-7 29,1-1-38,-1 1 38,2 0-36,-2 0 35,0 1-34,0-1 39,0 1-45,3-2 42,-3 1-44,0-1 22,-4-10-61,8 18 16,-8-18-24,8 16-37,-8-16-21,5 13-25,-5-13-14,4 10-45,-4-10-285,0 0 13</inkml:trace>
          <inkml:trace contextRef="#ctx0" brushRef="#br1" timeOffset="-21756.1808">-107 1862 202,'0'0'305,"0"0"-76,0 0-41,0 0-15,0 0 0,0 0-38,0 0-9,0 0-42,0 0 13,0 0-48,0 0 24,0 0-46,27-3 23,-27 3-36,33 0 25,-33 0-39,40-2-17,-40 2-82,45-1-55,-45 1-107,48-1-192,-48 1 74</inkml:trace>
          <inkml:trace contextRef="#ctx0" brushRef="#br1" timeOffset="-20159.1455">-441 2139 95,'0'0'339,"0"0"-83,0 0-53,0 0-44,0 0-30,0 0-30,0 0-24,0 0-17,0 0-17,0 0-3,0 0-12,0 0-4,0 0 17,0 0 2,0 0-2,-11 11 25,11-11-10,0 0-14,0 16-13,0-16 1,0 13-4,0-13-8,-2 15 1,2-15 1,-2 17-33,2-17 29,0 17-28,0-17 30,0 16-30,0-16 26,0 17-20,0-17 23,0 14-30,0-14 33,0 13-29,0-13 29,0 0-31,0 16 31,0-16-27,0 0 29,2 12-30,-2-12 33,0 0-12,0 0 51,0 12-28,0-12 42,0 0-45,0 0 32,0 0-43,0 0 36,0 0-38,0 0 23,0 0-39,0 0 1,0 0 33,0 0-41,0 0 39,-2-14-41,2 14 31,-2-11-41,2 11 36,2-14-37,-2 14 38,0-17-38,0 17 38,0-17-39,0 17 35,4-16 1,-4 16-5,2-16-6,-2 16 13,4-13-32,-4 13 16,2-13 1,-2 13 0,0 0-2,5-15-1,-5 15-4,0 0 3,2-13-7,-2 13-2,0 0 2,0 0 3,8-10-4,-8 10 1,0 0 4,0 0-2,14-8-8,-14 8 0,0 0 4,0 0-3,23-3 4,-23 3 7,0 0-11,0 0 5,31 0-1,-31 0 0,0 0-3,25 2-1,-25-2-2,0 0-13,25 4-10,-25-4-8,0 0 9,18 5 7,-18-5 2,0 0 10,15 6-2,-15-6 1,0 0 3,6 10 5,-6-10 12,0 0-12,-6 12-5,6-12-13,0 0-5,-8 13 5,8-13 4,0 0 6,-9 11 0,9-11 6,0 0 0,-6 9 4,6-9 0,0 0 2,0 0-6,-10 10 3,10-10 1,0 0 3,0 0 4,0 0-3,0 0 7,-6 9-3,6-9-5,0 0 20,0 0-25,0 0-1,0 0 0,0 0 3,0 0 0,0 0 7,0 0-9,16 5-2,-16-5-2,0 0 4,0 0 0,21 7-3,-21-7 8,0 0-9,20 7 2,-20-7-3,0 0 5,17 9 0,-17-9 4,8 10-17,-8-10 21,6 9-16,-6-9 18,0 0-16,3 15 19,-3-15-18,0 0 28,-5 15-23,5-15 19,0 0-20,-6 13 25,6-13-21,0 0 21,-12 10-19,12-10 20,0 0-19,-19 8 21,19-8-17,-18 4 21,18-4-19,0 0 32,-29 6-25,29-6 17,0 0-24,-27 2 22,27-2-28,0 0 22,-27 3-21,27-3 11,0 0-42,0 0 2,-27 0-43,27 0-17,0 0-48,0 0-41,0 0-204,0 0 160</inkml:trace>
          <inkml:trace contextRef="#ctx0" brushRef="#br1" timeOffset="-19352.0453">-280 2651 165,'0'0'166,"0"0"-43,0 0-12,0 0-2,4 11-5,-4-11 3,0 0 0,0 0-7,0 0-12,0 0-11,0 0-3,0 0-3,0 0 2,0 0-5,23-3-2,-23 3-4,0 0 5,0 0 5,8-9-40,-8 9 31,0 0-28,0 0 25,2-11-38,-2 11 30,0 0-33,0 0 25,-2-12-43,2 12 30,0 0-37,-6-11 35,6 11-37,0 0 36,0 0-43,-11-9 37,11 9-39,0 0 34,0 0-38,-14-7 37,14 7-18,0 0 14,0 0-34,0 0 29,-29 0-28,29 0 35,0 0-37,-23 5 37,23-5-36,-18 6 36,18-6-38,-15 8 39,15-8-35,-16 10 35,16-10-30,-13 11 30,13-11-5,-14 13-1,14-13-1,-13 14 2,13-14 0,-10 16-10,10-16 0,-8 17 1,8-17 1,-6 14-1,6-14 4,-3 15 2,3-15-10,0 15 1,0-15 1,0 13 3,0-13 2,5 14 1,-5-14 2,6 11-4,-6-11 12,10 9-14,-10-9-3,13 9 4,-13-9-1,16 5-17,-16-5-20,17 4-20,-17-4-33,0 0-14,33 3-20,-33-3-22,0 0-28,35-1-21,-35 1-228,27-3 114</inkml:trace>
        </inkml:traceGroup>
        <inkml:traceGroup>
          <inkml:annotationXML>
            <emma:emma xmlns:emma="http://www.w3.org/2003/04/emma" version="1.0">
              <emma:interpretation id="{E55708E7-34CE-46F3-8AC7-09385263EAD7}" emma:medium="tactile" emma:mode="ink">
                <msink:context xmlns:msink="http://schemas.microsoft.com/ink/2010/main" type="inkWord" rotatedBoundingBox="592,8553 590,8885 231,8884 233,8551"/>
              </emma:interpretation>
              <emma:one-of disjunction-type="recognition" id="oneOf4">
                <emma:interpretation id="interp20" emma:lang="en-US" emma:confidence="1">
                  <emma:literal>$</emma:literal>
                </emma:interpretation>
                <emma:interpretation id="interp21" emma:lang="en-US" emma:confidence="0">
                  <emma:literal>*</emma:literal>
                </emma:interpretation>
                <emma:interpretation id="interp22" emma:lang="en-US" emma:confidence="0">
                  <emma:literal>&amp;</emma:literal>
                </emma:interpretation>
                <emma:interpretation id="interp23" emma:lang="en-US" emma:confidence="0">
                  <emma:literal>$.</emma:literal>
                </emma:interpretation>
                <emma:interpretation id="interp24" emma:lang="en-US" emma:confidence="0">
                  <emma:literal>$,</emma:literal>
                </emma:interpretation>
              </emma:one-of>
            </emma:emma>
          </inkml:annotationXML>
          <inkml:trace contextRef="#ctx0" brushRef="#br1" timeOffset="-18218.081">-102 4044 348,'-15'-10'364,"15"10"-99,0 0-9,0 0-89,-12-8-1,12 8-69,0 0 8,0 0-49,0 0 14,0 0-41,0 0 30,0 0-43,-21 6 22,21-6-37,-8 11 30,8-11-31,-15 19 37,7-8-5,0 3 6,-3 0-11,-1 1 4,2 1-13,-3-1-3,3 1-3,0-1 0,-1 0 2,1-1-3,0 0-7,1-1 1,1-2-3,0-1 3,2-1 1,6-9 8,-11 15 6,11-15 36,-8 12-15,8-12 54,0 0-47,-10 10 24,10-10-54,0 0 35,0 0-49,0 0 36,4-11-38,-4 11 34,10-18-48,-4 8 39,1-1-38,3-3 36,-2-1-39,-2 0 3,5-1 7,-3 0 3,0-1-5,3 0 2,-3 1 0,2-1 3,-2 2-2,1-1 8,1 3-1,-2-1-8,-2 3 2,1 1-2,-1 0 1,-6 10 2,10-17-4,-10 17 4,8-12-9,-8 12-1,7-11 1,-7 11-1,0 0 3,10-9 2,-10 9 6,0 0-8,0 0 1,0 0 33,23 7-35,-23-7 5,12 13-1,-12-13 16,15 18 17,-9-8-40,0 1 37,4 3-38,-3 0 41,1 1-44,0 1 40,-2 0-44,3 1 43,-3-1-40,0 0 39,0 0-40,0-1 5,-1 1-70,-1-4 10,0-1-41,0 0-32,0-1-39,-4-10-42,4 17-33,-4-17-274,4 12-38</inkml:trace>
          <inkml:trace contextRef="#ctx0" brushRef="#br1" timeOffset="-18026.0398">-280 4234 402,'0'0'310,"0"0"-61,-21-5-32,21 5-42,0 0-33,0 0-26,-18-4-21,18 4-14,0 0-15,0 0-11,0 0-7,22-2-7,-22 2-5,33 0-13,-33 0-5,46-1-5,-17 1-57,2 0-61,2 1-73,4-1-101,0 0-187,5 0 52</inkml:trace>
        </inkml:traceGroup>
        <inkml:traceGroup>
          <inkml:annotationXML>
            <emma:emma xmlns:emma="http://www.w3.org/2003/04/emma" version="1.0">
              <emma:interpretation id="{75D87674-ABCD-4BD9-85AB-CF8653F7BF4A}" emma:medium="tactile" emma:mode="ink">
                <msink:context xmlns:msink="http://schemas.microsoft.com/ink/2010/main" type="inkWord" rotatedBoundingBox="527,10800 514,13284 95,13282 108,10798"/>
              </emma:interpretation>
              <emma:one-of disjunction-type="recognition" id="oneOf5">
                <emma:interpretation id="interp25" emma:lang="en-US" emma:confidence="0.5">
                  <emma:literal>*006</emma:literal>
                </emma:interpretation>
                <emma:interpretation id="interp26" emma:lang="en-US" emma:confidence="0">
                  <emma:literal>5006</emma:literal>
                </emma:interpretation>
                <emma:interpretation id="interp27" emma:lang="en-US" emma:confidence="0">
                  <emma:literal>*906</emma:literal>
                </emma:interpretation>
                <emma:interpretation id="interp28" emma:lang="en-US" emma:confidence="0">
                  <emma:literal>*00</emma:literal>
                </emma:interpretation>
                <emma:interpretation id="interp29" emma:lang="en-US" emma:confidence="0">
                  <emma:literal>500</emma:literal>
                </emma:interpretation>
              </emma:one-of>
            </emma:emma>
          </inkml:annotationXML>
          <inkml:trace contextRef="#ctx0" brushRef="#br1" timeOffset="-16213.6016">-264 6245 331,'-10'-8'296,"10"8"-35,0 0-19,0 0-20,0 0-16,0 0-47,0 0 22,0 0-64,0 0 13,0 0-60,0 0 17,0 0-55,0 0 26,0 0-48,0 0 28,0 0-45,0 0 37,0 0-42,0 0 38,0 0-40,0 0 37,0 0-38,-8 12 36,8-12-38,0 14 35,0-14-4,-2 20 2,0-8-3,-3 0-5,3 4-1,-4 1 0,4-1-4,-4 1 1,0 1 2,0-2 0,1 1 0,-1-1-3,2-2 0,0 0 2,0-3-1,2 0-3,2-11 6,-6 19-5,6-19 11,-5 15 20,5-15 8,-4 13 18,4-13-2,0 0 6,-2 14 1,2-14-9,0 0-12,0 0-6,0 0-11,0 0-2,0 0-3,0 0-7,0 0-1,0 0-3,0 0 1,0 0-7,0 0 1,0 0 1,0 0-4,0 0 0,0 0 4,0 0-5,0 0-12,13-7 15,-13 7-2,0 0-2,0 0-1,0 0 4,0 0-3,0 0-1,6-11 2,-6 11-1,0 0 0,0 0 2,0 0 2,0 0-5,0 0 1,2-13 2,-2 13-2,0 0-1,0 0 1,0 0 3,2-13-7,-2 13 5,0 0-4,0 0 3,0-14 3,0 14-2,0 0-1,-2-12-3,2 12 6,0 0-2,0-14 1,0 14-3,0 0 2,0-17-30,0 17 6,0-13 35,0 13-1,0-13-30,0 13 33,2-13-29,-2 13 24,0-14-29,0 14 35,2-15-34,-2 15 34,4-15-33,-4 15 33,4-16-32,-4 16 34,4-17-41,-4 17 38,7-15-31,-7 15 32,8-15-32,-8 15 29,10-14-28,-10 14 32,8-14-33,-8 14 33,9-12-30,-9 12 27,6-12-36,-6 12 40,8-8-36,-8 8 30,0 0-31,8-11 31,-8 11-27,0 0 25,9-9-30,-9 9 33,0 0-36,0 0 35,12-7-29,-12 7 27,0 0-29,0 0 31,0 0-29,23 1 28,-23-1-30,0 0 37,21 11-32,-21-11 31,12 14-35,-12-14 33,10 19-36,-6-9 40,1 1-6,-1 1-5,0 0 1,-2 3-2,0-2-2,2 0 1,0 0 3,-2 0-8,0 1 2,2-2 5,-4 1-5,3-2 1,1 0 2,-4-11-6,4 20-31,-4-20-14,2 15-10,-2-15-15,4 13-9,-4-13-20,0 0-38,2 14-5,-2-14-76,0 0 0,0 0-62,0 0-1,0 0-180,0 0 59</inkml:trace>
          <inkml:trace contextRef="#ctx0" brushRef="#br1" timeOffset="-16026.9933">-398 6465 244,'0'0'282,"0"0"-56,0 0-28,0 0-37,0 0-28,-25-1-20,25 1-17,0 0-11,0 0-11,0 0-8,0 0-13,0 0-12,27-3 0,-27 3-14,27-4-3,-27 4-6,37-2 8,-14-1-26,2 2-49,2-2-76,-1 1-69,5-3-290,-2 2 29</inkml:trace>
          <inkml:trace contextRef="#ctx0" brushRef="#br1" timeOffset="-14717.5907">-369 7008 132,'0'0'257,"0"0"-74,0 0-38,0 0-33,0 0 5,-12 8 5,12-8-1,-7 10-17,7-10-18,-6 14-19,6-14-8,-8 16-14,8-16-6,-8 19-9,1-7 0,7-12 33,-6 19-27,6-19 11,-6 19-34,6-19 32,-6 17-34,6-17 30,-4 13-27,4-13 38,-5 12-14,5-12 42,0 0-13,-4 13 9,4-13 3,0 0-14,0 0-13,-4 10-14,4-10-5,0 0-5,0 0-6,0 0-3,0 0-1,-6-9-6,6 9-1,0 0-3,-4-15-4,4 15 1,-2-13-1,2 13-32,-2-18 38,2 18-39,0-22 43,0 22-36,2-23 38,0 10-5,0 1 1,2-1-4,0 1-3,0-1-3,0 0-2,3 1-2,-1 1 1,0 0 7,0 1-9,3 1-1,-9 9-3,12-18 1,-12 18 1,14-14-2,-14 14 14,17-10-11,-17 10-5,19-9 1,-19 9 2,18-6 4,-18 6-3,21-6 0,-21 6 5,23-2-6,-23 2 0,0 0 2,31 0-2,-31 0-1,0 0-1,29 3 4,-29-3-7,14 6-4,-14-6 3,14 6 2,-14-6 2,7 8 1,-7-8 4,2 11-7,-2-11 3,-4 11-11,4-11 5,-7 13 6,7-13-9,-12 13 7,12-13-7,-17 12-12,17-12-8,-16 13 1,16-13 7,-15 10-1,15-10 19,-16 10-9,16-10 0,-15 8 9,15-8 1,-10 7 3,10-7 2,0 0 1,-14 8-2,14-8-1,0 0 2,0 0-5,-13 7 2,13-7-5,0 0-1,0 0 5,0 0-1,0 0-2,0 0 3,0 0 4,23 3-6,-23-3 5,0 0 0,27 2-2,-27-2 2,0 0-1,31 3 0,-31-3 5,21 4-6,-21-4-1,22 8 0,-22-8 4,15 8 0,-15-8-1,12 11 4,-12-11-5,2 13 5,-2-13-1,-2 15 28,2-15-32,-12 18 32,3-9-20,-1 1 15,0-2-28,-3 1 30,-1-2-21,-1 2 33,-1-2-25,1 0 23,1-1-18,-5-1 28,3 2-35,16-7 34,-29 6-25,29-6 0,-27 3-8,27-3-9,0 0-12,-33 2-27,33-2-30,0 0-8,-29-4-76,29 4-1,0 0-63,-17-5-16,17 5-182,0 0 123</inkml:trace>
          <inkml:trace contextRef="#ctx0" brushRef="#br1" timeOffset="-14015.5826">-309 7653 226,'0'0'181,"0"0"4,0 0-58,0 0 30,0 0-38,0 0 34,0 0-32,0 0 24,0 0-49,0 0 23,0 0-27,0 0 1,0 0-12,0 0-8,0 0-3,0 0 1,14-8-10,-14 8-11,0 0-12,7-12-2,-7 12 12,0 0-22,6-13 16,-6 13-21,0 0-4,2-10-1,-2 10-2,0 0-3,0 0-7,-4-11 14,4 11-24,0 0 21,0 0-25,0 0-1,-29-1 7,29 1-3,-21 8-1,21-8 0,-25 10 2,15-3 0,-2 0 1,-1 1 2,3 3 4,-3 0-5,3 1-1,0 0 5,-1 2-32,3-1 33,2 2 4,2-4 4,0 1-9,-1 0 1,3 1 2,2-13-5,2 23 5,-2-23 1,5 21 0,1-12 2,-6-9 1,16 15-2,-16-15 0,23 13 1,-23-13-5,31 7-23,-31-7-28,35 4-37,-35-4-33,37 0-17,-37 0-35,38 0 19,-38 0-63,35-2-53,-35 2-127,33-2 149</inkml:trace>
          <inkml:trace contextRef="#ctx0" brushRef="#br1" timeOffset="-12787.7648">-384 8420 160,'0'0'203,"0"0"-53,0 0-13,0 0-34,0 0 36,0 0-54,0 0 21,-12 9-56,12-9 28,0 0-28,-6 11 34,6-11-36,0 0 49,-2 18-39,2-18 21,-2 14-38,2-14-3,-2 15-1,2-15 8,-2 19 19,2-19-5,-3 23-16,3-23-9,-2 24 27,2-24-45,0 23 25,0-12-33,0-11 21,0 21-30,0-21 29,0 19-34,0-19 29,0 17-32,0-17 33,0 12-32,0-12 28,0 0-37,0 18 36,0-18-32,0 0 36,2 13-30,-2-13 27,0 0-25,0 0 30,0 13-13,0-13 41,0 0-18,0 0 16,0 0-17,0 0-3,0 0-13,0 0-7,0 0 0,0 0-4,0 0 5,0 0-8,-6-11-3,6 11 1,0-13-1,0 13-1,0-17 1,0 17 12,0-18-11,0 18-5,2-20-1,-2 20 2,2-20 2,-2 20 0,0-18-3,0 18 6,0-18-3,0 18-2,0-17 1,0 17-3,0-15 4,0 15 17,0-16-16,0 16 9,0-14-17,0 14 16,0-15-16,0 15 17,0-12-19,0 12 12,0-12-12,0 12 18,0 0-17,2-15 19,-2 15-24,0 0 19,3-12-13,-3 12 13,0 0-17,4-11 15,-4 11-18,0 0 17,0 0-16,8-10 16,-8 10-13,0 0 19,0 0-19,17-8 18,-17 8-19,0 0 23,20-5-19,-20 5 16,0 0-22,25 0 23,-25 0-23,0 0 27,29 0-29,-29 0 19,23 2-19,-23-2 21,20 3-18,-20-3 21,23 5-20,-23-5 21,23 7-15,-23-7 16,20 8-20,-20-8 17,21 10-19,-21-10 4,21 11 3,-21-11 3,20 11 10,-20-11-19,19 13 4,-19-13 5,17 14 4,-17-14-8,12 15 8,-12-15-2,12 17-1,-12-17-1,7 16-3,-7-16 8,4 16-8,-4-16 8,2 17-4,-2-17-1,-2 16 2,2-16 1,-4 15 6,4-15-6,-7 14 18,7-14-16,-12 13 15,12-13-13,-14 12 8,14-12 4,-17 9-5,17-9 1,-17 8-2,17-8-1,-22 6-2,22-6-1,-19 5 3,19-5-7,-23 3-1,23-3-4,0 0-9,-29 3-19,29-3-24,0 0-31,-26 1-4,26-1-66,0 0-12,-27-1-85,27 1-8,0 0-233,-27-5 17</inkml:trace>
        </inkml:traceGroup>
      </inkml:traceGroup>
    </inkml:traceGroup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5:40.760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148D4B15-0CD2-4A43-BE71-430FC81E6A21}" emma:medium="tactile" emma:mode="ink">
          <msink:context xmlns:msink="http://schemas.microsoft.com/ink/2010/main" type="writingRegion" rotatedBoundingBox="2352,7847 3606,7675 3641,7930 2387,8102"/>
        </emma:interpretation>
      </emma:emma>
    </inkml:annotationXML>
    <inkml:traceGroup>
      <inkml:annotationXML>
        <emma:emma xmlns:emma="http://www.w3.org/2003/04/emma" version="1.0">
          <emma:interpretation id="{9F787E1E-F198-4662-9E80-6B5E396EE7B0}" emma:medium="tactile" emma:mode="ink">
            <msink:context xmlns:msink="http://schemas.microsoft.com/ink/2010/main" type="paragraph" rotatedBoundingBox="2352,7847 3606,7675 3641,7930 2387,81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FC02D49-A962-4375-9427-3C29D332C898}" emma:medium="tactile" emma:mode="ink">
              <msink:context xmlns:msink="http://schemas.microsoft.com/ink/2010/main" type="line" rotatedBoundingBox="2352,7847 3606,7675 3641,7930 2387,8102"/>
            </emma:interpretation>
          </emma:emma>
        </inkml:annotationXML>
        <inkml:traceGroup>
          <inkml:annotationXML>
            <emma:emma xmlns:emma="http://www.w3.org/2003/04/emma" version="1.0">
              <emma:interpretation id="{A35ACD58-D739-4155-AFEE-F211FD06F90E}" emma:medium="tactile" emma:mode="ink">
                <msink:context xmlns:msink="http://schemas.microsoft.com/ink/2010/main" type="inkWord" rotatedBoundingBox="2352,7847 3606,7675 3641,7930 2387,8102"/>
              </emma:interpretation>
              <emma:one-of disjunction-type="recognition" id="oneOf0">
                <emma:interpretation id="interp0" emma:lang="en-US" emma:confidence="1">
                  <emma:literal>AND</emma:literal>
                </emma:interpretation>
                <emma:interpretation id="interp1" emma:lang="en-US" emma:confidence="0">
                  <emma:literal>AnD</emma:literal>
                </emma:interpretation>
                <emma:interpretation id="interp2" emma:lang="en-US" emma:confidence="0">
                  <emma:literal>aND</emma:literal>
                </emma:interpretation>
                <emma:interpretation id="interp3" emma:lang="en-US" emma:confidence="0">
                  <emma:literal>ANd</emma:literal>
                </emma:interpretation>
                <emma:interpretation id="interp4" emma:lang="en-US" emma:confidence="0">
                  <emma:literal>AND.</emma:literal>
                </emma:interpretation>
              </emma:one-of>
            </emma:emma>
          </inkml:annotationXML>
          <inkml:trace contextRef="#ctx0" brushRef="#br0">2116 3243 41,'0'0'389,"0"0"-83,0 0-97,0 0-21,0 0-55,-21 5 10,21-5-50,0 0 26,-17 11-41,17-11 9,-14 12-44,14-12 24,-15 16-42,7-6 28,-2 0-39,-1 2 44,3-1-39,-4 3 31,1-1-43,1 0 41,0-1-28,-1 1 30,1-3-44,2 0 34,2-1-40,-3 0 35,9-9-38,-10 15 49,10-15-18,-10 11 53,10-11-31,-9 9 50,9-9-45,0 0 25,0 0-44,0 0 21,0 0-40,0 0 27,0 0-40,0 0 34,9-10-36,-9 10 10,10-17-9,-4 6-5,3 1 13,-1-2-17,2-2 8,-2-1 2,1 1-4,1 0 2,-2 0-4,3 0 6,-5 1-22,2 3 61,-2 0-4,0 0-11,-6 10-1,11-16-10,-11 16-2,8-12-7,-8 12-2,8-10-4,-8 10-4,7-9-5,-7 9-4,0 0 3,8-8 5,-8 8-5,0 0 1,0 0-1,0 0 3,21 5 1,-21-5 1,8 10 4,-8-10-1,12 13-1,-12-13-10,11 18 12,-7-7 0,2 0 0,-2-1 27,2 3-28,0-2 26,-1 1-33,1-1 31,-2 2-42,2-2 8,-2-1-72,2 2 10,-6-12-59,9 19 9,-9-19-42,6 17 28,-6-17-8,2 14-24,-2-14-25,0 11-34,0-11-51,0 0-165,-10 12 84</inkml:trace>
          <inkml:trace contextRef="#ctx0" brushRef="#br0" timeOffset="166.6027">1816 3434 353,'0'0'287,"0"0"-77,-19-5-40,19 5-34,0 0-19,0 0-17,0 0-35,9-10 13,-9 10-39,22-4 9,-22 4-25,33-4 16,-8 2-33,0-1-26,2 1-73,0 0-44,6-2-107,-4 3-130,-2-1 172</inkml:trace>
          <inkml:trace contextRef="#ctx0" brushRef="#br0" timeOffset="714.2979">2308 3316 319,'0'0'343,"0"0"-73,-8-10-20,8 10-26,0 0-19,-9-9-30,9 9-26,0 0-35,0 0-28,-8-8-19,8 8-19,0 0-8,0 0-11,0 0-7,0 0-4,0 0-4,0 0-4,-4 15 33,4-15-41,0 14 34,0-14-42,2 16 33,-2-16-40,0 17 38,0-17-37,2 19 39,-2-19-37,4 16 31,-4-16-36,2 15 34,-2-15-33,2 13 49,-2-13-15,0 0 67,2 14-14,-2-14 31,0 0-32,0 0 25,0 0-40,0 0 50,0 0-21,0 0 4,0 0-33,11-8 12,-11 8-25,2-15-9,-2 15-8,-2-20 6,2 20-16,-2-22-2,2 22-2,-2-21 4,2 21-7,-3-20-2,3 20-3,0-17-1,0 17-2,0-15-6,0 15-2,0-11-3,0 11-1,0 0 1,3-14 1,-3 14 1,0 0 3,12-6-1,-12 6 0,0 0-2,23 2 1,-23-2 0,18 5 5,-18-5-1,23 9-2,-23-9-4,23 11 6,-11-4 2,-1 0-2,1 1 2,0-1-2,1 0 2,-13-7 0,20 13 1,-20-13 0,17 11-1,-17-11 7,16 9-3,-16-9 8,13 6 3,-13-6-1,0 0-3,14 5-1,-14-5 9,0 0 1,0 0 24,0 0 15,15-7 3,-15 7-16,0 0-8,2-16-9,-2 16-4,-2-14-2,2 14-6,0-16-6,0 16-4,-4-16-31,4 16 8,-2-15-51,2 15 15,0-14-72,0 14 0,0 0-74,-2-16-24,2 16-39,0 0-26,4-11-32,-4 11-49,0 0-262,10-11-142</inkml:trace>
          <inkml:trace contextRef="#ctx0" brushRef="#br0" timeOffset="1183.8936">2748 3186 379,'0'0'353,"0"0"-61,0 0-43,15-6-55,-15 6-37,0 0-33,0 0-27,0 0-17,0 0-5,0 0 10,20 4-24,-20-4 8,0 0-24,9 12-2,-9-12-10,4 12-4,-4-12-6,2 14 0,-2-14 2,2 14-10,-2-14 1,4 17-3,-4-17 1,0 18-4,0-18-4,2 17 6,-2-17-7,2 17-2,-2-17 1,2 15-2,-2-15 0,2 13 5,-2-13 13,0 0 34,2 15 35,-2-15 28,0 0 28,0 0-8,2 13-32,-2-13-14,0 0-4,0 0-8,0 0-11,0 0-14,0 0-11,-4-15-5,4 15-13,-4-16 2,4 16-40,-4-19 40,4 8-41,-4-2 30,4 1-32,0 0 37,0 0-9,-2 0 0,4 0-2,-2 12-5,0-22 0,0 22-4,4-19-3,-4 19-2,4-15 1,-4 15-5,6-13 0,-6 13 5,11-11-5,-11 11 0,14-7 1,-14 7 5,23-3-2,-23 3-1,25 0 1,-25 0-1,29 4-2,-29-4 4,33 9 3,-17-4-31,-1 1 32,-1 1 0,-1 0-7,-1 1 4,-2 0-2,-1 1 11,-9-9-10,8 18 1,-8-18-1,-2 20 0,-4-10 0,-1 1 2,-1-1-12,-4 0-20,-1-2-20,-1 1-50,-1-2-24,1-1-38,-3 1-21,1-1-19,-3-2-6,1 0-61,-1 0-53,19-4-293,-35 3-130</inkml:trace>
        </inkml:traceGroup>
      </inkml:traceGroup>
    </inkml:traceGroup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6:47.459"/>
    </inkml:context>
    <inkml:brush xml:id="br0">
      <inkml:brushProperty name="width" value="0.06667" units="cm"/>
      <inkml:brushProperty name="height" value="0.06667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4EBFF5B6-6774-4D25-9D0C-30A64A0A3D48}" emma:medium="tactile" emma:mode="ink">
          <msink:context xmlns:msink="http://schemas.microsoft.com/ink/2010/main" type="inkDrawing" rotatedBoundingBox="16257,11797 18324,11646 18325,11655 16258,11805" shapeName="Other"/>
        </emma:interpretation>
      </emma:emma>
    </inkml:annotationXML>
    <inkml:trace contextRef="#ctx0" brushRef="#br0">90 147 311,'0'0'261,"-27"1"-38,27-1-33,0 0-23,-33 1-26,33-1-25,0 0-17,0 0-16,-31 0-16,31 0-13,0 0-13,0 0-7,0 0-5,0 0 0,0 0 3,0 0 5,0 0 3,0 0 1,0 0-7,0 0-5,0 0-1,31-5-7,-31 5 0,41-2 1,-18-1-9,8 1 1,0 0-5,4-1 0,2 0-1,3 0-27,1 1 37,-2-1-34,3 0 28,7 0-24,-3 0 27,-5 1-31,3-1 35,-7 1-29,2 0 23,0-1-26,-1 1 28,-3 0-27,-2 1 33,-2-1-28,-4 0 42,-1 1-19,1-2 39,-4 2-32,-2-1 24,-21 2-36,41-3 30,-41 3-34,37-3 25,-37 3-39,35-4 33,-35 4-34,31-2 31,-31 2-34,34-3 35,-34 3-37,35-4 30,-35 4-34,31-3 35,-31 3-33,35-2 34,-35 2-30,41-5 29,-41 5-36,37-2 34,-37 2-32,36-3 36,-36 3-39,31-3 37,-31 3-38,31-3 39,-31 3-37,26-2 37,-26 2-38,27-3 35,-27 3-34,25 0 35,-25 0-38,25-3 39,-25 3-35,23-2 37,-23 2-31,0 0 26,35-1-31,-35 1 32,0 0-35,31-3 36,-31 3-34,0 0 36,29-1-39,-29 1 38,0 0-34,22-2 34,-22 2-35,0 0 39,0 0-34,31-2 26,-31 2-29,0 0 31,0 0-31,27-1 30,-27 1-27,0 0 29,0 0-34,23-2 29,-23 2-29,0 0 31,0 0-33,23-1 37,-23 1-28,0 0 27,27-3-32,-27 3 34,0 0-30,31-1 33,-31 1-32,0 0 43,35-3-36,-35 3 39,0 0-42,27-1 11,-27 1-3,0 0 3,22-2 20,-22 2-22,0 0 1,0 0-2,27-1 2,-27 1 0,0 0 1,0 0-2,0 0 0,23-2 0,-23 2 2,0 0 1,0 0 3,27-2 2,-27 2-8,0 0 0,0 0-4,23-1-1,-23 1 2,0 0 3,0 0 6,0 0-11,27-1-1,-27 1 2,0 0 1,0 0 0,0 0 10,0 0-5,26-3-7,-26 3 22,0 0-25,0 0 1,0 0 6,0 0-8,0 0 7,23-1-14,-23 1-38,0 0-36,0 0-16,0 0-67,0 0-43,0 0-53,0 0-18,0 0-205,0 0 19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36:30.108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D4712149-18E7-4056-964B-28D5D7987191}" emma:medium="tactile" emma:mode="ink">
          <msink:context xmlns:msink="http://schemas.microsoft.com/ink/2010/main" type="inkDrawing" rotatedBoundingBox="14752,6505 16939,6318 16940,6327 14753,6513" shapeName="Other"/>
        </emma:interpretation>
      </emma:emma>
    </inkml:annotationXML>
    <inkml:trace contextRef="#ctx0" brushRef="#br0">0 180 191,'0'0'251,"0"0"-31,0 0-10,0 0-10,31-3 4,-31 3-27,46-3-16,-11 1-17,10-1-18,7-1-9,16-1-22,2-1 6,19-1-31,-2 0 8,6 0-26,0-1 15,2 1-25,4-1 28,-5-2-44,1 2 16,4 0-32,-6-2 1,-2 2 0,-2 0-6,-7 0-1,-11 2 4,-3 1-4,-14-1-2,-3 1 0,-3 1-2,-9 2-1,-2-1 1,-6 0 0,-4 0 2,-2 1 4,0 1-5,-25 1 1,39-4-2,-39 4 5,29-2-2,-29 2-3,25-1-3,-25 1-11,23-2-20,-23 2-18,0 0-22,24-2-14,-24 2-40,0 0-8,0 0-59,0 0-10,25 2-117,-25-2-141,0 0 59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6:48.369"/>
    </inkml:context>
    <inkml:brush xml:id="br0">
      <inkml:brushProperty name="width" value="0.06667" units="cm"/>
      <inkml:brushProperty name="height" value="0.06667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DC008E61-9A08-4C99-9C2E-A12F7C7FF5A3}" emma:medium="tactile" emma:mode="ink">
          <msink:context xmlns:msink="http://schemas.microsoft.com/ink/2010/main" type="inkDrawing" rotatedBoundingBox="16555,12307 18598,12195 18598,12211 16556,12323" shapeName="Other"/>
        </emma:interpretation>
      </emma:emma>
    </inkml:annotationXML>
    <inkml:trace contextRef="#ctx0" brushRef="#br0">20 125 128,'0'0'285,"0"0"-47,0 0-30,-22 1-12,22-1-12,0 0-40,0 0-21,0 0-24,0 0-21,0 0-10,0 0-9,0 0 0,0 0-4,0 0-1,0 0 8,18-3-46,-18 3 36,29-4-39,-29 4 34,42-4-42,-24 3 29,9-2-31,0 0 29,0 2-35,6-2 44,0 0-45,4 1 26,0 0-31,3 1 31,-3-2-5,2 2 0,0 0-2,3-1-5,-5 0-4,2 1 2,1-1-2,1 1 2,-6 0-1,0 0-9,2 0 19,-2-1-1,3 0 3,-7 1 4,0 1-4,-2-2 0,0 1-2,0 0-1,-5 0-9,3 0 1,2 0-1,-6-1-5,2 1 7,-1-2-8,1 2 3,0 0 0,-25 1-4,48-2 3,-48 2 1,49-2 2,-26 1 0,0 0-2,4-1-1,-5 1 0,5-2 1,-4 1 1,-23 2 1,43-3 11,-20 1-49,-23 2 37,41-2 0,-41 2-2,42-3 0,-42 3 11,39-4-45,-39 4 36,35-3 3,-35 3-3,33-3-1,-33 3-4,35-3 7,-35 3-6,36-2 0,-36 2-3,28-3 0,-28 3 3,31-1-2,-31 1 6,27-3-31,-27 3 32,27-2-3,-27 2-1,23-2-1,-23 2 1,23-2 6,-23 2-33,0 0 27,27-3 3,-27 3-31,0 0 36,0 0-2,26-2-32,-26 2 36,0 0-7,0 0 2,0 0-2,23-1-3,-23 1-1,0 0 2,0 0-5,0 0 0,0 0 0,0 0 4,0 0-3,25-2 0,-25 2 0,0 0-35,0 0-12,0 0-37,0 0-28,0 0-26,0 0-36,0 0-46,0 0-75,0 0-179,0 0 39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6:49.180"/>
    </inkml:context>
    <inkml:brush xml:id="br0">
      <inkml:brushProperty name="width" value="0.06667" units="cm"/>
      <inkml:brushProperty name="height" value="0.06667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799924F4-D0FA-4811-B934-06000FC04BFA}" emma:medium="tactile" emma:mode="ink">
          <msink:context xmlns:msink="http://schemas.microsoft.com/ink/2010/main" type="inkDrawing" rotatedBoundingBox="16792,12937 18817,12736 18819,12749 16793,12949" shapeName="Other"/>
        </emma:interpretation>
      </emma:emma>
    </inkml:annotationXML>
    <inkml:trace contextRef="#ctx0" brushRef="#br0">0 192 93,'0'0'285,"0"0"-86,0 0 13,0 0-51,31-1-19,-31 1-16,23-2-26,-23 2-13,27-2-9,-27 2-8,31-4-8,-31 4 8,37-5-7,-14 4-1,2-3-3,0 1-7,6 0 3,0-1-7,4 0-6,-2 1-3,0-1 18,4 1-31,-2-2 19,2 0-27,3 3 15,1-3-19,-6 1 21,7 0-24,-5 0-1,2 1 21,-2-2-17,3 2 8,-5-1 4,2 1 1,-2-1 0,2 0 0,-2 1-2,1-1 5,1 1 2,-2-1-3,0 1-5,-4 0-3,2-1 1,-2 1-4,0-1 5,-8 2-12,4 0-4,-5-1 2,5 1-1,-4-1 0,0 1-1,-3 0 1,3 0 0,0 0-4,-23 2-1,45-4 11,-45 4-13,40-3 0,-40 3 7,41-4-6,-41 4 1,35-3 0,-35 3-3,37-4-1,-37 4 4,36-2-3,-36 2 1,28-3 1,-28 3-1,31-2 0,-31 2 0,31-4-1,-31 4 2,27-2-2,-27 2 0,27-2 0,-27 2-1,23-1 2,-23 1-2,23-4 1,-23 4 2,0 0 0,31-2-1,-31 2-4,0 0 1,31-2 3,-31 2-1,0 0 1,22-2-3,-22 2 11,0 0-12,0 0 1,27-3 1,-27 3-28,0 0-22,0 0-37,0 0-21,0 0-17,0 0-25,27 3-11,-27-3-69,0 0 4,0 0-304,0 0-32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6:50.147"/>
    </inkml:context>
    <inkml:brush xml:id="br0">
      <inkml:brushProperty name="width" value="0.06667" units="cm"/>
      <inkml:brushProperty name="height" value="0.06667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500E2622-AC61-44E4-9DE2-EE46D0E41034}" emma:medium="tactile" emma:mode="ink">
          <msink:context xmlns:msink="http://schemas.microsoft.com/ink/2010/main" type="inkDrawing" rotatedBoundingBox="17051,13385 18641,13264 18644,13303 17054,13424" shapeName="Other"/>
        </emma:interpretation>
      </emma:emma>
    </inkml:annotationXML>
    <inkml:trace contextRef="#ctx0" brushRef="#br0">0 135 15,'0'0'238,"0"0"18,0 0-74,0 0 16,0 0-54,0 0 19,0 0-48,0 0 24,0 0-27,0 0 19,0 0-40,0 0-11,0 0-3,31-2-3,-31 2-4,27-5-4,-27 5-7,31-7-3,-13 3-4,5 0-2,-6 0 7,5 1-5,-1-1-2,0 1-8,1-1-5,-1 0 5,0 1 1,2 0-4,-1 0-8,3 0-9,-2 0-3,0 0 2,-5 1 0,5 1 2,-2-2-6,1 1 1,5 0 1,-4 0-1,0-1-3,4 0-2,-9 1-2,9-1-2,-27 3-4,41-4 1,-18 3-1,2-2 4,-25 3-9,41-3 2,-41 3-3,40-1-2,-40 1 2,37-3 0,-37 3-1,35-2 6,-35 2-8,45-2 2,-45 2 4,42 0-1,-42 0-1,47-2 4,-24 1 2,-23 1-6,45-1 4,-45 1 4,50-2-2,-27 0 8,-23 2 3,43-1 2,-43 1-8,46-2 5,-46 2 2,35-2-2,-35 2 2,33-2-2,-33 2-4,31-1-4,-31 1 4,23-2-5,-23 2-3,0 0 3,31-1-3,-31 1-3,0 0-7,22-1 8,-22 1-1,0 0 0,0 0 1,31-2 4,-31 2-3,0 0-6,0 0 7,31-2 0,-31 2-3,0 0 2,0 0-1,23-2-4,-23 2 0,0 0 2,0 0 0,0 0-6,0 0 4,27-1 3,-27 1-6,0 0 5,0 0-2,0 0 6,0 0-4,0 0-29,0 0 6,27 0 32,-27 0 2,0 0-1,0 0-4,0 0-2,27-2-24,-27 2-1,0 0 32,0 0 1,0 0-6,0 0-3,22-2 1,-22 2-20,0 0-8,0 0 27,0 0-2,0 0-23,0 0-27,0 0-60,0 0 14,0 0-39,0 0-48,0 0-55,0 0-85,0 0-320,0 0-153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7:02.320"/>
    </inkml:context>
    <inkml:brush xml:id="br0">
      <inkml:brushProperty name="width" value="0.06667" units="cm"/>
      <inkml:brushProperty name="height" value="0.06667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69AC60A9-33B1-49D4-8ECF-AB3AABC5329C}" emma:medium="tactile" emma:mode="ink">
          <msink:context xmlns:msink="http://schemas.microsoft.com/ink/2010/main" type="inkDrawing" rotatedBoundingBox="21395,9846 22965,9834 22966,10072 21397,10084" semanticType="underline" shapeName="Other">
            <msink:sourceLink direction="with" ref="{A5633E39-3DC2-4102-89C1-486EAA2E4A54}"/>
          </msink:context>
        </emma:interpretation>
      </emma:emma>
    </inkml:annotationXML>
    <inkml:trace contextRef="#ctx0" brushRef="#br0">52 31 141,'-9'-7'255,"9"7"-48,0 0-26,0 0-13,0 0-18,0 0-9,0 0-14,-12-8-13,12 8 12,0 0-45,0 0 27,0 0 3,0 0-34,0 0 38,0 0-41,0 0 36,-4-8-42,4 8 32,0 0-36,0 0 32,0 0-36,0 0 33,0 0-43,0 0 24,0 0-32,0 0 15,0 0-33,-11-9 24,11 9-37,0 0 24,0 0-34,0 0 24,0 0-30,0 0 21,0 0-34,0 0 30,0 0-34,0 0 32,0 0-36,0 0 32,0 0-28,0 0 31,0 0-28,0 0 30,0 0-27,-4 11 21,4-11-23,0 0 30,-4 15-28,4-15 30,0 12-30,0-12 5,0 14 4,0-14-1,0 16 0,0-16 6,0 17-2,0-17 3,0 17-3,0-17 9,-2 18-6,2-18 1,0 17 3,0-17-3,-2 15 8,2-15-8,0 14 1,0-14 2,-2 13-3,2-13 5,0 0-3,-2 14 6,2-14-2,0 0 1,0 13-1,0-13-1,0 0 5,0 0 2,-2 12 4,2-12 6,0 0-3,0 0-1,0 0-1,0 0 0,2 13 1,-2-13-5,0 0-2,0 0-2,0 0 0,0 0-3,0 0 0,0 0 4,0 0-5,0 0-1,0 0-2,8 7-1,-8-7-1,0 0 2,0 0-1,0 0 0,23-2-2,-23 2-2,0 0 3,27-2-1,-27 2 5,27-3-7,-27 3 4,39-4 0,-39 4-1,41-4-1,-18 1 0,2 1 5,2 0-4,0-1-2,2 0 2,2 2 1,0-3-1,2 1 1,-2-1-1,4 1 3,0 0-3,-2 0 1,2-1-4,2 1 4,-2-1 4,7 1-6,-3-1-1,2 0 2,3-1 0,1 2-3,-3-1 2,-3 1 4,4 0 13,-5-1-21,3 2 25,-2 0-28,-2 0 22,-1-1-25,1 1 25,-4 0-26,-4 1 26,-6-2-25,3 2 24,-26 1-28,44-2 29,-44 2-24,35-2 24,-35 2-22,25-2 24,-25 2-24,27-1 24,-27 1-20,0 0 22,26-3-28,-26 3 27,0 0-28,0 0 23,31-1-22,-31 1 23,0 0-25,0 0 20,0 0-17,23-1 18,-23 1-22,0 0 20,0 0-17,0 0 18,0 0-22,0 0 25,0 0-23,27-1 24,-27 1-26,0 0 27,0 0-24,0 0 16,0 0-16,0 0 22,0 0-24,0 0 26,0 0-28,0 0 25,0 0-20,0 0 17,0 0-23,0 0 24,0 0-20,0 0 15,0 0-34,0 0 18,0 0-43,0 0-1,0 0-11,0 0 13,0 0 10,0 0 1,23-1-4,-23 1-2,0 0 32,0 0-42,0 0 20,0 0-56,0 0 8,0 0-81,0 0-40,0 0-59,0 0-335,0 0-115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7:14.936"/>
    </inkml:context>
    <inkml:brush xml:id="br0">
      <inkml:brushProperty name="width" value="0.06667" units="cm"/>
      <inkml:brushProperty name="height" value="0.06667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1B1B5029-ED34-4744-9C93-14EFE4387AD7}" emma:medium="tactile" emma:mode="ink">
          <msink:context xmlns:msink="http://schemas.microsoft.com/ink/2010/main" type="inkDrawing" rotatedBoundingBox="20193,12641 23496,12534 23497,12548 20194,12655" shapeName="Other"/>
        </emma:interpretation>
      </emma:emma>
    </inkml:annotationXML>
    <inkml:trace contextRef="#ctx0" brushRef="#br0">25 109 241,'0'0'200,"0"0"4,0 0-45,0 0 27,0 0-34,0 0-8,0 0-13,0 0-6,-27 0 4,27 0-11,0 0-13,0 0-11,0 0-12,0 0-11,0 0-11,0 0-6,0 0-14,0 0-3,0 0-11,0 0-5,0 0 3,0 0-10,0 0 3,0 0-12,0 0 0,0 0 0,0 0 7,0 0 16,0 0 10,23 3-16,-23-3 33,43-1-15,-14-1 0,6 1-8,6 0 0,7-2-15,8 1 10,2 1-1,8-3 0,6 1-7,0-1 10,1 1-15,3-1-3,5 0-3,-5 0 2,5 2-4,-4-1 2,3 1-5,1-1 5,-9-1 0,9 2-3,-5-1-31,1 0 38,-1 1 3,1 1-9,3-2-2,-3 2 4,-1-1-3,-1 1 0,-1-1 0,-4 0 0,-1-1 0,-7 2-4,-2-1 2,-5-1-2,1 3 4,-6-1-4,-5-1 3,-5 1-2,1 0-2,-6-1 0,4 1 3,-8 0-4,-2-1 2,-2 1 0,0 1-2,-2-2 4,-25 2-3,45-1 0,-45 1 1,37-1 7,-37 1-7,36-1 0,-36 1-7,31-1 10,-31 1-2,24-1 0,-24 1 8,0 0-12,36-2-10,-36 2 16,0 0-3,26-1 4,-26 1-2,0 0 1,0 0-7,31 0 5,-31 0-3,0 0-2,0 0 1,0 0 1,27-1 5,-27 1-7,0 0 3,0 0-4,0 0 4,0 0 0,27 0 1,-27 0 0,0 0 0,0 0 1,0 0-5,0 0-1,23 1 5,-23-1 1,0 0 0,0 0-14,0 0 18,0 0-2,27 0-3,-27 0 2,0 0 1,0 0-1,0 0 1,33 0 3,-33 0-3,0 0-1,0 0 1,29-1 6,-29 1-8,0 0 10,25 0 6,-25 0 1,0 0-6,22-3 1,-22 3 2,0 0-9,0 0 5,27-1-3,-27 1 2,0 0-6,0 0 2,0 0-3,0 0 1,0 0 1,27-1-3,-27 1-2,0 0 3,0 0-1,0 0-7,0 0 1,0 0 1,0 0-17,0 0-17,0 0-35,0 0-29,0 0-33,0 0-36,0 0-32,-19 5-33,19-5-43,0 0-16,-26 2-247,26-2-47</inkml:trace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6:52.772"/>
    </inkml:context>
    <inkml:brush xml:id="br0">
      <inkml:brushProperty name="width" value="0.06667" units="cm"/>
      <inkml:brushProperty name="height" value="0.06667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B77EB3FA-D9F8-46FC-B79C-047F1EE1653D}" emma:medium="tactile" emma:mode="ink">
          <msink:context xmlns:msink="http://schemas.microsoft.com/ink/2010/main" type="inkDrawing" rotatedBoundingBox="19558,5399 21878,5313 21879,5339 19559,5425" semanticType="strikethrough" shapeName="Other"/>
        </emma:interpretation>
      </emma:emma>
    </inkml:annotationXML>
    <inkml:trace contextRef="#ctx0" brushRef="#br0">18 101 104,'0'0'212,"0"0"-56,0 0-30,0 0-20,0 0-14,0 0-3,0 0-3,0 0-3,0 0-9,0 0-8,0 0-12,0 0-11,0 0-5,0 0-4,0 0 0,0 0-4,0 0 8,0 0-3,0 0 2,0 0 1,4-9-3,-4 9 2,0 0-3,0 0 5,0 0-3,0 0 4,0 0 0,0 0-4,0 0 4,0 0 4,0 0-1,0 0 3,0 0 11,0 0-8,0 0 6,0 0-11,0 0 4,0 0-17,0 0 3,0 0-12,0 0 6,0 0-10,0 0 13,0 0-16,0 0 25,0 0-21,0 0 18,0 0-21,0 0 30,0 0-26,0 0 28,0 0-24,0 0 32,-23-2-31,23 2 34,0 0-41,0 0 44,0 0-37,0 0 42,0 0-38,0 0 38,0 0-33,0 0 30,0 0-34,0 0 32,0 0-41,0 0 40,0 0-42,0 0 28,0 0-36,0 0 34,0 0-38,0 0 29,0 0-42,0 0 31,0 0-34,0 0 33,0 0-39,0 0 28,0 0-31,23-3 37,-23 3-36,33-2 35,-33 2-33,39-2 31,-16 1-28,4-1 28,0 0-35,8 1 36,2-2-34,-6 2 42,6-1-44,3 0 38,-3 0-38,2-1 36,2 2-36,-1-2 40,-3 1-39,6 0 36,-1 1-37,1-2 36,-2 2-34,5-1 31,-3 0 2,7-1-5,-9 2-4,13-2 2,-13 2-5,9 0 0,-7-2 1,3 2 1,-1 0-5,-5 0 5,5-1-5,-6 1 0,3 0-1,-5 0 7,2 0-9,0-1-9,-5 1 13,1-1 1,-2 1-3,-2 1 4,-4-1-2,0-1-1,4 2-2,-5-1 7,1 1-8,0 0 0,0-1 1,0 1 3,0-1-3,0 1 1,0 0 0,-1-1-1,-26 1-1,50-1 5,-50 1-3,41 0 0,-41 0 0,35 0 2,-35 0-1,34-1-1,-34 1 5,24-1-2,-24 1-2,0 0 3,33 0-1,-33 0-2,0 0-1,27-2 3,-27 2-4,0 0 1,0 0 0,31-1 0,-31 1 0,0 0 1,0 0 0,27-1 0,-27 1 3,0 0-2,0 0 0,27-1-1,-27 1 4,0 0-3,0 0-1,27-3 2,-27 3-3,0 0 4,0 0-4,0 0 4,0 0 0,27-1-1,-27 1 2,0 0 2,0 0 5,0 0 3,0 0 5,0 0-1,0 0 4,0 0-4,0 0-2,23-1-2,-23 1 0,0 0-1,0 0 0,0 0 0,0 0-6,0 0 1,0 0 0,0 0 0,0 0-2,0 0-1,0 0 0,0 0-2,0 0 1,0 0-1,0 0 1,0 0-3,0 0 3,0 0-3,0 0 0,0 0 1,0 0 1,0 0 1,0 0 1,0 0 4,0 0-1,0 0 3,0 0 2,0 0 6,0 0-1,0 0 2,0 0 2,0 0-4,0 0-3,0 0-2,0 0-1,0 0 0,0 0-32,0 0 32,0 0-1,0 0-2,0 0-2,0 0-2,0 0-31,0 0 38,0 0-40,0 0 5,0 0-75,0 0-14,0 0-113,0 0-18,0 0-57,0 0-65,0 0-61,0 0-358,0 0-303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6:37.816"/>
    </inkml:context>
    <inkml:brush xml:id="br0">
      <inkml:brushProperty name="width" value="0.06667" units="cm"/>
      <inkml:brushProperty name="height" value="0.06667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B4E8F991-8E33-42FA-9FB6-C4E3C5CC51D2}" emma:medium="tactile" emma:mode="ink">
          <msink:context xmlns:msink="http://schemas.microsoft.com/ink/2010/main" type="inkDrawing" rotatedBoundingBox="16271,4838 18044,4726 18046,4748 16272,4861" shapeName="Other"/>
        </emma:interpretation>
      </emma:emma>
    </inkml:annotationXML>
    <inkml:trace contextRef="#ctx0" brushRef="#br0">-3275-486 98,'0'0'188,"0"0"-27,0 0-14,0 0-10,0 0-7,0 0-4,0 0-1,0 0-2,-13 8-11,13-8-1,0 0-7,0 0-3,0 0-11,0 0-6,0 0-15,0 0-2,0 0-7,0 0-10,0 0 1,0 0 1,0 0-20,0 0-8,0 0-2,0 0-3,0 0-1,0 0 0,0 0-11,0 0 0,0 0 2,0 0 2,0 0 11,0 0 16,21 3 12,-21-3-10,0 0-1,29-1-2,-29 1-22,27-2 24,-27 2-24,35-1 36,-35 1-42,39-1 23,-39 1-30,46-3 32,-21 2-28,-1 1 29,1 0-32,2-2 35,0 1-36,0 0 39,2 0-31,-4 0 37,2 0-46,-3-1 40,1 1-42,2 0 46,-2-2-35,-2 2 34,3 0-39,-3-2 27,0 1-35,4 0 36,-4-1-37,-23 3 35,41-3-35,-41 3 29,43-3-41,-43 3 40,40-2-42,-40 2 39,41-4-38,-41 4 39,41-2-42,-41 2 40,40-4-37,-40 4 37,41-2-37,-41 2 38,41-3-38,-41 3 41,44-2-43,-44 2 38,37-3-36,-37 3 49,43-3-47,-43 3 34,46-3-36,-46 3 35,45-3-37,-45 3 43,42-2-43,-42 2 40,43-3-37,-43 3 38,35-3-31,-35 3 34,33-3-38,-33 3 37,31-2-37,-31 2 36,31-2-37,-31 2 37,27 0-39,-27 0 37,27-3-32,-27 3 28,23-1-34,-23 1 37,27-1-37,-27 1 39,22-3-38,-22 3 34,19-1-34,-19 1 32,0 0-33,31-2 36,-31 2-35,0 0 37,27-2-40,-27 2 38,0 0-39,27-1 38,-27 1-36,0 0 34,0 0-31,26-2 35,-26 2-39,0 0 29,0 0-29,27-1 41,-27 1-40,0 0 34,0 0-39,0 0 42,27-1-42,-27 1 42,0 0-36,0 0 35,0 0-32,0 0 33,0 0-36,0 0 37,0 0-35,27 0 36,-27 0-32,0 0 33,0 0-35,0 0 35,0 0-34,0 0 38,0 0-43,0 0 37,0 0-34,0 0 33,0 0-37,0 0 37,0 0-39,0 0 22,0 0-101,0 0-11,0 0-54,0 0-47,0 0-8,0 0-2,0 0-45,0 0-64,0 0-218,0 0-58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6:39.274"/>
    </inkml:context>
    <inkml:brush xml:id="br0">
      <inkml:brushProperty name="width" value="0.06667" units="cm"/>
      <inkml:brushProperty name="height" value="0.06667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8CC82966-6FE4-4B49-9472-7C9A4AF97CA7}" emma:medium="tactile" emma:mode="ink">
          <msink:context xmlns:msink="http://schemas.microsoft.com/ink/2010/main" type="inkDrawing" rotatedBoundingBox="16451,5698 18206,5624 18207,5635 16452,5709" shapeName="Other"/>
        </emma:interpretation>
      </emma:emma>
    </inkml:annotationXML>
    <inkml:trace contextRef="#ctx0" brushRef="#br0">-3083 379 149,'0'0'285,"0"0"-53,0 0-26,0 0-10,0 0-5,0 0-14,-25 0-17,25 0-13,0 0-19,0 0-22,0 0-18,0 0-8,0 0-18,0 0-6,0 0-5,0 0-5,0 0-2,0 0 3,0 0-12,0 0 18,0 0-24,0 0 22,0 0-27,31-1 33,-31 1-35,27-1 33,-27 1-39,31-1 32,-31 1-38,39-2 35,-39 2-33,46-3 34,-23 2-43,2 0 42,-1 0-38,5-1 39,-2 0-34,4 1 34,-4 0-35,2-1 30,0 0-41,2 1 42,-4 0-36,0 0 33,0-1-39,-1 2 41,-3-1-40,4 0 38,-27 1-40,50-1 35,-28-1-37,-22 2 32,46-2-25,-46 2 19,47-1-32,-47 1 33,50-3-36,-25 2 38,0 0-39,1 0 36,-3 0-32,0-2 31,-23 3-34,50 0 36,-32-2-39,-18 2 40,39-2-40,-39 2 37,36-1-38,-36 1 38,33-2-38,-33 2 33,31-1-36,-31 1 38,22-1-35,-22 1 33,0 0-35,36-2 36,-36 2-38,0 0 40,26-1-37,-26 1 35,0 0-30,27-2 30,-27 2-38,0 0 43,0 0-43,29-1 41,-29 1-39,0 0 40,27 0-35,-27 0 32,0 0-33,29-1 32,-29 1-37,0 0 36,27-1-30,-27 1 30,0 0-37,29 0 38,-29 0-35,0 0 34,27 0-35,-27 0 37,0 0-35,27-1 36,-27 1-37,0 0 38,26-1-43,-26 1 45,0 0-38,0 0 34,27 0-39,-27 0 39,0 0-34,31-2 36,-31 2-37,0 0 34,27-1-37,-27 1 38,0 0-36,31-1 39,-31 1-33,0 0 43,27-1-23,-27 1 47,0 0-48,25-2 32,-25 2-34,0 0 34,0 0-36,31-2 24,-31 2-33,0 0 32,0 0-36,0 0 37,25-1-38,-25 1 32,0 0-35,0 0 35,0 0-34,0 0 30,0 0-29,0 0 27,25-1-30,-25 1 31,0 0-35,0 0 34,0 0-35,0 0 42,0 0-39,0 0 33,0 0-36,0 0 34,0 0-34,0 0 37,0 0-35,0 0 34,0 0-34,0 0 34,0 0-34,0 0 34,0 0-32,24-2 29,-24 2-32,0 0 33,0 0-25,0 0 22,0 0-32,0 0 28,0 0-80,0 0-21,0 0-80,0 0-21,0 0-38,0 0-82,0 0-116,-12 9-310,12-9-242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6:54.586"/>
    </inkml:context>
    <inkml:brush xml:id="br0">
      <inkml:brushProperty name="width" value="0.06667" units="cm"/>
      <inkml:brushProperty name="height" value="0.06667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F597D940-3EB9-481A-B92B-60777A192F62}" emma:medium="tactile" emma:mode="ink">
          <msink:context xmlns:msink="http://schemas.microsoft.com/ink/2010/main" type="inkDrawing" rotatedBoundingBox="19695,7318 21735,7154 21736,7169 19696,7333" semanticType="underline" shapeName="Other"/>
        </emma:interpretation>
      </emma:emma>
    </inkml:annotationXML>
    <inkml:trace contextRef="#ctx0" brushRef="#br0">216 2003 65,'0'0'95,"0"0"0,0 0-23,0 0-2,0 0-20,0 0 6,0 0-24,0 0 4,0 0-17,0 0-2,0 0-10,0 0 5,0 0-11,0 0 16,0 0-17,0 0 10,0 0 1,0 0-5,0 0-11,0 0 9,0 0-5,0 0 7,0 0 3,0 0 4,0 0 0,0 0 21,0 0 0,0 0 17,0 0-9,0 0 21,0 0-11,0 0 12,0 0-16,0 0 7,0 0-20,0 0 16,0 0-28,0 0 19,0 0-13,0 0 24,-18-3-21,18 3 24,0 0-20,0 0 25,0 0-19,0 0 28,-31 1-18,31-1 29,0 0-26,0 0 42,0 0-33,0 0 6,-31 0 4,31 0-10,0 0-5,0 0-5,0 0-2,0 0-12,0 0-8,0 0-3,0 0-10,0 0 0,0 0-7,0 0 0,0 0 0,0 0-1,16-6-4,-16 6 1,37-4 2,-37 4-5,46-4-1,-19 2 3,4-1-2,8 0 3,-2 1 0,3-1 2,5-1 6,5 0-7,3 0-4,1 1 3,0-3-1,14 1 2,-2 0 1,2 0 0,1-1 17,1 1-44,-6-1 27,6 1-2,-6 1 1,2-1 0,-6 0 6,-2 0-4,-4 1-26,0 0 34,0 0-28,-5 0 36,5-1-35,-9 2 38,1-1-35,-7 0 28,-2 1-27,-2 2 31,1-3-32,-9 2 29,-3 0-36,1-1 36,-25 3-33,37-2 32,-37 2-38,31-4 41,-31 4-43,31-2 36,-31 2-37,23-3 39,-23 3-41,0 0 40,31-2-40,-31 2 42,0 0-44,23-2 37,-23 2-40,0 0 19,0 0-54,23-3-23,-23 3-31,0 0-13,0 0-18,0 0-26,0 0-36,0 0-42,10 9-301,-10-9-62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6:58.225"/>
    </inkml:context>
    <inkml:brush xml:id="br0">
      <inkml:brushProperty name="width" value="0.06667" units="cm"/>
      <inkml:brushProperty name="height" value="0.06667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D6A06E16-973C-48DE-9DC0-C55F619473CE}" emma:medium="tactile" emma:mode="ink">
          <msink:context xmlns:msink="http://schemas.microsoft.com/ink/2010/main" type="inkDrawing" rotatedBoundingBox="19864,7716 21770,7634 21771,7641 19865,7722" semanticType="underline" shapeName="Other"/>
        </emma:interpretation>
      </emma:emma>
    </inkml:annotationXML>
    <inkml:trace contextRef="#ctx0" brushRef="#br0">305 2399 130,'0'0'260,"0"0"-60,0 0-33,0 0-24,0 0-7,0 0-13,0 0-14,0 0-8,0 0-14,0 0-5,0 0 3,0 0-26,0 0-2,0 0-3,0 0-4,0 0-5,0 0-5,0 0-2,0 0-3,0 0 3,0 0-4,0 0 7,0 0-3,0 0 0,0 0 0,0 0-4,0 0 3,0 0-9,0 0 2,23-3-12,-23 3 22,0 0-17,31-2 11,-31 2-10,27-1 7,-27 1-17,37-2 36,-37 2-39,39-3 15,-39 3-24,50-2 27,-27 1-22,3 0 30,5-1-28,-4 1 33,0 0-33,2 1 30,2-2-35,0 1 35,-4-1-33,4 1 35,0 0-40,-4-1 40,2 2-39,-2-1 34,0 0-37,4 0 40,-4 0-43,4 0 35,-5-1-39,5 1 42,0 0-38,2 0 35,3 0-36,1 0 36,-6-1-41,8 1 43,-2 0-6,-2-1 2,1-1-11,1 2-11,-6-2 6,0 2-2,0 0-4,-4 0 0,0 0-2,-5 0 3,7-1-2,-29 2-1,44-1-2,-44 1-1,39-2 5,-39 2-8,29 0 4,-29 0-2,27-2-2,-27 2 2,0 0-1,35-1 5,-35 1-4,0 0-1,27-1-2,-27 1 2,0 0-2,0 0 0,33-1 5,-33 1-2,0 0 3,0 0-4,27-1 1,-27 1 1,0 0 5,0 0-6,0 0 2,27-2 3,-27 2-5,0 0 1,0 0-1,0 0 5,0 0 1,0 0-6,0 0 5,31 0-3,-31 0 3,0 0-33,0 0 39,0 0 6,31-1-8,-31 1-3,0 0-1,22-2 3,-22 2 2,0 0-5,31-2-2,-31 2 1,0 0 1,31-2-3,-31 2 1,0 0 1,23-2 1,-23 2-1,0 0 1,0 0 7,23-3 5,-23 3 2,0 0 4,0 0-4,0 0-1,0 0-7,27-1-1,-27 1-2,0 0-3,0 0-3,0 0 3,0 0-3,0 0-1,22-2 1,-22 2-1,0 0 3,0 0-5,0 0 3,0 0-1,27-1-4,-27 1 3,0 0-3,0 0 6,0 0-5,0 0 3,0 0 0,0 0-2,0 0 2,0 0-2,0 0 1,23-1 0,-23 1 4,0 0-5,0 0 3,0 0-2,0 0 2,0 0-4,0 0 1,0 0 1,0 0-3,0 0-2,0 0-4,0 0-21,0 0-34,0 0-41,0 0-62,0 0-24,0 0-52,0 0-51,0 0-78,0 0-321,-27 3-198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36:31.878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B2514F48-4F55-4D49-A5F9-CE2F49681D36}" emma:medium="tactile" emma:mode="ink">
          <msink:context xmlns:msink="http://schemas.microsoft.com/ink/2010/main" type="writingRegion" rotatedBoundingBox="15264,10296 18466,10002 18502,10395 15300,10689"/>
        </emma:interpretation>
      </emma:emma>
    </inkml:annotationXML>
    <inkml:traceGroup>
      <inkml:annotationXML>
        <emma:emma xmlns:emma="http://www.w3.org/2003/04/emma" version="1.0">
          <emma:interpretation id="{E2A3793D-688C-497E-AFDC-9B19B672C163}" emma:medium="tactile" emma:mode="ink">
            <msink:context xmlns:msink="http://schemas.microsoft.com/ink/2010/main" type="paragraph" rotatedBoundingBox="15264,10296 18466,10002 18502,10395 15300,106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EA69583-D676-4CA7-8E53-5B5D96B818BB}" emma:medium="tactile" emma:mode="ink">
              <msink:context xmlns:msink="http://schemas.microsoft.com/ink/2010/main" type="line" rotatedBoundingBox="15264,10296 18466,10002 18502,10395 15300,10689"/>
            </emma:interpretation>
          </emma:emma>
        </inkml:annotationXML>
        <inkml:traceGroup>
          <inkml:annotationXML>
            <emma:emma xmlns:emma="http://www.w3.org/2003/04/emma" version="1.0">
              <emma:interpretation id="{02C53846-4D5A-4C0F-B320-90DDAB099B2C}" emma:medium="tactile" emma:mode="ink">
                <msink:context xmlns:msink="http://schemas.microsoft.com/ink/2010/main" type="inkWord" rotatedBoundingBox="16054,10239 17462,10110 17497,10487 16088,10617"/>
              </emma:interpretation>
              <emma:one-of disjunction-type="recognition" id="oneOf0">
                <emma:interpretation id="interp0" emma:lang="en-US" emma:confidence="1">
                  <emma:literal>A.B.C.D</emma:literal>
                </emma:interpretation>
                <emma:interpretation id="interp1" emma:lang="en-US" emma:confidence="0">
                  <emma:literal>A.B.CD</emma:literal>
                </emma:interpretation>
                <emma:interpretation id="interp2" emma:lang="en-US" emma:confidence="0">
                  <emma:literal>A-B.C.D</emma:literal>
                </emma:interpretation>
                <emma:interpretation id="interp3" emma:lang="en-US" emma:confidence="0">
                  <emma:literal>a.B.C.D</emma:literal>
                </emma:interpretation>
                <emma:interpretation id="interp4" emma:lang="en-US" emma:confidence="0">
                  <emma:literal>A.BC.D</emma:literal>
                </emma:interpretation>
              </emma:one-of>
            </emma:emma>
          </inkml:annotationXML>
          <inkml:trace contextRef="#ctx0" brushRef="#br0">788 205 209,'0'0'294,"0"0"-84,0 0-42,0 0-48,0 0-9,0 0-32,0 0 1,0 0-30,25 2 8,-25-2-31,0 0 17,0 0-28,17 5 14,-17-5-20,0 0 14,0 0-16,23 4 25,-23-4-12,0 0 34,0 0-11,22 3 45,-22-3-28,0 0 21,0 0-42,0 0 29,0 0-28,21-5 41,-21 5-40,0 0 30,0 0-48,0 0 28,-8-12-39,8 12 25,0 0-44,-17-8 33,17 8-36,-18-4 30,18 4-37,0 0 23,-27-4-68,27 4 4,0 0-67,-27-3-28,27 3-72,0 0-75,-23-3-174,23 3 44</inkml:trace>
          <inkml:trace contextRef="#ctx0" brushRef="#br0" timeOffset="658.4946">1146 11 105,'0'0'375,"0"0"-98,-2-11-50,2 11-41,0 0-38,-8-9-34,8 9-24,0 0-19,0 0-17,0 0-8,0 0 15,0 0-12,-15 11 31,15-11-35,0 13 24,0-13-44,0 17 27,0-17-15,2 21 36,0-10-48,-2 1 31,0 0-44,2 0 29,-2-12-40,0 24 33,0-24-42,3 21 41,-3-21-39,2 18 28,-2-18-33,4 16 34,-4-16-35,4 12 39,-4-12-31,0 0 68,0 16-33,0-16 6,0 0-7,0 0-2,0 0-3,0 0 6,0 0-8,0 0-11,0 0-2,0 0-2,-8-18-2,8 18 0,-7-20-1,3 7 36,2-2-46,-2 0 1,2-2-1,2 3 2,-4-2 3,4 1-1,0 1 3,4 0-5,-4 1-21,4-1 21,0 3-17,2 0 26,3 0-26,-1 1 24,2 1-22,3 1 26,-1 0-22,3 1 14,-1 2-18,1 0 29,-15 5-25,31-6 21,-31 6-23,31 0 23,-31 0-23,31 3 28,-31-3-27,20 11 8,-20-11-4,15 15 0,-15-15-5,6 21-1,-8-10-4,-2 1 10,0 3-6,-5-1-3,-1 0 8,2-1 1,-5 1 0,3-3 36,2-1-21,-3-1 19,11-9-38,-16 16 2,16-16 4,-13 13 3,13-13 0,-10 9 34,10-9-40,0 0-1,-12 9 0,12-9 4,0 0 1,0 0 5,0 0-4,0 0 0,22 3 2,-22-3-2,0 0 3,33-1 0,-33 1 7,27 1-6,-27-1-1,27 3 2,-27-3 0,27 6-2,-27-6 4,25 7 6,-25-7-10,21 9 2,-21-9 2,14 13 11,-14-13-13,4 12 0,-4-12 8,-4 17-5,-4-8-4,0 0 2,1-1 2,-5 1-1,2-1 1,-3-1 5,1 1-7,12-8 4,-23 13-1,23-13 3,-19 8 1,19-8-5,-14 7-34,14-7-47,0 0-47,0 0-80,-25 3-11,25-3-53,0 0-199,0 0 49</inkml:trace>
          <inkml:trace contextRef="#ctx0" brushRef="#br0" timeOffset="943.4787">1741 138 123,'0'0'274,"0"0"-22,0 0-63,0 0-12,9 9-50,-9-9-8,0 0-48,0 0 5,0 0-26,6 11 2,-6-11-24,0 0 12,0 0-26,0 0 26,8 8-13,-8-8 30,0 0-22,0 0 41,0 0-27,0 0 10,0 0 15,27-3 4,-27 3 5,0 0-4,0 0-2,6-7-15,-6 7 5,0 0-10,0 0-16,0 0-7,-4-9-9,4 9 1,0 0 14,0 0-30,-23-4-8,23 4-6,0 0-9,0 0-36,-27-2-33,27 2-54,0 0-47,0 0-93,0 0-335,-20-3-124</inkml:trace>
          <inkml:trace contextRef="#ctx0" brushRef="#br0" timeOffset="1371.4741">2136-52 224,'0'0'235,"0"0"-44,0 0-37,0 0-34,0 0-25,0 0-15,0 0-23,-12-5-7,12 5-11,0 0-1,0 0-13,0 0 16,0 0-27,0 0 18,0 0-9,0 12 19,0-12-23,0 0 18,0 0-17,0 0 3,0 0 9,0 0 3,12 4 4,-12-4 8,0 0 1,0 0 4,0 0 4,19-4 8,-19 4-4,0 0-4,10-9-8,-10 9-7,0 0 9,4-12 4,-4 12-30,0 0-3,-4-14 1,4 14-5,0 0 22,-10-11-16,10 11 1,-13-7-12,13 7 5,-22-2-13,22 2 5,-27 1-10,27-1 4,-35 8-2,16-3-1,0 3 0,1 1 0,1 1-1,3 1 2,-1 1-5,3 0 1,4 0-1,-5 2 4,11-3-2,-2 1-1,0 1 10,4-1-8,0 0 3,4 0-4,0-2 6,5 1 3,1-1 2,0-1 13,7-1-21,-3-1 0,7 1-1,2-2-2,-5-1-23,5 0-19,0 0-4,-3-2-69,3 1-15,0 0-54,0-1-32,-5 0-319,-18-3-43</inkml:trace>
          <inkml:trace contextRef="#ctx0" brushRef="#br0" timeOffset="-460.529">131 76 50,'0'0'368,"0"0"-63,0-13-90,0 13-42,0 0-37,0 0-14,2-12-51,-2 12 7,0 0-35,0 0 9,0 0-30,0 0 14,0 0-22,-4 18 16,4-18-26,-7 22 22,1-7-26,0 1 23,-2 1-27,0 3 23,-2 1-25,-1 0 30,1-1-32,0 0 3,2-2-1,-1 0 4,3-1 0,-2-2-1,4 0 4,0-4-2,0 1 1,0-2 5,4-10 13,-6 15 12,6-15 15,0 0 0,0 13-10,0-13-3,0 0-3,0 0 8,14-9-1,-14 9 6,12-15 3,-4 5-9,-1-3-4,1-2-7,0-1 3,0-1-5,2-4 14,1 0-16,-3-1-7,2 0 2,0 0 5,-2 1 2,5 0-3,-5 1 4,0 4 18,0 0 4,1 2-9,-3 1-29,2 1 19,-4 2-35,-4 10 36,8-18-19,-8 18-5,8-13-2,-8 13-2,11-10-5,-11 10 8,0 0 4,0 0-9,0 0 2,26 4 1,-26-4 0,12 14-1,-5-4 11,-1 1-6,2 2-8,-2 1 0,2 2 2,0 1 1,-1-1-2,3 1 4,-2 0 7,2 4-6,0-1-1,1 0-1,-1-2-10,-4 0-22,2-3-34,-2 2-10,1-2-42,1 0-23,-4-5-30,0 3-10,-4-13-52,2 16-299,-2-16-36</inkml:trace>
          <inkml:trace contextRef="#ctx0" brushRef="#br0" timeOffset="-286.2611">0 279 75,'0'0'303,"0"0"-95,0 0-31,-7-9-38,7 9 5,0 0-35,0 0 2,21-9-38,-21 9 4,27-5-34,-7 1 12,3 2-28,3-1 14,5-3-35,0 5-16,5-3-77,-3 0-47,4 1-295,0-1 102</inkml:trace>
          <inkml:trace contextRef="#ctx0" brushRef="#br0" timeOffset="1671.4712">2556 134 315,'0'0'262,"0"0"-44,0 0 12,0 0-49,0 0-3,0 0-57,0 0 4,-4-10-55,4 10 14,0 0-40,0 0 14,0 0-40,0 0 23,0 0-33,0 0 30,0 0-36,8-8 26,-8 8-28,0 0 44,0 0-24,0 0 46,19-7-27,-19 7 10,0 0 10,0 0-4,0 0-6,0 0-3,16-5 4,-16 5 6,0 0 5,0 0-14,0 0-6,0 0-10,0 0-8,0 0-7,0 0 24,2-10-39,-2 10 1,0 0-2,0 0-1,0 0-1,0 0-5,0 0-14,0 0-25,0 0-38,0 0-39,0 0-20,0 0-61,0 0-38,0 0-58,0 0-215,0 0-12</inkml:trace>
          <inkml:trace contextRef="#ctx0" brushRef="#br0" timeOffset="2207.476">2882-124 161,'0'0'329,"0"0"-71,0-13-9,0 13-3,0 0-43,-4-11-33,4 11-32,0 0-31,0 0-26,0 0-18,0-11-14,0 11-5,0 0-17,0 0 2,0 0-8,0 0-2,15 5 20,-15-5-38,8 10-1,-8-10 5,8 12 6,-8-12-6,11 18 0,-11-18 1,4 21 0,0-10 6,0 1-2,-4-1 7,2 2-11,0-1 0,0-1-3,0 0 1,-2-11 0,7 18 0,-7-18 5,0 15 0,0-15-4,4 12 3,-4-12 38,0 0 21,4 15-1,-4-15 0,0 0-16,0 0-8,0 0-9,0 0-1,0 0-3,0 0-8,0 0-5,-13-12 0,13 12 0,-8-15-1,2 5-32,2 0 32,0-1-32,-5 0 31,7-2-30,-2 1 31,0-1-37,-4 1 40,8-1-22,-6 0 23,4 1-40,2 0 33,0 12-4,0-22 2,0 22-32,8-20 27,-8 20-31,8-17 30,-8 17-27,19-13 30,-19 13-2,18-10 2,-18 10-30,25-7 27,-25 7-27,29-2 33,-29 2-31,35 2 29,-35-2-30,35 8 40,-16-3-37,-5 1 30,3 3-28,2-1 29,-7 3-29,2 0 43,-3 2-43,-3 0 29,-4 1-26,0-1 27,-4 1-2,0 0-2,-4 2 1,0-2 4,-2 1-7,-2-1 1,-1-1-4,-5-1 3,1 0 4,-1-3-7,1 0-3,-1-1-33,-3-1-23,3-2-39,-5-1-38,-1 0-4,20-4-63,-37 5-47,37-5-93,-38 0-177,38 0-16</inkml:trace>
        </inkml:traceGroup>
      </inkml:traceGroup>
    </inkml:traceGroup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6:41.255"/>
    </inkml:context>
    <inkml:brush xml:id="br0">
      <inkml:brushProperty name="width" value="0.06667" units="cm"/>
      <inkml:brushProperty name="height" value="0.06667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E9869C29-DDE1-4EAD-8272-B1D18A28BA70}" emma:medium="tactile" emma:mode="ink">
          <msink:context xmlns:msink="http://schemas.microsoft.com/ink/2010/main" type="inkDrawing" rotatedBoundingBox="16320,7167 18063,7051 18065,7079 16322,7194" shapeName="Other"/>
        </emma:interpretation>
      </emma:emma>
    </inkml:annotationXML>
    <inkml:trace contextRef="#ctx0" brushRef="#br0">-3192 1861 23,'0'0'344,"0"0"-80,0 0-40,-23 4-21,23-4-18,0 0-19,0 0-13,0 0-13,-23 2-14,23-2-18,0 0-4,0 0-20,0 0-12,0 0-4,0 0-6,0 0-11,0 0-5,0 0 6,0 0-7,0 0 3,0 0-4,0 0-20,21-3 29,-21 3-30,29-5 27,-29 5-45,39-5 34,-20 1-35,5 2 30,1-2-32,6 1 30,2 0-36,0-1 29,0 1-33,3 0 32,-5 0-35,6-1 41,-2 1-43,-4 1 35,4-1-34,-2 0 32,0 0-38,0 1 36,0-1-35,3 1 44,-5 0-42,4-1 35,-2 1-36,4 0 38,-2 0-38,0 0 36,-2-1-36,2 1 34,1 0-38,-5 0 40,2-1-35,-4 2 34,0 0-38,2-1 37,-9 0-38,5 1 40,-4-1-40,-23 2 41,41-2-41,-41 2 42,40-2-41,-40 2 38,31-2-41,-31 2 41,31-1-32,-31 1 33,22 0-45,-22 0 44,0 0-36,37-2 35,-37 2-39,27-2 45,-27 2-48,0 0 45,31-1-39,-31 1 35,0 0-38,31-1 40,-31 1-21,0 0 16,0 0-35,31 0 37,-31 0-37,0 0 35,0 0-36,31 0 41,-31 0-40,0 0 49,0 0-45,33 0 37,-33 0-41,0 0 46,25 1-46,-25-1 43,0 0-43,0 0 41,33 0-41,-33 0 38,0 0-33,0 0 38,0 0-41,27 0 38,-27 0-41,0 0 43,0 0-43,0 0 44,0 0-42,0 0 40,0 0-35,23 0 34,-23 0-42,0 0 48,0 0-45,0 0 38,0 0-36,0 0 36,0 0-39,0 0 35,0 0-34,0 0 47,0 0-46,0 0 34,0 0-37,27 0 41,-27 0-39,0 0 41,0 0-63,0 0-13,0 0-50,0 0-45,0 0-56,0 0-68,0 0-79,27 1-210,-27-1-78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6:42.121"/>
    </inkml:context>
    <inkml:brush xml:id="br0">
      <inkml:brushProperty name="width" value="0.06667" units="cm"/>
      <inkml:brushProperty name="height" value="0.06667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908382A9-9BB7-4DE1-ABBF-0B12BB3788F7}" emma:medium="tactile" emma:mode="ink">
          <msink:context xmlns:msink="http://schemas.microsoft.com/ink/2010/main" type="inkDrawing" rotatedBoundingBox="16311,7719 18359,7555 18360,7568 16312,7733" shapeName="Other"/>
        </emma:interpretation>
      </emma:emma>
    </inkml:annotationXML>
    <inkml:trace contextRef="#ctx0" brushRef="#br0">-3225 2402 191,'0'0'291,"0"0"-52,0 0-29,0 0-12,0 0-18,0 0-13,0 0-7,0 0-14,0 0-24,-23 3-14,23-3-24,0 0-10,0 0-15,0 0-6,0 0-8,0 0 22,0 0-20,23-3 21,-23 3-28,22-3 25,-22 3-35,29-3 24,-29 3-34,42-5 30,-18 3-38,1 0 32,2-1-43,0 1 44,6-1-44,-2 1 44,2-1-49,0 0 38,0 0-39,2 0 43,0 0-33,3 1 36,-1-2-37,2 1 34,-2 0-38,3 0 45,1 0-45,0 0 46,7-1-8,-3-1-5,1 1-5,-3 1-6,-1-1 2,-1 1-7,-2 0-3,-2-1 2,3 0-8,-5 2-2,0-1-1,-2 1 1,2 0-1,-8-1-2,-2 1-1,0 0 2,2-1 1,-5 1-1,5 0-2,-4 0 1,-23 2 4,39-2-3,-39 2 2,42-3-1,-42 3 4,35-3-5,-35 3-2,33-3 1,-33 3-2,35-3 1,-35 3-1,31-2 5,-31 2-7,29-2 2,-29 2-1,29-2 0,-29 2 0,29-1-2,-29 1 4,31-1-1,-31 1 0,22-1-1,-22 1 0,23-2 2,-23 2 1,0 0-4,35-1 0,-35 1 3,0 0 1,31-2 1,-31 2-1,0 0 3,35-3-3,-35 3 0,25-2 0,-25 2 0,23-3 2,-23 3-1,0 0-1,29-3 1,-29 3 0,0 0 0,23-1-3,-23 1 1,0 0 7,0 0-9,22-3 1,-22 3 3,0 0-4,0 0 0,0 0-2,0 0-1,0 0-26,27-1-39,-27 1-44,0 0-49,0 0-21,0 0-33,0 0-34,0 0-47,0 0-103,0 0-167,-12 8-80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6:43.080"/>
    </inkml:context>
    <inkml:brush xml:id="br0">
      <inkml:brushProperty name="width" value="0.06667" units="cm"/>
      <inkml:brushProperty name="height" value="0.06667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2933ABC1-1DA3-4A04-AD33-F9F5DD885FA5}" emma:medium="tactile" emma:mode="ink">
          <msink:context xmlns:msink="http://schemas.microsoft.com/ink/2010/main" type="inkDrawing" rotatedBoundingBox="16436,8143 18194,7998 18196,8020 16438,8166" shapeName="Other"/>
        </emma:interpretation>
      </emma:emma>
    </inkml:annotationXML>
    <inkml:trace contextRef="#ctx0" brushRef="#br0">-3122 2842 2,'0'0'346,"0"0"-115,0 0-1,0 0-36,0 0 24,0 0-51,0 0-14,0 0-21,0 0-16,0 0-10,0 0-2,0 0-4,0 0-7,18-4 14,-18 4 7,31-3 13,-31 3-45,42-5-7,-19 2-3,5-1-12,6 0 4,-3-1-11,2 1 3,0 0-8,4-1-1,-4 2-5,2-2-5,0 1-3,-2 0-10,0 1 0,1 0-1,1-1-7,-8 1-1,1 1 1,1 0 1,-4 0 1,2-1 0,0 1 0,0 0 4,0 0-2,0 1-1,-1-1-1,-1 1 3,0-1 4,2 1 1,0-1 5,-2 1-1,1-1 2,-1 0-9,2 1-3,-4-2 3,4 2-8,-4-1-2,-1 1-3,-22 1 4,44-3-6,-44 3-1,39-2 0,-39 2-2,33-3-1,-33 3 1,27-2-2,-27 2 0,27-1 2,-27 1-2,0 0 1,31-3-2,-31 3 2,0 0-2,22-2 0,-22 2 2,0 0-4,0 0 4,27-2-4,-27 2 1,0 0-1,23-2 0,-23 2-1,0 0 2,27-2 0,-27 2 2,0 0-2,31-2 1,-31 2 1,0 0-2,33-4 0,-33 4 0,0 0 2,31-1-3,-31 1 1,0 0 2,31-3-3,-31 3-2,0 0 1,23-3 3,-23 3-4,0 0 2,0 0-2,27-2 2,-27 2 0,0 0 1,0 0 6,27-2-7,-27 2 6,0 0-5,22-2 3,-22 2-1,0 0 2,23-2-1,-23 2-1,0 0 3,23-3-4,-23 3 1,0 0-2,0 0 4,0 0-1,25-1-3,-25 1 3,0 0-1,0 0 0,0 0 4,0 0 2,0 0-4,22-2 3,-22 2-1,0 0-1,0 0-1,0 0 1,0 0-2,0 0 1,0 0 1,0 0-3,0 0-1,0 0 0,0 0-1,0 0-24,19-4-43,-19 4-61,0 0-67,0 0-70,0 0-111,0 0-548,0 0-495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7:00.914"/>
    </inkml:context>
    <inkml:brush xml:id="br0">
      <inkml:brushProperty name="width" value="0.06667" units="cm"/>
      <inkml:brushProperty name="height" value="0.06667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F6FDBBE9-793D-40A4-9F18-63BA2794A789}" emma:medium="tactile" emma:mode="ink">
          <msink:context xmlns:msink="http://schemas.microsoft.com/ink/2010/main" type="inkDrawing" rotatedBoundingBox="19992,9758 22518,9108 22615,9485 20089,10135" semanticType="strikethrough" shapeName="Other">
            <msink:sourceLink direction="with" ref="{C3C276A3-18A5-4327-9A41-A994D4171F08}"/>
          </msink:context>
        </emma:interpretation>
      </emma:emma>
    </inkml:annotationXML>
    <inkml:trace contextRef="#ctx0" brushRef="#br0">599 4513 39,'0'0'168,"0"0"-29,0 0-37,0 0-15,0 0-9,0 0-8,0 0-5,-19-4-3,19 4 0,0 0-8,0 0-2,0 0 1,0 0-3,0 0-1,0 0-3,-27-1 2,27 1 2,0 0-1,0 0 7,0 0-5,0 0 0,0 0 6,-27-1 1,27 1 5,0 0 0,0 0 6,0 0-5,0 0 4,0 0 0,-27-1-27,27 1 31,0 0-36,0 0 38,0 0-42,0 0 32,0 0-37,0 0 34,-26-2-32,26 2 36,0 0-34,0 0 37,0 0-40,0 0 33,0 0-26,0 0 26,0 0-48,0 0 36,0 0-36,-23 0 29,23 0-35,0 0 29,0 0-26,0 0 27,0 0-40,0 0 31,0 0-33,0 0 37,0 0-41,0 0 35,0 0-30,0 0 26,0 0-26,0 0 28,0 0-22,0 0 17,0 0-25,0 0 28,0 0-25,0 0 25,0 0-29,0 0 30,0 0-31,0 0 26,0 0-31,0 0 27,0 0-27,0 0 25,0 0-25,0 0 25,0 0-27,18-4 26,-18 4-21,0 0 22,36-2-23,-36 2 26,39-2-27,-16 1 26,-23 1-30,49-2 30,-22 1-29,0 1 35,4-1-34,-2 1 27,6-1-28,-4 1 31,0-1-31,2 0 25,-2 1-11,0 0 9,0-1-23,-4 0 29,4 1-29,-2 0 29,-2-1-27,0 1 26,4 0-22,-4 0 23,-1-1-28,1 1 23,0 0-25,0 0 32,0 0-31,0 0 28,0 0-28,0 1 26,-27-1-25,49 0 28,-49 0-25,46 1 22,-46-1-25,43 1 28,-43-1-27,37 1 27,-37-1-26,35 0 31,-35 0-29,34 1 24,-34-1-29,26 1 27,-26-1-26,0 0 27,31 0-26,-31 0 26,0 0-23,27 1 26,-27-1-27,0 0 28,0 0-25,27-1 24,-27 1-32,0 0 36,0 0-29,0 0 28,0 0-30,27 1 4,-27-1 4,0 0 24,0 0-26,0 0 26,0 0-22,0 0 25,0 0-22,0 0 22,0 0-16,0 0 27,0 0-14,0 0 30,27 0-6,-27 0 17,0 0-8,0 0 17,0 0-10,0 0 15,0 0-9,0 0 3,0 0-24,0 0-2,0 0-13,8-9-2,-8 9-16,0 0 9,0 0-13,0-15 7,0 15-12,0 0 9,4-15-14,-4 15 13,0-12-15,0 12 9,0-16-10,0 16 11,-4-15-12,4 15 11,0-18-12,0 18 11,0-17-8,0 17 6,0-18-4,0 18 5,0-16-8,0 16 7,0-17-9,0 17 10,-4-16-9,4 16 9,0-16-8,0 16 8,-4-16-11,4 16 14,0-15-11,0 15 10,-4-15-9,4 15 7,0-14-6,0 14 5,-4-13-9,4 13 2,0-13 5,0 13-4,-2-13 2,2 13-1,-3-12 1,3 12-3,0 0 2,-2-14 3,2 14-2,0 0 1,0-13 0,0 13 1,0 0-2,-4-11 1,4 11 0,0 0 0,0 0-2,0-12 2,0 12 0,0 0-1,0 0 4,0 0-3,-4-12-1,4 12 1,0 0 2,0 0 0,0 0-5,0 0 7,0 0-5,0 0-1,0-12 1,0 12 1,0 0-4,0 0 1,0 0 8,0 0-7,0 0-2,0 0 1,0 0-1,0 0 1,0 0 2,0 0-3,0 0 1,0 0 0,0 0 2,0 0-2,0 0 0,0 0 5,0 0-6,0-11 0,0 11 2,0 0 0,0 0-2,0 0-2,0 0 4,0 0-5,0 0 0,0 0 2,0 0-2,0 0 1,0 0 1,0 0 1,0 0 4,0 0-2,31 0 4,-31 0 1,27 0-2,-27 0 4,35-2-4,-35 2 1,37-2-2,-37 2 3,50-3-4,-23 0 2,8 1 3,-2-1-5,2 0 1,4 0 1,-1-1 1,-1 1-2,2-1 0,3 1-29,1-2 36,-2 1-2,-6 0 1,5 2-5,-7-2 2,4 1 2,-4-1-3,0 0-1,-2 2 1,-4-1 1,0 1 0,0 0-3,-5-1 3,5 1-4,-27 2 0,42-3 1,-42 3 2,35-4-1,-35 4 0,27-3 1,-27 3-1,27-2 0,-27 2 1,18-2 3,-18 2-5,0 0 4,27-3-8,-27 3-26,0 0 36,23-2-1,-23 2-1,0 0-5,0 0-26,27-2 32,-27 2-1,0 0-1,0 0 0,0 0-3,31-3 0,-31 3 8,0 0-12,0 0-1,0 0-4,22-1 1,-22 1-10,0 0 2,0 0-10,0 0-5,0 0-7,0 0-12,19-4-13,-19 4-9,0 0-7,0 0-19,0 0-17,0 0-38,0 0-2,0 0-20,0 0-21,0 0-25,0 0-34,0 0-51,0 0-309,0 0-128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6:44.979"/>
    </inkml:context>
    <inkml:brush xml:id="br0">
      <inkml:brushProperty name="width" value="0.06667" units="cm"/>
      <inkml:brushProperty name="height" value="0.06667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60F8D32B-7590-4A03-AE93-60E74D20F905}" emma:medium="tactile" emma:mode="ink">
          <msink:context xmlns:msink="http://schemas.microsoft.com/ink/2010/main" type="inkDrawing" rotatedBoundingBox="16690,9459 18324,9290 18329,9329 16694,9498" shapeName="Other"/>
        </emma:interpretation>
      </emma:emma>
    </inkml:annotationXML>
    <inkml:trace contextRef="#ctx0" brushRef="#br0">-2812 4168 149,'0'0'270,"0"0"-64,0 0-5,0 0-31,0 0 23,-27 1-30,27-1 15,0 0-25,0 0 36,0 0-49,0 0-16,-27-1-12,27 1-4,0 0-20,0 0-4,0 0-5,0 0-4,0 0-13,0 0-10,0 0-9,0 0-12,0 0-6,0 0-4,0 0 5,0 0-8,0 0-6,0 0-5,0 0 2,17-8-1,-17 8-2,25-4 0,-25 4 11,35-5-13,-19 2-2,5-2 3,4 3-2,-3-2 4,3 1-5,4-2 1,0 1 1,2 0-2,0 0 0,0 0 0,2-1 3,-2 1 2,0 0-6,0 1-1,-8-1-4,2 2 7,0-2-2,-1 1 0,-1 0 6,0 0-4,0 0-2,-1 0-2,-3 0 3,-19 3 3,39-5-9,-39 5 1,33-4 4,-33 4-2,31-4-1,-31 4 4,31-3-1,-31 3 2,38-5-6,-38 5 0,39-3 2,-39 3-3,41-5 6,-41 5-8,44-4-16,-44 4 27,45-4-37,-45 4 46,39-3-37,-39 3 43,42-4-50,-42 4 45,33-1-34,-33 1 34,33-3-35,-33 3 37,29-2-37,-29 2 40,22-2-44,-22 2 41,0 0-38,36-1 36,-36 1-36,0 0 37,22-3-32,-22 3 31,0 0-30,27 0 34,-27 0-41,0 0 41,27-2-38,-27 2 39,0 0-40,31-1 40,-31 1-39,0 0 39,31 0-42,-31 0 45,0 0-44,33-1 42,-33 1-38,0 0 35,27 0-38,-27 0 39,0 0-33,0 0 32,31 0-32,-31 0 35,0 0-42,0 0 45,0 0-45,23-2 39,-23 2-36,0 0 37,0 0-38,0 0 37,0 0-38,0 0 41,0 0-45,31 0 44,-31 0-36,0 0 35,0 0-38,0 0 37,0 0-30,0 0 27,27 0-33,-27 0 36,0 0-34,0 0 37,0 0-40,0 0 37,0 0-41,27-1 42,-27 1-35,0 0 31,0 0-34,0 0 39,0 0-46,0 0 5,26-1-47,-26 1 0,0 0-27,0 0-32,0 0-29,0 0-38,27 1-44,-27-1-40,0 0-265,0 0-54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6:45.989"/>
    </inkml:context>
    <inkml:brush xml:id="br0">
      <inkml:brushProperty name="width" value="0.06667" units="cm"/>
      <inkml:brushProperty name="height" value="0.06667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DF6B5DFE-EFD7-402B-8F06-27A08E111710}" emma:medium="tactile" emma:mode="ink">
          <msink:context xmlns:msink="http://schemas.microsoft.com/ink/2010/main" type="inkDrawing" rotatedBoundingBox="16788,10162 18459,10062 18460,10071 16789,10171" shapeName="Other"/>
        </emma:interpretation>
      </emma:emma>
    </inkml:annotationXML>
    <inkml:trace contextRef="#ctx0" brushRef="#br0">-2731 4836 35,'0'0'331,"0"0"-84,0 0-10,-21 5-46,21-5-12,0 0-26,0 0-20,0 0-21,0 0-18,-19 4-18,19-4-13,0 0-14,0 0 5,0 0-4,0 0 5,0 0-1,0 0-5,0 0 2,31-2-2,-31 2-7,21-1-8,-21 1-4,29-3-1,-29 3 0,41-4 4,-41 4-15,48-3 0,-25 2-5,3-2 0,1 2-1,0 0-3,0-1 2,2 0 2,0 0-8,0 0 0,0 0 2,4 1 1,-6 0 2,4 0 2,-4-1 4,2 1-5,-1 0 3,3 0 1,-2-1 1,2 1 0,-4-1-3,4 1-21,-2-1 22,0 0-22,4 0 23,2 1-21,-4-2 19,2 1-19,-4 2 24,4-3-25,-6 1 21,0 1-25,0-2 24,-4 1-29,4 0 30,-27 2-25,37-3 23,-37 3-24,31-2 24,-31 2-24,31-2 29,-31 2-25,27-3 24,-27 3-27,0 0 25,31-2-25,-31 2 26,0 0-30,27-2 35,-27 2-33,0 0 25,27-3-23,-27 3 23,0 0-24,26-1 22,-26 1-19,0 0 23,27 0-26,-27 0 29,0 0-28,23-1 31,-23 1-29,0 0 40,0 0-43,27-1 32,-27 1-29,0 0 30,0 0-26,0 0 35,27-1-40,-27 1 34,0 0-33,0 0 33,0 0-34,23-2 38,-23 2-42,0 0 38,0 0-37,26-2 37,-26 2-39,0 0 42,27-2-41,-27 2 44,0 0-43,31-2 37,-31 2-40,0 0 38,27-1-35,-27 1 31,0 0-37,0 0 41,27-2-39,-27 2 38,0 0-36,0 0 44,0 0-35,23-3 42,-23 3-33,0 0 40,0 0-47,0 0 39,0 0-39,0 0 37,23-2-43,-23 2 38,0 0-42,0 0 43,0 0-39,0 0 29,0 0-42,0 0 41,0 0-68,0 0-4,0 0-63,0 0-38,0 0-43,0 0-32,0 0-57,0 0-85,0 0-163,0 0-41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7:19.146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7D7793CA-6D3A-45B9-BEA4-18099693215A}" emma:medium="tactile" emma:mode="ink">
          <msink:context xmlns:msink="http://schemas.microsoft.com/ink/2010/main" type="writingRegion" rotatedBoundingBox="16380,4580 16936,13853 15557,13935 15000,4662"/>
        </emma:interpretation>
      </emma:emma>
    </inkml:annotationXML>
    <inkml:traceGroup>
      <inkml:annotationXML>
        <emma:emma xmlns:emma="http://www.w3.org/2003/04/emma" version="1.0">
          <emma:interpretation id="{5F53D43B-6486-43FE-B425-42D3E7740E09}" emma:medium="tactile" emma:mode="ink">
            <msink:context xmlns:msink="http://schemas.microsoft.com/ink/2010/main" type="paragraph" rotatedBoundingBox="16380,4580 16936,13853 15557,13935 15000,46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E189A7A-C282-4A48-9798-DB60E3461BB7}" emma:medium="tactile" emma:mode="ink">
              <msink:context xmlns:msink="http://schemas.microsoft.com/ink/2010/main" type="line" rotatedBoundingBox="16380,4580 16936,13853 15557,13935 15000,4662"/>
            </emma:interpretation>
          </emma:emma>
        </inkml:annotationXML>
        <inkml:traceGroup>
          <inkml:annotationXML>
            <emma:emma xmlns:emma="http://www.w3.org/2003/04/emma" version="1.0">
              <emma:interpretation id="{B74D91A3-25BE-4207-BBE2-FC78745C4217}" emma:medium="tactile" emma:mode="ink">
                <msink:context xmlns:msink="http://schemas.microsoft.com/ink/2010/main" type="inkWord" rotatedBoundingBox="16206,4590 16444,8542 15479,8600 15242,4648"/>
              </emma:interpretation>
              <emma:one-of disjunction-type="recognition" id="oneOf0">
                <emma:interpretation id="interp0" emma:lang="en-US" emma:confidence="0.5">
                  <emma:literal>AIN</emma:literal>
                </emma:interpretation>
                <emma:interpretation id="interp1" emma:lang="en-US" emma:confidence="0">
                  <emma:literal>AAN</emma:literal>
                </emma:interpretation>
                <emma:interpretation id="interp2" emma:lang="en-US" emma:confidence="0">
                  <emma:literal>HAIN</emma:literal>
                </emma:interpretation>
                <emma:interpretation id="interp3" emma:lang="en-US" emma:confidence="0">
                  <emma:literal>AYN</emma:literal>
                </emma:interpretation>
                <emma:interpretation id="interp4" emma:lang="en-US" emma:confidence="0">
                  <emma:literal>KAIN</emma:literal>
                </emma:interpretation>
              </emma:one-of>
            </emma:emma>
          </inkml:annotationXML>
          <inkml:trace contextRef="#ctx0" brushRef="#br0">-3347-3938 208,'0'0'317,"0"0"-25,-17-5-52,17 5-16,0 0-46,-12-7-19,12 7-12,0 0-20,-15-7-10,15 7-25,0 0-8,0 0-26,0 0-3,-12-6-23,12 6-9,0 0-11,0 0-2,0 0-6,0 0 3,0 0-5,0 0 8,0 0-9,27 4 9,-27-4-7,29 9 1,-11-2-8,5 1 9,2 1-4,0-1 2,2 5-3,6 0-1,-4-1 5,2 2 4,0 1-11,0 1 7,-5-1-1,3 0-4,0-1 4,-2 1-2,-4-1 5,0-3-5,-5 0 0,1-3 0,-5 1 4,-1-3-2,-1 2 2,-12-8 4,23 11-2,-23-11 20,16 9-20,-16-9-3,13 8-27,-13-8-43,0 0-50,0 0-84,10 7-120,-10-7-238,0 0-73</inkml:trace>
          <inkml:trace contextRef="#ctx0" brushRef="#br0" timeOffset="317.0929">-2783-4041 311,'0'0'252,"0"-12"-46,0 12-51,0 0-21,0 0-25,-12-10-21,12 10-22,0 0-11,-19 6-7,19-6 1,-19 12-7,5-5-6,2 5-5,-9 2 3,2 3-12,-3 2-2,-1 4-3,-2 2-2,-2 1-4,2 2 1,-2-2-1,3 2 2,-1 0-5,0 0 1,0-1 2,2-2-1,3 0 3,3-4-6,1-3 3,3-3-4,3-1 1,-2-1 2,1-2 4,3-3 8,0 1-3,8-9-3,-11 14-1,11-14-1,-10 12-5,10-12-23,-8 7-56,8-7-75,0 0-81,0 0-236,0 0 57</inkml:trace>
          <inkml:trace contextRef="#ctx0" brushRef="#br0" timeOffset="1060.4331">-3089-3257 76,'0'0'273,"0"0"-59,-12-7-19,12 7-5,0 0-10,0 0-11,-11-9-21,11 9-12,0 0-11,0 0-20,0 0-25,-10-8-13,10 8-24,0 0-14,0 0-6,0 0-1,0 0-9,0 0-4,0 0 8,0 0-11,0 0 7,17 11-10,-17-11 2,16 12-5,-16-12 0,17 15 3,-9-5 6,4-1-9,1 1 8,-5-1-8,2 1 7,3 0-6,-1 0 3,1-2-1,-1 0-3,0-1 7,3 0-5,-1-1 8,-14-6 18,29 7 7,-29-7-2,31 3-3,-31-3-12,31-3 6,-12 0-12,2-1 5,-5-1-8,3-2 11,-3 1-6,3-3 10,-3 0-13,1-1 4,-1 0-10,-5 0 12,1 2-14,-2-2 12,1 1-6,-1 1 17,-4-2-14,-6 10 14,15-14-22,-15 14 23,10-13-27,-10 13 18,8-10-25,-8 10 14,0 0-18,11-11 15,-11 11-21,0 0 26,0 0-21,0 0 19,0 0-23,4 10 22,-4-10-14,-6 21 23,-1-9-18,1 4 18,-2 4-16,-4 2 21,1 2-15,-3 5 29,-3 3-24,3 0 25,-3 1-32,3-1 19,-3 0-28,7-1 26,-5 0-29,3-2 31,2-6-17,1 1 14,1-2-30,0-4 31,2-1-36,2 0 40,-1-4-35,1 0 33,0-1-33,0-1 30,0-1-29,4-10 31,-4 17-34,4-17-3,-4 12-63,4-12-51,-2 12-73,2-12-116,0 0-345,0 0-173</inkml:trace>
          <inkml:trace contextRef="#ctx0" brushRef="#br0" timeOffset="2271.0771">-2957-1614 35,'0'0'281,"0"0"-72,0 0-35,0 0-20,-22 2-17,22-2 0,-15 9-27,15-9-26,-16 12-14,5-5-16,1 1-6,2 3-2,-7 1 0,3 1 14,-5 2-1,1 2-11,-1 2-10,-5 0-4,3 0-10,-8 4-6,6-3 0,-3 3 12,3-3-22,0-1 1,3 0-4,-1-1 3,5-2-12,-1-1-42,3-2-45,1 0-58,3-2-74,2-1-229,6-10 74</inkml:trace>
          <inkml:trace contextRef="#ctx0" brushRef="#br0" timeOffset="2016.1619">-3420-1606 276,'0'0'307,"-12"-9"-27,12 9-46,0 0-21,0 0-37,0 0-29,0 0-34,-8-9-16,8 9-32,0 0-9,0 0-21,0 0-1,0 0-14,0 0 6,0 0-12,0 0 4,0 0-8,25 8 9,-25-8 4,22 10 17,-5-3-2,-1 0-7,5 1-4,2 0-1,2 2-7,-1-1 1,3 1-9,0-1 1,4 2-5,-2-3 0,-4 2 0,2-2 0,-2 1-3,-3-1 2,-1-1 1,0-1-2,-5 0 0,-1 0-9,-15-6-35,26 8-19,-26-8-39,21 8-44,-21-8-33,15 7-42,-15-7-72,0 0-161,0 0 74</inkml:trace>
          <inkml:trace contextRef="#ctx0" brushRef="#br0" timeOffset="2895.2945">-3215-941 86,'0'0'293,"-12"-8"-64,12 8-26,0 0-26,-13-11-2,13 11-21,0 0-26,-10-9-22,10 9-25,0 0-18,0 0-19,-8-8-2,8 8-13,0 0-6,0 0-7,0 0 1,0 0-5,0 0-6,12 7 6,-12-7-7,12 8 19,-12-8-24,17 11 15,-17-11-15,21 15 14,-9-8-14,2 0 12,-3 2-16,5-4 15,-3 2-16,1-1 2,-1 0 3,-13-6 18,29 8 3,-29-8-9,26 6 24,-26-6-14,25 2 2,-25-2-4,27-3 3,-27 3-11,23-5 4,-23 5-7,25-10 6,-25 10-5,20-13 2,-20 13 7,19-15 16,-19 15-8,14-14-2,-14 14 7,13-14 13,-13 14 1,10-11-5,-10 11-6,8-11-8,-8 11-6,0 0-7,11-12-6,-11 12-4,0 0-6,8-9-2,-8 9 2,0 0 2,0 0 1,0 0-12,0 0 18,8 10-18,-8-10 13,-4 17-8,4-17 10,-8 20-12,2-8 18,2 3-16,-5-1 13,1 2-13,2 1 12,-2 0 1,1 1-1,1 0 4,0 0-6,0 0-3,2 1 2,-1 0 1,1-1 0,2-2 0,0 0 5,0-3-7,0 0-21,2-1-44,0-12-45,0 21-46,0-21-49,4 18-71,-4-18-290,4 13-79</inkml:trace>
          <inkml:trace contextRef="#ctx0" brushRef="#br0" timeOffset="3464.9054">-2932-379 222,'0'0'249,"0"0"-45,-27 3-50,27-3-12,0 0-9,-22 3-22,22-3-24,0 0-17,0 0-8,0 0 6,0 0 5,0 0-6,0 0-1,0 0 10,0 0-12,0 0-8,22 3-7,-22-3-4,25-2-7,-25 2-2,29-1-3,-29 1-9,35-3-3,-35 3-5,42-3-2,-42 3-4,39-4-2,-39 4 6,33-1-10,-33 1 0,31-1-1,-31 1 0,27-1 1,-27 1 3,0 0 1,25 1 0,-25-1-3,0 0 3,0 0 0,8 12-1,-8-12 1,-8 10-6,8-10-1,-17 15 0,7-7 0,-1 2 0,-1-2 0,2 2 1,-5 1-4,3 0 3,-1 1-3,3 0 5,-4-1-3,5-1-1,-1 1 6,2-2-5,-1 0 0,3 0 0,6-9 1,-10 15-1,10-15 4,-6 13 7,6-13 31,-4 12-13,4-12 9,0 0-14,0 14 14,0-14-10,0 0 34,8 13-25,-8-13-1,12 7-3,-12-7-2,19 6 25,-19-6-12,23 5-47,-23-5 9,26 4-4,-26-4 8,31 2-5,-31-2-4,34 3 7,-34-3-5,33 1 2,-33-1-2,35 1-4,-35-1-19,33 0-36,-33 0-31,29 0-31,-29 0-24,0 0-77,33-1-41,-33 1-353,0 0-126</inkml:trace>
        </inkml:traceGroup>
        <inkml:traceGroup>
          <inkml:annotationXML>
            <emma:emma xmlns:emma="http://www.w3.org/2003/04/emma" version="1.0">
              <emma:interpretation id="{01C31F91-B147-4433-9F22-92FA16A75294}" emma:medium="tactile" emma:mode="ink">
                <msink:context xmlns:msink="http://schemas.microsoft.com/ink/2010/main" type="inkWord" rotatedBoundingBox="16439,9434 16461,9797 15944,9828 15923,9466"/>
              </emma:interpretation>
              <emma:one-of disjunction-type="recognition" id="oneOf1">
                <emma:interpretation id="interp5" emma:lang="en-US" emma:confidence="1">
                  <emma:literal>x</emma:literal>
                </emma:interpretation>
                <emma:interpretation id="interp6" emma:lang="en-US" emma:confidence="0">
                  <emma:literal>X</emma:literal>
                </emma:interpretation>
                <emma:interpretation id="interp7" emma:lang="en-US" emma:confidence="0">
                  <emma:literal>*</emma:literal>
                </emma:interpretation>
                <emma:interpretation id="interp8" emma:lang="en-US" emma:confidence="0">
                  <emma:literal>y</emma:literal>
                </emma:interpretation>
                <emma:interpretation id="interp9" emma:lang="en-US" emma:confidence="0">
                  <emma:literal>ix</emma:literal>
                </emma:interpretation>
              </emma:one-of>
            </emma:emma>
          </inkml:annotationXML>
          <inkml:trace contextRef="#ctx0" brushRef="#br0" timeOffset="4342.4864">-2806 824 245,'0'0'216,"-16"-4"-17,16 4-44,0 0 16,-27-5-16,27 5 5,0 0-45,-19-5-11,19 5-1,0 0-10,-18-4-3,18 4-4,0 0-14,0 0-18,-17-4-10,17 4-13,0 0 2,0 0-21,0 0-1,0 0-8,0 0-1,0 0 0,0 0 1,0 0 0,0 0-1,0 0 14,10 14 38,-10-14-35,25 14 30,-10-6-37,5 2 36,1 0-11,2 1 53,6 2-48,2-1-13,0 1-2,0 0-4,0 0-4,0 0-4,2-1-2,-6 0-1,0-2-2,-5 1 1,1-2 0,-4 0-1,-1 0 2,-1-3-31,-5 1-28,-12-7-2,23 10-76,-23-10-42,14 7-84,-14-7-53,0 0-245,0 0-62</inkml:trace>
          <inkml:trace contextRef="#ctx0" brushRef="#br0" timeOffset="4612.7272">-2512 810 292,'4'-10'334,"-4"10"-66,0 0-42,0 0-40,0-15-31,0 15-34,0 0-22,0 0-23,0 0-13,0 0-17,0 0-9,0 0-6,0 0-8,0 0-3,-25 9 22,17-1-32,0 2 20,-3 1-27,-1 3 29,-1 0-37,3 3 26,-8 0-28,5 3 29,-3 1-31,1-1 28,3 2-25,-1-1 18,1 0-30,4 2 10,-1-1-64,1-1-43,4 1-56,2-2-46,2-1-267,0-1 29</inkml:trace>
        </inkml:traceGroup>
        <inkml:traceGroup>
          <inkml:annotationXML>
            <emma:emma xmlns:emma="http://www.w3.org/2003/04/emma" version="1.0">
              <emma:interpretation id="{C0DB6AA8-B4CD-41AC-9D34-D7AEA82CFDAD}" emma:medium="tactile" emma:mode="ink">
                <msink:context xmlns:msink="http://schemas.microsoft.com/ink/2010/main" type="inkWord" rotatedBoundingBox="16707,10026 16739,10573 16159,10608 16126,10060"/>
              </emma:interpretation>
              <emma:one-of disjunction-type="recognition" id="oneOf2">
                <emma:interpretation id="interp10" emma:lang="en-US" emma:confidence="0.5">
                  <emma:literal>*</emma:literal>
                </emma:interpretation>
                <emma:interpretation id="interp11" emma:lang="en-US" emma:confidence="0">
                  <emma:literal>A</emma:literal>
                </emma:interpretation>
                <emma:interpretation id="interp12" emma:lang="en-US" emma:confidence="0">
                  <emma:literal>o</emma:literal>
                </emma:interpretation>
                <emma:interpretation id="interp13" emma:lang="en-US" emma:confidence="0">
                  <emma:literal>N</emma:literal>
                </emma:interpretation>
                <emma:interpretation id="interp14" emma:lang="en-US" emma:confidence="0">
                  <emma:literal>x</emma:literal>
                </emma:interpretation>
              </emma:one-of>
            </emma:emma>
          </inkml:annotationXML>
          <inkml:trace contextRef="#ctx0" brushRef="#br0" timeOffset="5966.4332">-2419 1493 50,'0'0'298,"0"0"-80,-27-6-42,27 6 2,-19-4-6,19 4-22,-24-5-7,24 5-6,-19-4-5,19 4-26,-21-4-15,21 4-17,-16-4-12,16 4-12,0 0-3,-25-5-5,25 5-12,0 0-9,-17-4-4,17 4-5,0 0-3,0 0 2,0 0-1,0 0-8,0 0 1,-16-5-1,16 5 2,0 0-2,0 0-2,0 0 7,0 0-7,0 0-1,0 0 1,0 0 0,0 0-2,0 0 0,0 0 9,0 0-7,0 0 1,0 0 0,0 0 1,0 0 0,0 0 2,0 0 3,0 0 14,0 0-19,0 0 2,0 0 4,25-1-6,-25 1 2,0 0-3,0 0 0,0 0-2,0 0 2,0 0-1,-17-5-2,17 5 6,0 0-6,0 0 2,-27-5-3,27 5 3,0 0-3,-20-3 3,20 3 0,0 0-1,0 0 1,-21-2 1,21 2 0,0 0 1,0 0-1,0 0 6,-21-4-7,21 4 2,0 0 0,0 0 6,0 0 6,0 0 20,0 0 11,-14-5 2,14 5-18,0 0 13,0 0-28,0 0 17,0 0-28,0 0 9,0 0-20,0 0 16,0 0-19,0 0 18,0 0-16,0 0 24,0 0-24,0 0 14,23 6-13,-23-6 15,22 6-16,-22-6 17,27 9 6,-27-9-12,31 9 2,-18-2-1,1-1-1,5-1-1,-7 2 0,7-1 4,-7 0-3,3 1-3,-1-1 2,-2 0 1,3 1 3,-15-7 18,25 11-18,-25-11-6,20 8 5,-20-8 0,21 7 12,-21-7 30,23 3-7,-23-3 7,22-1 1,-22 1-3,23-4 9,-23 4-1,21-8 20,-21 8-17,23-11-45,-23 11 35,20-15-47,-11 7 37,-1 0-42,2-1 39,-2-1-42,1 3 38,-1-3-42,-8 10 40,14-16-42,-14 16 39,11-14-42,-11 14 40,10-13-5,-10 13-4,10-12 1,-10 12 5,11-9-8,-11 9-7,8-11 0,-8 11 0,0 0 7,10-12 2,-10 12-6,0 0 1,7-9-3,-7 9-3,0 0-6,0 0-2,0 0 5,0 0-3,0 0-33,0 0 39,0 0-28,-9 16 35,9-16-35,-14 19 42,6-8-6,-1 4 0,1-1-4,0 1-7,2 1 8,-7 1 3,3 1-9,2 3 3,-5 0-2,3 1-3,-5 2 1,3 3 2,-7 0 7,5 1-5,-3-2 1,1 1 2,5-4-2,-5-1-2,6-1 1,-5-1 5,7-4-8,-2 0 4,1-1-4,1-4 3,4-1-1,-4-1-1,8-9 5,-9 17 2,9-17 1,-6 13 0,6-13 1,0 0-3,-4 12-18,4-12-48,0 0-48,0 0-33,19-5-58,-19 5-20,20-7-65,-20 7-57,21-12-327,-21 12-175</inkml:trace>
          <inkml:trace contextRef="#ctx0" brushRef="#br0" timeOffset="5119.7195">-2599 1528 64,'0'0'402,"-17"-7"-116,17 7-59,-10-7-14,10 7-30,0 0-14,-16-8-18,16 8-9,0 0-26,-11-6-21,11 6-18,0 0-23,0 0-10,0 0-11,0 0 2,4-11-13,-4 11-7,0 0 3,31-4-7,-31 4-3,31-3-1,-31 3-3,42-2 0,-42 2 0,45-2 16,-45 2-18,46-2-2,-46 2 3,43-1-1,-43 1-1,39-1 3,-39 1 12,33-1 21,-33 1 41,27 0-15,-27 0 39,0 0-49,31-3 21,-31 3-56,0 0 36,0 0-49,23-2 40,-23 2-51,0 0 36,0 0-41,0 0 36,0 0-40,0 0 37,0 0-42,0 0 45,0 0-43,0 0 36,0 0-36,0 0 35,0 0-39,0 0 39,0 0-39,0 0 40,0 0-39,0 0 38,0 0-38,0 0 17,0 0-57,0 0-14,0 0-28,0 0-24,0 0-15,0 0-8,0 0-14,0 0-4,-21 5-10,21-5-16,0 0-17,-16 6-231,16-6 86</inkml:trace>
        </inkml:traceGroup>
        <inkml:traceGroup>
          <inkml:annotationXML>
            <emma:emma xmlns:emma="http://www.w3.org/2003/04/emma" version="1.0">
              <emma:interpretation id="{8AAB4A5D-3D2E-4450-A612-062E0C8644FF}" emma:medium="tactile" emma:mode="ink">
                <msink:context xmlns:msink="http://schemas.microsoft.com/ink/2010/main" type="inkWord" rotatedBoundingBox="15890,11641 15910,11977 15441,12005 15421,11669"/>
              </emma:interpretation>
              <emma:one-of disjunction-type="recognition" id="oneOf3">
                <emma:interpretation id="interp15" emma:lang="en-US" emma:confidence="0.5">
                  <emma:literal>1</emma:literal>
                </emma:interpretation>
                <emma:interpretation id="interp16" emma:lang="en-US" emma:confidence="0.5">
                  <emma:literal>9</emma:literal>
                </emma:interpretation>
                <emma:interpretation id="interp17" emma:lang="en-US" emma:confidence="0">
                  <emma:literal>a</emma:literal>
                </emma:interpretation>
                <emma:interpretation id="interp18" emma:lang="en-US" emma:confidence="0">
                  <emma:literal>7</emma:literal>
                </emma:interpretation>
                <emma:interpretation id="interp19" emma:lang="en-US" emma:confidence="0">
                  <emma:literal>o</emma:literal>
                </emma:interpretation>
              </emma:one-of>
            </emma:emma>
          </inkml:annotationXML>
          <inkml:trace contextRef="#ctx0" brushRef="#br0" timeOffset="7003.0485">-3349 3044 296,'-23'-5'292,"23"5"-85,0 0 1,0 0-35,-19-5 6,19 5-43,0 0-22,0 0-23,0 0-19,-12-6-15,12 6-13,0 0-5,0 0 1,0 0-7,0 0 23,0 0-36,21 4 29,-21-4-27,24 9 29,-7-5-28,-3 2 29,5 0-35,2 3 29,-1 0-38,3 0 33,2 1-42,-7 2 34,3-2-36,2 1 32,-2-1-36,-1 1 31,-1-2-37,-1 1 34,-3-3-1,-1 0-34,-1 1 38,-1-2-35,-12-6 40,21 10-34,-21-10 34,18 5-40,-18-5 9,0 0-68,0 0-3,27-4-1,-27 4-16,11-10 14,-11 10-6,8-15-2,-8 15-6,8-17 21,-8 17-16,4-21 24,-2 12-2,-2 9 28,-2-22-7,2 22 22,-4-21-6,4 21 17,-4-21-8,4 21 28,-8-20-6,8 20 26,-6-18 16,6 18 41,-9-15-21,9 15 42,-4-13-32,4 13 8,-4-12-43,4 12-13,0 0-9,-6-12-3,6 12-4,0 0 2,0 0-4,0 0-2,-13 6 33,13-6-32,-16 15 30,8-5-34,-1 3 45,1-1-40,-4 3 34,-1 1-36,1 0 29,0 3-38,-1 0 33,-3-1-21,5 2 14,-3-1-36,1-1 34,1-1-34,2 0 36,-1-1-38,5-1 30,0-2-45,2-1-44,2 0-74,2-12-73,-2 19-109,2-19-201,6 13-32</inkml:trace>
        </inkml:traceGroup>
        <inkml:traceGroup>
          <inkml:annotationXML>
            <emma:emma xmlns:emma="http://www.w3.org/2003/04/emma" version="1.0">
              <emma:interpretation id="{3B074FA7-CBA1-4823-A10E-8E7CC55FA84E}" emma:medium="tactile" emma:mode="ink">
                <msink:context xmlns:msink="http://schemas.microsoft.com/ink/2010/main" type="inkWord" rotatedBoundingBox="16190,12127 16215,12557 15809,12582 15784,12151"/>
              </emma:interpretation>
              <emma:one-of disjunction-type="recognition" id="oneOf4">
                <emma:interpretation id="interp20" emma:lang="en-US" emma:confidence="0">
                  <emma:literal>9</emma:literal>
                </emma:interpretation>
                <emma:interpretation id="interp21" emma:lang="en-US" emma:confidence="0">
                  <emma:literal>d</emma:literal>
                </emma:interpretation>
                <emma:interpretation id="interp22" emma:lang="en-US" emma:confidence="0">
                  <emma:literal>T</emma:literal>
                </emma:interpretation>
                <emma:interpretation id="interp23" emma:lang="en-US" emma:confidence="0">
                  <emma:literal>7</emma:literal>
                </emma:interpretation>
                <emma:interpretation id="interp24" emma:lang="en-US" emma:confidence="0">
                  <emma:literal>t</emma:literal>
                </emma:interpretation>
              </emma:one-of>
            </emma:emma>
          </inkml:annotationXML>
          <inkml:trace contextRef="#ctx0" brushRef="#br0" timeOffset="7768.0611">-2963 3562 202,'0'0'345,"-23"-5"-96,23 5-52,0 0-44,0 0-31,-24-1-32,24 1-17,0 0-16,0 0-12,-21 3-5,21-3-11,0 0 3,0 0 7,-6 11 11,6-11-3,0 0-4,4 9 3,-4-9-10,0 0-17,12 12 55,-12-12-38,15 7 25,-15-7-38,20 5 30,-20-5-38,23 6 28,-23-6-21,21 2 32,-21-2-33,27 0 28,-27 0-31,33-1 33,-33 1-35,33-7 29,-17 3-41,1-2 41,2 1-39,-1-1 38,-3-2-32,1 1 38,-1-3-40,-1 1 38,-1 0-27,-3 0 27,2 1-2,-3-2 3,-9 10-9,14-14-3,-14 14 2,8-13-12,-8 13-2,9-11-13,-9 11-7,0 0 0,8-11-4,-8 11-3,0 0 0,0 0 2,0 0-29,0 15 33,0-15-30,-2 20 37,0-9-31,0 3 32,-3 1-28,3 1 0,-2 2 5,0 1 7,0 1 0,0 3 35,-2-1-44,2 1 37,-3-1-35,3-3 32,0 0-33,2 2 36,-2-3-12,2-1 0,-2-1-17,4-2-42,-4-2-51,1 1-48,1-1-48,2-12-56,0 22-71,0-22-306,-2 16-138</inkml:trace>
        </inkml:traceGroup>
        <inkml:traceGroup>
          <inkml:annotationXML>
            <emma:emma xmlns:emma="http://www.w3.org/2003/04/emma" version="1.0">
              <emma:interpretation id="{A827FD47-AE92-4674-BEF6-9A9F06DB9824}" emma:medium="tactile" emma:mode="ink">
                <msink:context xmlns:msink="http://schemas.microsoft.com/ink/2010/main" type="inkWord" rotatedBoundingBox="16697,12797 16761,13863 16109,13902 16045,12836"/>
              </emma:interpretation>
              <emma:one-of disjunction-type="recognition" id="oneOf5">
                <emma:interpretation id="interp25" emma:lang="en-US" emma:confidence="1">
                  <emma:literal>No</emma:literal>
                </emma:interpretation>
                <emma:interpretation id="interp26" emma:lang="en-US" emma:confidence="0">
                  <emma:literal>NO</emma:literal>
                </emma:interpretation>
                <emma:interpretation id="interp27" emma:lang="en-US" emma:confidence="0">
                  <emma:literal>no</emma:literal>
                </emma:interpretation>
                <emma:interpretation id="interp28" emma:lang="en-US" emma:confidence="0">
                  <emma:literal>Ne</emma:literal>
                </emma:interpretation>
                <emma:interpretation id="interp29" emma:lang="en-US" emma:confidence="0">
                  <emma:literal>nO</emma:literal>
                </emma:interpretation>
              </emma:one-of>
            </emma:emma>
          </inkml:annotationXML>
          <inkml:trace contextRef="#ctx0" brushRef="#br0" timeOffset="8470.5027">-2735 4198 145,'0'0'296,"0"0"-73,-21 3 10,21-3-55,0 0-26,0 0-30,0 0-14,0 0-23,-23 2-13,23-2-3,0 0 1,0 0 1,0 0 11,23-7-14,-23 7-9,23-5-2,-23 5-3,35-7-4,-17 3-4,5 1-7,-2-2-5,2 2-11,-1 0-5,1 0-1,0 0-9,-23 3 4,39-4-5,-39 4 3,37-2-7,-37 2-4,33-1 4,-33 1 0,29 0 3,-29 0-6,23 1 1,-23-1 0,23 6 2,-23-6 3,12 6 1,-12-6 0,6 9-3,-6-9 0,0 15-2,0-15 1,-6 17 0,0-6 1,0 0 3,-5 2-7,-1 0 1,-2 0 1,-1 3-2,-1 0-28,-1 0 36,-2 0-32,-1 0 36,3-3-34,3 1 35,-1 1-33,1-3 35,1 0-33,1-1 40,4-1-34,-3 0 29,5-3-29,6-7 65,-14 14-18,14-14 40,-7 11-26,7-11 31,0 0-40,3 12 22,-3-12-40,0 0 32,22 6-39,-22-6 29,27 2-40,-27-2 31,33-1-36,-33 1-1,46-3 34,-24 1-38,5 1 31,-2-2-37,2 0 35,0 1-36,0-1 33,-2 1-25,-3 0 18,3-1-43,-2 1 16,-23 2-69,39-3-9,-39 3-67,31-3-8,-31 3-46,29-3-26,-29 3-42,0 0-278,27-1-73</inkml:trace>
          <inkml:trace contextRef="#ctx0" brushRef="#br0" timeOffset="9539.4175">-2312 4859 293,'0'0'370,"0"0"-113,-8-11-22,8 11-76,0 0-7,0 0-57,-12-7 9,12 7-50,0 0 12,0 0-39,0 0 29,-21 4-25,21-4 43,-8 9-18,8-9 4,-11 12-27,11-12 15,-8 19-23,4-8 74,0 1-37,0 1-8,-2 1-13,-1 1-6,1-1-5,4 3-4,-4-2-6,6 2 25,-6-2 7,2 2-9,4-1-6,-3-2-18,3 0 8,0 0-3,3-1-39,-3 0 37,2 0-35,0-2 34,4 0-35,-6-11 36,4 19-3,-4-19-34,2 15 47,-2-15-11,4 12 53,-4-12-7,0 0-7,6 10-16,-6-10-31,0 0 24,0 0-7,0 0-9,0 0-1,0 0-1,-6-16-11,6 16 3,-6-12-4,6 12-3,-10-17 1,10 17-1,-11-20-3,7 8-6,2 1 9,-6-1-5,4-3-1,-2 0 4,1 0-2,1 0-15,0-2 20,4 2-17,-4-2 18,0 1-2,0 0-1,0 0 2,4 0-6,-2 0 3,2 3 0,-5-1-7,5 2 4,0 1 0,0 11-1,0-22-13,0 22 12,5-17 1,-5 17-1,2-15 2,-2 15-3,6-13-5,-6 13 6,8-11 1,-8 11-1,12-10 1,-12 10-1,17-7 0,-17 7 2,14-5-3,-14 5 4,0 0-5,31-6 2,-31 6-1,0 0 4,36 0-3,-36 0 2,26 4 1,-26-4-1,27 4 3,-27-4-4,23 5 4,-23-5-8,27 7 4,-27-7 1,23 9-2,-23-9 4,20 10-1,-20-10 0,19 11-5,-19-11 3,19 12 5,-19-12-2,8 11 1,-8-11-2,10 13-2,-10-13-1,8 13 5,-8-13-1,11 12-2,-11-12 2,2 12 2,-2-12-3,0 12-11,0-12 16,-2 13-3,2-13 2,-8 13 1,8-13 0,-13 13-4,13-13 4,-16 11 0,16-11-3,-23 12 1,23-12 1,-23 11-1,23-11-5,-23 9 1,23-9 6,-27 8-2,27-8-2,-22 6-8,22-6-23,-21 4-30,21-4-28,-23 4-31,23-4-13,0 0-60,-33 2 7,33-2-70,0 0-11,-31 2-338,31-2-114</inkml:trace>
        </inkml:traceGroup>
      </inkml:traceGroup>
    </inkml:traceGroup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7:33.466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780CBB6E-9285-40A4-AC11-2190CF8A645C}" emma:medium="tactile" emma:mode="ink">
          <msink:context xmlns:msink="http://schemas.microsoft.com/ink/2010/main" type="writingRegion" rotatedBoundingBox="20378,6574 24522,6111 24647,7229 20503,7693"/>
        </emma:interpretation>
      </emma:emma>
    </inkml:annotationXML>
    <inkml:traceGroup>
      <inkml:annotationXML>
        <emma:emma xmlns:emma="http://www.w3.org/2003/04/emma" version="1.0">
          <emma:interpretation id="{CD86A77E-3DDE-43DB-A2A5-977FD2A92B69}" emma:medium="tactile" emma:mode="ink">
            <msink:context xmlns:msink="http://schemas.microsoft.com/ink/2010/main" type="paragraph" rotatedBoundingBox="20378,6574 23578,6217 23622,6611 20423,69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C83E9C6-480D-4203-BF23-29AE68BDB549}" emma:medium="tactile" emma:mode="ink">
              <msink:context xmlns:msink="http://schemas.microsoft.com/ink/2010/main" type="line" rotatedBoundingBox="20378,6574 23578,6217 23622,6611 20423,6969"/>
            </emma:interpretation>
          </emma:emma>
        </inkml:annotationXML>
        <inkml:traceGroup>
          <inkml:annotationXML>
            <emma:emma xmlns:emma="http://www.w3.org/2003/04/emma" version="1.0">
              <emma:interpretation id="{2059D73E-AFF2-4B10-B7B9-6BD3F97B25C5}" emma:medium="tactile" emma:mode="ink">
                <msink:context xmlns:msink="http://schemas.microsoft.com/ink/2010/main" type="inkWord" rotatedBoundingBox="20397,6638 21558,6573 21576,6893 20415,6957"/>
              </emma:interpretation>
              <emma:one-of disjunction-type="recognition" id="oneOf0">
                <emma:interpretation id="interp0" emma:lang="en-US" emma:confidence="1">
                  <emma:literal>0=</emma:literal>
                </emma:interpretation>
                <emma:interpretation id="interp1" emma:lang="en-US" emma:confidence="0">
                  <emma:literal>O=</emma:literal>
                </emma:interpretation>
                <emma:interpretation id="interp2" emma:lang="en-US" emma:confidence="0">
                  <emma:literal>0-</emma:literal>
                </emma:interpretation>
                <emma:interpretation id="interp3" emma:lang="en-US" emma:confidence="0">
                  <emma:literal>o=</emma:literal>
                </emma:interpretation>
                <emma:interpretation id="interp4" emma:lang="en-US" emma:confidence="0">
                  <emma:literal>0</emma:literal>
                </emma:interpretation>
              </emma:one-of>
            </emma:emma>
          </inkml:annotationXML>
          <inkml:trace contextRef="#ctx0" brushRef="#br0">1874-1960 171,'0'0'305,"0"0"-63,-4-15 11,4 15-46,0 0-41,0-13-24,0 13-14,-4-10-17,4 10-16,-8-11 2,8 11 17,-9-10-16,9 10-13,-10-9-18,10 9-21,-12-7-11,12 7-8,-19-4-7,19 4-8,0 0-1,-35 4-7,21 0 3,-5 3-5,2 2-4,-1 2 22,-1 1-24,-4 4 0,7 1 3,-3 0-2,7 2 2,-3 0-5,7-3 7,2 2-4,2-1 10,4-1-9,0 1 8,4-1-6,6-2 15,-1 0-9,5-2 2,3 0-8,-3-2 14,5-1 10,1-3 6,-1-1 12,4-2-5,-23-3 10,49 2 8,-49-2-38,46-3 50,-21-1-28,-1-1 47,1-1-37,-2-2 29,-5 0-21,1-3 2,-7 1-5,3-2-5,-7 0-11,3-1-9,-7 0-9,-4 0-1,0-1-5,0 1-2,-7-2-1,-1 1-3,0 1-4,0-2-4,-3 4 7,3 0-6,-2 1-1,1 2 0,1-2-6,8 10 0,-14-12-5,14 12 0,-13-11-18,13 11-26,-14-7-41,14 7-46,0 0-31,0 0-12,-23-2-12,23 2-26,0 0-7,0 0-33,-8 10-57,8-10-153,0 0 45</inkml:trace>
          <inkml:trace contextRef="#ctx0" brushRef="#br0" timeOffset="237.8075">2263-1938 95,'0'0'324,"0"0"-98,0 0-8,0 0-27,0 0 22,0 0-52,0 0-17,12 5-22,-12-5-18,0 0-26,0 0-13,0 0-13,27-4-12,-27 4-7,19-3-7,-19 3 1,35-4-1,-16 0-14,3 0-3,3 1-1,4-1-3,-2-1-3,4 0-6,0 2-31,-4-2-7,0 2-49,0-1-3,-1 1-41,-3 0-14,-23 3-27,39-4-9,-39 4-219,29-1 139</inkml:trace>
          <inkml:trace contextRef="#ctx0" brushRef="#br0" timeOffset="431.9784">2459-1857 39,'0'0'305,"0"0"-92,-14 8-26,14-8-21,0 0 0,0 0 2,0 0-13,0 0-16,0 0-23,0 0-21,0 0-18,10 7-16,-10-7-12,0 0-7,31-2-10,-31 2-5,31-2-3,-31 2-7,37-3-4,-37 3-34,48-4-38,-25 2-66,-1 1-60,5-1-75,0 0-194,-4 1 68</inkml:trace>
        </inkml:traceGroup>
        <inkml:traceGroup>
          <inkml:annotationXML>
            <emma:emma xmlns:emma="http://www.w3.org/2003/04/emma" version="1.0">
              <emma:interpretation id="{C483BDFD-1D0A-491A-AB47-F7D90811621F}" emma:medium="tactile" emma:mode="ink">
                <msink:context xmlns:msink="http://schemas.microsoft.com/ink/2010/main" type="inkWord" rotatedBoundingBox="21996,6393 23578,6217 23619,6589 22038,6766"/>
              </emma:interpretation>
              <emma:one-of disjunction-type="recognition" id="oneOf1">
                <emma:interpretation id="interp5" emma:lang="en-US" emma:confidence="1">
                  <emma:literal>Not</emma:literal>
                </emma:interpretation>
                <emma:interpretation id="interp6" emma:lang="en-US" emma:confidence="0">
                  <emma:literal>Not.</emma:literal>
                </emma:interpretation>
                <emma:interpretation id="interp7" emma:lang="en-US" emma:confidence="0">
                  <emma:literal>not</emma:literal>
                </emma:interpretation>
                <emma:interpretation id="interp8" emma:lang="en-US" emma:confidence="0">
                  <emma:literal>NOt</emma:literal>
                </emma:interpretation>
                <emma:interpretation id="interp9" emma:lang="en-US" emma:confidence="0">
                  <emma:literal>NoT</emma:literal>
                </emma:interpretation>
              </emma:one-of>
            </emma:emma>
          </inkml:annotationXML>
          <inkml:trace contextRef="#ctx0" brushRef="#br1" timeOffset="11882.6326">3179-2196 20,'0'0'476,"0"0"-116,0-15-60,0 15-20,0 0-17,0-15-50,0 15 13,0 0-52,4-14-4,-4 14-71,0 0 8,0 0-56,0-13 11,0 13-42,0 0 16,0 0-41,0 0 38,0 0-37,0 0 24,0 0 2,22 11-5,-13-2-2,-3 3-3,2 1-1,1 1-6,-1 3 0,0 0 2,-2 1 0,3 0-2,1 3 5,-2-3-9,-4 0 3,5 0-3,-3 0 4,-2-3-1,4 2 4,-4-5-1,2 1-4,-1-1 0,-5-12 3,4 19 8,-4-19 6,4 15 92,-4-15 22,4 11 16,-4-11-25,0 0-54,0 0 16,0 0-18,0 0-15,0 0-6,0 0-9,0 0-9,-4-16-7,0 7-4,2-3 3,-2-3-11,1-3 1,-1 2 6,2-2-14,-2-2 4,0 0-5,4 1-25,0 0 31,-4 1-30,4 0 29,0 1-27,0 2 30,0 0-27,0 2 27,0 0-29,4 2 29,-4-1-35,0 12 31,4-18-32,-4 18 30,4-16-33,-4 16 30,6-12-29,-6 12 29,9-10-30,-9 10 32,0 0-22,22-4 23,-22 4-28,27 6 29,-10-1 2,1 3-4,5 1 2,0 2-4,4 3 5,-4 0-3,3 2-3,-1 0 0,0 1-3,0 0 6,-2 1-4,-1 0 2,1-1-1,-4-1 0,3 0 0,-3-2-1,-7-2 3,7 0 0,-5-1 3,-1-2-3,-1 0-1,-1-1 3,-3-1 4,-8-7 6,19 11 6,-19-11 4,14 8-5,-14-8 0,0 0 1,0 0 8,0 0 4,27-4 15,-27 4 59,8-11-13,-8 11-21,4-16-15,-4 16-14,0-24 0,0 11-7,0-1-6,-2-3-10,-2-1-2,0 1-35,0-1 37,0 1-39,-5 0 40,5 1-40,0 1 35,-2 1-34,2 1 31,0 1-33,0 1 35,4 11-35,-7-19 27,7 19-42,-8-15 10,8 15-93,-4-14-45,4 14-107,0 0 33,0-12-21,0 12-9,0 0-15,0 0-6,0 0-12,27 1-27,-27-1-71,23 7-168,-23-7-80</inkml:trace>
          <inkml:trace contextRef="#ctx0" brushRef="#br1" timeOffset="12234.9452">4347-2215 279,'0'0'306,"16"-6"-43,-16 6-48,0 0-16,0 0-42,-8-11-18,8 11-16,0 0-27,-17-5-15,17 5-18,0 0-11,-27 2-12,27-2-8,-22 7-8,22-7-5,-25 11-5,12-3 25,3 2-30,-2-1 21,-1 3-30,7-1 26,0 0-28,0 1 27,2 0-33,4-1 36,0 1-39,4-2 33,2 1-31,0-1 35,4-1-32,3 0 33,-3-2-6,7 0 76,-3-1-25,5-1 17,-19-5-6,35 4 27,-35-4 13,37 3-3,-37-3-16,31-2-20,-31 2-12,31-7-9,-31 7 4,27-11 14,-27 11-15,19-15-13,-19 15-7,8-18-8,-8 18-9,0-20-7,0 10 0,-6-1-5,0 0-5,-5 1-4,5 0 2,-2 0-9,-5 2 0,7-1-1,6 9-7,-21-15-11,21 15-42,-10-9-62,10 9-64,-12-10-64,12 10-33,0 0-21,-15-6-33,15 6-375,0 0-217</inkml:trace>
          <inkml:trace contextRef="#ctx0" brushRef="#br1" timeOffset="12652.8277">4562-2122 259,'0'0'330,"-21"-10"-81,21 10-6,-17-8-62,17 8-12,0 0-56,-16-8-21,16 8-21,0 0 10,0 0-29,0 0-6,0 0-7,6-12-2,-6 12-5,21-4-9,-21 4-5,41-3 1,-16 0-5,-2 0-6,3 0-39,-1 1-51,2-2-51,0 2-47,0 1-71,-2-2-191,-25 3 86</inkml:trace>
          <inkml:trace contextRef="#ctx0" brushRef="#br1" timeOffset="12472.9012">4611-2293 175,'0'0'408,"10"-9"-83,-10 9-52,0 0-14,5-14-39,-5 14-12,0 0-54,0-12-7,0 12-50,0 0-14,0 0-35,0 0 0,0-14-23,0 14 7,0 0-21,0 0 9,0 0-13,0 0 8,6 10-3,-6-10-1,2 13-2,-2-13 1,4 18-4,0-8-2,-2 1-1,0 2 4,2 0 0,-2 0 0,1 3 6,-1 0-8,2-1 1,0 1-3,0-1-44,2 0-54,-2 0-48,0-3-18,1 0-49,3-2-9,-4 0-22,-4-10-245,14 15 25</inkml:trace>
        </inkml:traceGroup>
      </inkml:traceGroup>
    </inkml:traceGroup>
    <inkml:traceGroup>
      <inkml:annotationXML>
        <emma:emma xmlns:emma="http://www.w3.org/2003/04/emma" version="1.0">
          <emma:interpretation id="{0EF13BC8-D45D-4484-BAFF-0BCC3922D388}" emma:medium="tactile" emma:mode="ink">
            <msink:context xmlns:msink="http://schemas.microsoft.com/ink/2010/main" type="paragraph" rotatedBoundingBox="22720,6992 24613,6837 24646,7230 22753,738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D06EF06-84A6-4A9F-8542-2BFFA89E4322}" emma:medium="tactile" emma:mode="ink">
              <msink:context xmlns:msink="http://schemas.microsoft.com/ink/2010/main" type="line" rotatedBoundingBox="22720,6992 24613,6837 24646,7230 22753,7386"/>
            </emma:interpretation>
          </emma:emma>
        </inkml:annotationXML>
        <inkml:traceGroup>
          <inkml:annotationXML>
            <emma:emma xmlns:emma="http://www.w3.org/2003/04/emma" version="1.0">
              <emma:interpretation id="{4AE86023-2956-4A65-846F-849B812BE3CC}" emma:medium="tactile" emma:mode="ink">
                <msink:context xmlns:msink="http://schemas.microsoft.com/ink/2010/main" type="inkWord" rotatedBoundingBox="22720,6992 24613,6837 24646,7230 22753,7386"/>
              </emma:interpretation>
              <emma:one-of disjunction-type="recognition" id="oneOf2">
                <emma:interpretation id="interp10" emma:lang="en-US" emma:confidence="1">
                  <emma:literal>valid</emma:literal>
                </emma:interpretation>
                <emma:interpretation id="interp11" emma:lang="en-US" emma:confidence="0">
                  <emma:literal>valid.</emma:literal>
                </emma:interpretation>
                <emma:interpretation id="interp12" emma:lang="en-US" emma:confidence="0">
                  <emma:literal>Valid</emma:literal>
                </emma:interpretation>
                <emma:interpretation id="interp13" emma:lang="en-US" emma:confidence="0">
                  <emma:literal>valide</emma:literal>
                </emma:interpretation>
                <emma:interpretation id="interp14" emma:lang="en-US" emma:confidence="0">
                  <emma:literal>valids</emma:literal>
                </emma:interpretation>
              </emma:one-of>
            </emma:emma>
          </inkml:annotationXML>
          <inkml:trace contextRef="#ctx0" brushRef="#br1" timeOffset="13228.0348">3910-1485 49,'0'0'425,"0"0"-95,0 0-53,0 0-45,0-14-34,0 14-22,0 0-24,0 0-33,0 0-28,0 0-22,0 0-17,5-9-10,-5 9-8,0 0-7,0 0-7,22 5-6,-22-5 13,19 9-20,-19-9 0,21 14 0,-11-6-4,4 0-1,-5 2 0,5-2 0,-2 3 1,1-2-2,-3 0 4,-2-1 1,5 2 5,-3-3 50,-2 1 0,-8-8 8,15 12 39,-15-12 20,14 10 23,-14-10 16,13 7 3,-13-7-24,0 0 9,23 4 4,-23-4-22,0 0-24,20-4-17,-20 4-18,15-8-10,-15 8-11,16-13-8,-5 6-13,-5-2-4,2-1-8,-4 0-34,4-2 30,1 1-35,-5-2 33,2 1-30,-2-1 29,2 1-32,-1 0 24,-1 1-42,0 0 3,-4 11-71,8-16-24,-8 16-80,4-14-9,-4 14-46,4-12-22,-4 12 19,0 0-14,11-11-7,-11 11-21,0 0-37,0 0-204,20-6-53</inkml:trace>
          <inkml:trace contextRef="#ctx0" brushRef="#br1" timeOffset="14156.8247">4657-1581 330,'0'0'331,"18"-4"-50,-18 4-25,0 0-57,21-6-17,-21 6-26,0 0-30,0 0-10,8-11-27,-8 11-11,0 0-15,0 0-3,-16-8-20,16 8 4,0 0-23,-27-4 1,27 4-9,-23 2 0,23-2-12,-23 6 2,23-6-3,-31 9 3,19-2-7,-3 2 8,-1 0 1,1 1-7,1 1 18,2 0-4,1 1-19,-1-3 4,8 3 1,-3-1 0,3-1 1,0 1 0,4-11 3,0 21-2,0-21 1,8 18 5,-8-18-2,19 15 4,-19-15 3,19 11-6,-19-11 3,24 9 3,-24-9-1,23 5 3,-23-5 26,27 2 14,-27-2 4,23-3-7,-23 3-2,23-5-3,-23 5 2,18-10-4,-18 10-7,15-14-4,-15 14-26,12-15 39,-12 15-37,6-18 36,-6 18-45,4-16 56,-4 16-30,2-16 21,-2 16-38,2-15 29,-2 15-39,0-13 30,0 13-41,0 0 30,0-15-41,0 15 39,0 0-40,0 0 36,0-13-38,0 13 36,0 0-35,0 0 40,0 0-37,0 0 38,15 7-33,-15-7 34,8 11-3,-8-11-5,8 14-2,-8-14 0,19 16 0,-19-16-1,15 15-2,-5-7-1,-4-1 1,7 2 4,-13-9-6,18 13 2,-18-13 2,21 13 0,-21-13 1,23 9 3,-23-9 3,20 6-4,-20-6-2,27 3 2,-27-3-1,25-1 0,-25 1 0,25-5-1,-25 5 3,27-9-1,-27 9-36,24-14 37,-13 6-32,-1-2 41,0 0-36,-3 0 41,-3-1-36,0-1 37,-4-1-36,0 2 8,-2-2 2,-4 0 5,3-1 27,-3 0-38,-2 0 34,-2 0-39,3 2 39,-1 1-41,0 0 36,0 2-39,1 0 34,7 9-38,-14-16 36,14 16-40,-10-11 31,10 11-38,-9-8 33,9 8-30,0 0 33,0 0-34,0 0 46,0 0-34,-22 2 29,22-2-30,-7 12 35,7-12-37,0 16 39,0-16-38,0 20 37,0-20-39,7 23 37,-3-12-36,0 1 39,4 1-37,-2 0 37,5 0-1,-1 0-3,5-2 1,-3 1-3,2-1-1,-1-2 3,3 0-5,-1-2 3,-1 0-5,3-1 1,-3-1 1,3 0 1,-17-5-1,29 4 0,-29-4-2,25 2 3,-25-2-2,26-2 0,-26 2 2,23-5-5,-23 5-1,19-8-33,-19 8 41,14-12-33,-14 12 38,13-13-33,-13 13 35,8-13-39,-8 13 39,4-15-32,-4 15 34,2-12-36,-2 12 34,0-11-33,0 11 30,0 0-39,4-15 31,-4 15-42,0 0 42,0 0-44,4-10 40,-4 10-34,0 0 39,0 0-35,0 0 37,11 9-35,-11-9 37,4 10-39,-4-10 40,10 12 0,-10-12-2,13 14-3,-13-14 2,18 14 0,-10-6-2,1 0 0,5-1 0,-14-7 0,23 13 2,-23-13-5,25 10-19,-25-10-51,27 7-58,-27-7-40,27 2-39,-27-2-35,22-1-37,-22 1-65,21-7-283,-21 7-132</inkml:trace>
          <inkml:trace contextRef="#ctx0" brushRef="#br1" timeOffset="14814.1176">5562-1764 119,'0'0'402,"12"-8"-78,-12 8-45,7-9-43,-7 9-6,0 0 4,8-11-13,-8 11-26,0 0-36,6-11-35,-6 11-27,0 0-35,0 0-17,0 0-13,12-9-9,-12 9-1,0 0-33,0 0 32,15 9-8,-15-9-20,12 11 22,-12-11-30,15 17 28,-7-8-24,-2 3 40,5-1-43,-3 2 30,0 1-25,0 0 22,1 0-29,-3 1 31,2 0-30,0-1 37,-1 1-9,1-2-5,-2 1 0,2 0-1,-3-3 2,1 0-6,0-1 1,0 0-1,-6-10 0,8 19 5,-8-19-2,9 13 7,-9-13-1,6 11 1,-6-11 46,6 9 29,-6-9 18,0 0-9,6 9-23,-6-9-12,0 0-14,0 0-8,0 0-11,0 0-2,0 0-9,-6-12-38,6 12 36,-6-11-36,6 11 33,-13-13-34,13 13 30,-12-14-40,12 14 26,-19-14-41,19 14 35,-24-11-31,24 11 41,-29-9-38,29 9 37,-31-4-37,31 4 40,-35 0-32,35 0 37,-40 4-33,22 0 36,-1 1-39,0 1 40,3 0-42,1 1 39,3 0 2,2 1-2,-1-1-1,11-7-4,-12 17-2,12-17-1,-8 17 2,8-17 5,4 15-5,-4-15 1,8 13 1,-8-13 1,17 13 0,-17-13 0,24 10 4,-24-10-2,31 7-2,-31-7-1,42 5-3,-42-5-49,45 1-44,-45-1-56,50-2-43,-23 0-60,0 0-62,4-1-422,-7 2-242</inkml:trace>
          <inkml:trace contextRef="#ctx0" brushRef="#br1" timeOffset="14305.1435">5382-1626 311,'0'0'329,"-10"-8"-76,10 8-8,-13-6-37,13 6-15,0 0-12,-14-9-32,14 9-18,0 0-38,-12-10-10,12 10-26,0 0-8,0 0-36,-13-10-42,13 10-48,0 0-82,0 0-86,0 0-311,0 0-72</inkml:trace>
        </inkml:traceGroup>
      </inkml:traceGroup>
    </inkml:traceGroup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7:38.083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30EA8537-7750-43B5-8077-91E5A8996563}" emma:medium="tactile" emma:mode="ink">
          <msink:context xmlns:msink="http://schemas.microsoft.com/ink/2010/main" type="writingRegion" rotatedBoundingBox="19908,4211 23500,3766 23566,4302 19974,4747"/>
        </emma:interpretation>
      </emma:emma>
    </inkml:annotationXML>
    <inkml:traceGroup>
      <inkml:annotationXML>
        <emma:emma xmlns:emma="http://www.w3.org/2003/04/emma" version="1.0">
          <emma:interpretation id="{5A527F13-0E36-4471-BBC5-8DB0A0009C68}" emma:medium="tactile" emma:mode="ink">
            <msink:context xmlns:msink="http://schemas.microsoft.com/ink/2010/main" type="paragraph" rotatedBoundingBox="19908,4211 23500,3766 23566,4302 19974,47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4017B8-3515-40B8-9B6F-CB7B486577F4}" emma:medium="tactile" emma:mode="ink">
              <msink:context xmlns:msink="http://schemas.microsoft.com/ink/2010/main" type="line" rotatedBoundingBox="19908,4211 23500,3766 23566,4302 19974,4747"/>
            </emma:interpretation>
          </emma:emma>
        </inkml:annotationXML>
        <inkml:traceGroup>
          <inkml:annotationXML>
            <emma:emma xmlns:emma="http://www.w3.org/2003/04/emma" version="1.0">
              <emma:interpretation id="{7E5DD140-DE3C-41D5-859B-A8A609115E98}" emma:medium="tactile" emma:mode="ink">
                <msink:context xmlns:msink="http://schemas.microsoft.com/ink/2010/main" type="inkWord" rotatedBoundingBox="21387,4028 23500,3766 23566,4302 21453,4564"/>
              </emma:interpretation>
              <emma:one-of disjunction-type="recognition" id="oneOf0">
                <emma:interpretation id="interp0" emma:lang="en-US" emma:confidence="0">
                  <emma:literal>0=x-7</emma:literal>
                </emma:interpretation>
                <emma:interpretation id="interp1" emma:lang="en-US" emma:confidence="0">
                  <emma:literal>0=xt-7</emma:literal>
                </emma:interpretation>
                <emma:interpretation id="interp2" emma:lang="en-US" emma:confidence="0">
                  <emma:literal>0=x-17</emma:literal>
                </emma:interpretation>
                <emma:interpretation id="interp3" emma:lang="en-US" emma:confidence="0">
                  <emma:literal>0=xt7</emma:literal>
                </emma:interpretation>
                <emma:interpretation id="interp4" emma:lang="en-US" emma:confidence="0">
                  <emma:literal>0=x17</emma:literal>
                </emma:interpretation>
              </emma:one-of>
            </emma:emma>
          </inkml:annotationXML>
          <inkml:trace contextRef="#ctx0" brushRef="#br0">2666-4597 90,'0'0'346,"0"0"-69,0 0-35,-23-6-16,23 6-21,0 0-9,-18-5-15,18 5-18,0 0-13,-21-6-11,21 6-41,0 0 19,-19-4-47,19 4 10,0 0-43,0 0 14,-22-3-31,22 3 17,0 0-35,0 0 16,0 0-27,0 0 26,0 0-5,0 0-4,0 0-2,0 0 8,10 15-7,2-8-3,3 0 2,6 2 1,-3 1-3,5 1-2,4 3 2,4-3-2,-4 5-4,6-2 0,-4 1 1,0 0 4,2 0-3,0 1 2,-5-1-1,1 0 1,4 1 4,-2-3-4,-4 1 7,-6-2 1,3-1-10,-3 0 3,0-2 0,-3 2-23,-1-5 28,-3 2-27,2-2 34,-14-6-5,23 11 1,-23-11-5,13 9 6,-13-9-1,16 8-1,-16-8-3,0 0 7,15 9-2,-15-9 0,0 0 7,14 7-4,-14-7-4,0 0-4,0 0-24,0 0-60,0 0-56,0 0-50,0 0-51,0 0-54,0 0-38,0 0-220,0 0-55</inkml:trace>
          <inkml:trace contextRef="#ctx0" brushRef="#br0" timeOffset="414.9652">3011-4642 283,'2'-14'271,"-2"14"-45,0 0-13,2-12-16,-2 12-8,0 0-14,0 0 1,0-12-32,0 12-17,0 0-29,0 0-13,0 0-27,0 0-10,0-12-19,0 12 1,0 0-12,0 0-2,0 0-9,0 0 9,-8 14-5,8-14 4,-8 20-6,2-6-1,-3 1-2,-3 2-1,4 4 1,-7 3-1,1 2-2,-3 3 1,3 1 0,-5 0 1,-2-1-1,3 3 21,-1-2-22,5-2-2,-3-5 2,7-1 1,-3-3 2,5-3-3,0-2 4,-2-2 6,5-2-8,1 0 4,4-10-3,-10 16-9,10-16 13,0 0-21,-4 13-31,4-13-59,0 0-56,0 0-62,0 0-54,18-2-283,-18 2-67</inkml:trace>
          <inkml:trace contextRef="#ctx0" brushRef="#br0" timeOffset="713.7415">3429-4496 234,'0'0'316,"0"0"-54,-9-9-22,9 9-9,0 0-24,0 0-18,-8-10-28,8 10-36,0 0-28,0 0-21,0 0-13,0 0-14,8-10-10,-8 10-5,0 0-8,27-3 4,-27 3-11,31-3 1,-31 3-3,38-3-5,-12 0-2,-1 1 3,0-1 1,10 1-11,-2-2 3,2 2 4,1-3-6,-3 3 0,0-2-4,0 2-52,-6-1-41,-5 0-35,3 1-28,-25 2-19,37-4-11,-37 4-35,27-2-251,-27 2 45</inkml:trace>
          <inkml:trace contextRef="#ctx0" brushRef="#br0" timeOffset="937.3468">3743-4619 219,'-21'-4'340,"21"4"-70,0 0-43,-22-6-34,22 6-23,0 0-49,0 0-28,-19-4-19,19 4-11,0 0-13,0 0-5,0 0 2,0 0-8,6 12-5,-6-12-4,8 9-2,-8-9-8,13 14 3,-13-14-8,14 20 0,-5-11 0,-1 3-7,2 1 2,-6 1 31,7-1-34,-3 2 26,-4-1-33,4 0 3,3 0-2,-3-1-6,0 0-68,2-3-34,-1 0-90,5-2-84,-1-3-213,-13-5 18</inkml:trace>
          <inkml:trace contextRef="#ctx0" brushRef="#br0" timeOffset="1421.3896">4086-4729 268,'0'0'339,"-4"-13"-85,4 13-53,-6-10-43,6 10-29,0 0-2,-4-12 2,4 12-11,0 0-11,0 0-23,2-12-15,-2 12-17,0 0-7,12-7-10,-12 7-6,0 0-3,27-3-6,-27 3 0,0 0-4,35 3-4,-35-3 1,33 5-2,-33-5 0,31 9-4,-14-3 8,-3 0-10,7 0 2,-3 0-4,-3 1 2,4 0-1,-1-1 0,-5 0 4,7 1-3,-5-2-2,-1 0 3,-14-5 33,29 9 68,-29-9-45,23 6 55,-23-6 3,21 5 6,-21-5-7,0 0-16,31 0-56,-31 0 23,22-6-46,-9-1 31,-13 7-44,22-14 30,-7 5-5,-7-1-10,5-1-2,-1 1 5,-6-1 15,4 1-1,-1-1 0,-5 3 24,-4 8-5,14-17-9,-14 17-15,9-13-15,-9 13-11,8-9-6,-8 9-11,0 0-3,10-13 2,-10 13-4,0 0 2,0 0 5,0 0 3,8 14-2,-8-14 3,-4 18-28,2-6 37,0 3-31,-2 2 34,-2 0-3,2 3-1,-2 1-2,-3 2-1,1 2 1,0-2 0,-3 2 0,3 1-2,-2-2 4,2 0 0,-5 1-3,7-1 0,-2-2-3,-1-1 0,3-2-29,2-2-65,-2-2-90,0 1-76,2-4-64,4-1-77,0-11-437,-5 20-375</inkml:trace>
          <inkml:trace contextRef="#ctx0" brushRef="#br0" timeOffset="-6079.6853">1430-4333 15,'0'0'272,"0"0"-67,0 0-10,0 0-38,0 0 9,0 0-31,0 0 1,0 0-36,0 0 23,0 0-21,0 0 24,0 0-24,0 0 9,-8-9-1,8 9-7,0 0-1,0 0-14,0 0-15,-13-9-11,13 9-7,0 0-4,0 0-3,-10-7-11,10 7-6,0 0-3,0 0-1,-4-11 6,4 11 10,0 0-13,0 0-2,-9-10-6,9 10-4,0 0 6,-10-9-9,10 9 0,0 0 3,-8-10 10,8 10-3,0 0-4,-15-10 1,15 10-4,0 0-5,-8-10-3,8 10 0,0 0-3,-12-8 1,12 8 0,0 0 0,0 0-4,-11-11-1,11 11-2,0 0-5,0 0 8,0 0-9,-16-6-1,16 6-1,0 0-1,0 0 3,-23 2-6,23-2 12,-19 5-2,19-5-3,-22 8-1,22-8 2,-23 10 0,23-10-6,-23 12 3,23-12 3,-20 14-1,9-7-2,3 2 2,-2-1 2,1 3 2,5-2-5,-4 2 3,2 1 4,2-1-3,0 0-1,-1 0 1,5 2 2,0-2 3,0 2-5,5-2 3,-5 2-2,8-2 0,-2 2 3,6 0 13,-3-1-42,5 1 32,1-1-31,1-1 41,3 0-33,-1-1 39,5-1-38,2 0 35,-2 1-32,-5-4 34,5 2-38,-4-1 46,1-4-21,-1 2 48,-1-1-29,-18-4 33,40 4-32,-40-4 45,33 1-34,-33-1 31,31-3-28,-31 3 24,31-7-39,-31 7 29,27-10-3,-15 2-7,-2 0-9,-1 0-7,1-2-3,-6-2-5,4 2 0,-3-4-5,-1 0 1,-2 2-9,-2-4-4,-6 0 2,1-1-4,-3-1 1,0 2-1,-7-3 1,1 1-7,-3 1 3,-1 1-2,-5 1-1,4 2 0,-1 0 1,1 2-2,1 0-3,-1 2 4,2 0-2,3 2-2,2 0 0,12 7-4,-27-11-8,27 11-25,-15-9-43,15 9-27,-16-5-8,16 5-24,0 0-45,0 0-30,-27 2 8,27-2-29,0 0-4,-11 12-39,11-12 3,0 0-251,-4 15-39</inkml:trace>
          <inkml:trace contextRef="#ctx0" brushRef="#br0" timeOffset="-5750.1515">1831-4377 35,'0'0'258,"0"0"-25,0 0-25,0 0 11,0 0-25,0 0 9,-31 0-56,31 0-16,0 0-12,0 0-26,0 0-4,0 0-5,0 0-3,0 0-3,0 0-4,0 0-6,0 0-14,0 0-11,0 0-4,0 0 10,0 0-26,16-8 5,-16 8-5,27-4-12,-27 4-3,33-5-2,-33 5 1,44-5-2,-22 2-2,1 0 5,0 1-6,4-1 0,-4 1-2,3-1-4,-3 1-26,-23 2-25,39-2 12,-39 2-63,38-4-10,-38 4-50,27 0-10,-27 0-40,0 0-31,39 0-215,-39 0 59</inkml:trace>
          <inkml:trace contextRef="#ctx0" brushRef="#br0" timeOffset="-5547.1989">1955-4268 38,'-13'8'339,"13"-8"-115,0 0-29,-14 9-23,14-9 23,0 0-22,0 0-3,0 0-10,-8 7-23,8-7-19,0 0-18,0 0-18,0 0-12,18 3-14,-18-3-10,0 0-6,40-1-6,-40 1-13,37-3-4,-14 2-3,-1-1-6,5 0-8,0 0-42,0-1-14,0 2-86,4-1-46,-4 0-94,0-1-249,-1 2-36</inkml:trace>
        </inkml:traceGroup>
      </inkml:traceGroup>
    </inkml:traceGroup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17:34.935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C30A64EC-7A8D-425E-BFF4-0952DA2D6022}" emma:medium="tactile" emma:mode="ink">
          <msink:context xmlns:msink="http://schemas.microsoft.com/ink/2010/main" type="writingRegion" rotatedBoundingBox="23842,5999 24293,13829 19131,14127 18680,6296"/>
        </emma:interpretation>
      </emma:emma>
    </inkml:annotationXML>
    <inkml:traceGroup>
      <inkml:annotationXML>
        <emma:emma xmlns:emma="http://www.w3.org/2003/04/emma" version="1.0">
          <emma:interpretation id="{AF7237A7-DA69-411A-A910-2B8F66C42B13}" emma:medium="tactile" emma:mode="ink">
            <msink:context xmlns:msink="http://schemas.microsoft.com/ink/2010/main" type="paragraph" rotatedBoundingBox="21150,8571 23983,8450 24003,8912 21170,903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5633E39-3DC2-4102-89C1-486EAA2E4A54}" emma:medium="tactile" emma:mode="ink">
              <msink:context xmlns:msink="http://schemas.microsoft.com/ink/2010/main" type="line" rotatedBoundingBox="21150,8571 23983,8450 24003,8912 21170,9033">
                <msink:destinationLink direction="with" ref="{69AC60A9-33B1-49D4-8ECF-AB3AABC5329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1E242F69-5AC3-4118-BFC9-71C6C7911D31}" emma:medium="tactile" emma:mode="ink">
                <msink:context xmlns:msink="http://schemas.microsoft.com/ink/2010/main" type="inkWord" rotatedBoundingBox="21150,8571 23983,8450 24003,8912 21170,9033"/>
              </emma:interpretation>
              <emma:one-of disjunction-type="recognition" id="oneOf0">
                <emma:interpretation id="interp0" emma:lang="en-US" emma:confidence="1">
                  <emma:literal>0=x+7</emma:literal>
                </emma:interpretation>
                <emma:interpretation id="interp1" emma:lang="en-US" emma:confidence="0">
                  <emma:literal>0=x+</emma:literal>
                </emma:interpretation>
                <emma:interpretation id="interp2" emma:lang="en-US" emma:confidence="0">
                  <emma:literal>0=x+y</emma:literal>
                </emma:interpretation>
                <emma:interpretation id="interp3" emma:lang="en-US" emma:confidence="0">
                  <emma:literal>0=x+4</emma:literal>
                </emma:interpretation>
                <emma:interpretation id="interp4" emma:lang="en-US" emma:confidence="0">
                  <emma:literal>0=x+-</emma:literal>
                </emma:interpretation>
              </emma:one-of>
            </emma:emma>
          </inkml:annotationXML>
          <inkml:trace contextRef="#ctx0" brushRef="#br0">2631 13 134,'0'0'283,"0"0"-49,-4-12-26,4 12-12,-6-11-19,6 11-12,-9-10-8,9 10-11,-4-11-6,4 11-28,-8-11-16,8 11-19,-11-11 0,11 11-21,-10-10-5,10 10-19,-12-8-1,12 8-14,-15-7 4,15 7-14,0 0 5,-29-3-9,29 3 5,-24 3-5,7 3 5,-2 0-6,3 2-4,-3 2 0,1 1-1,1 2 0,3 1 1,1 1 5,-1 1-5,6 1 30,1 0-36,3 0 35,4 0-34,0 1 38,4-1-35,7-2 26,-3 1-32,6-4 33,3 2-33,2-2 36,-1-2-37,7-1 40,-4-2-35,-1 0 32,3-3-34,0-1 12,-23-3 12,41 2 2,-41-2 9,35 0 17,-35 0 7,35-6-8,-35 6 2,29-12-1,-16 6-10,-5-3-6,-2 0 0,-2-2-6,-2 0-2,-2-1-2,-2-2-6,-4 0-4,-2 0-1,0-1-1,-1 1-1,-1 0 4,0 2-42,-3-1 41,5 1-37,-2 2 40,-3 0-37,5 2 37,-2 1-38,10 7 39,-13-14-51,13 14-27,-10-11-48,10 11-48,-13-8-13,13 8-17,0 0-51,0 0-62,0 0-229,0 0-41</inkml:trace>
          <inkml:trace contextRef="#ctx0" brushRef="#br0" timeOffset="213.7803">2813-20 126,'0'0'318,"0"0"-87,0 0-54,0 0-14,0 0-4,0 0-16,20 4-18,-20-4-21,0 0-17,0 0-19,31-2-15,-31 2-6,27-3-11,-27 3-9,31-2-2,-31 2-4,42-4-3,-42 4-5,43-3-8,-20 0-46,4 2-36,-5-1-30,5-1-29,-4 1-39,-23 2-70,45-3-124,-45 3 174</inkml:trace>
          <inkml:trace contextRef="#ctx0" brushRef="#br0" timeOffset="405.8826">2999 113 167,'0'0'307,"0"0"-93,-15 8-5,15-8-20,0 0 13,-12 7-45,12-7 16,0 0-52,0 0 16,0 0-53,0 0-4,0 0-4,0 0-11,0 0-9,16 7-13,-16-7-6,25-2-10,-25 2-5,33-3-1,-33 3-7,46-3-35,-21 2-61,-1-1-58,3 0-50,0 1-88,0 0-250,0 0-33</inkml:trace>
          <inkml:trace contextRef="#ctx0" brushRef="#br1" timeOffset="30206.2965">3524-86 141,'-23'-1'349,"23"1"-65,0 0-37,0 0-13,0 0-22,-12-7-2,12 7-28,0 0 10,0 0-45,-11-8 11,11 8-53,0 0 13,0 0-42,0 0 23,0 0-51,-8-10 25,8 10-44,0 0 28,0 0-48,0 0 27,0 0-43,0 0 26,0 0-38,0 0 33,0 0-35,0 0 37,0 0-30,0 0 22,0 0-30,0 0 34,0 0-30,23 5 29,-23-5-30,14 6 40,-14-6-34,17 8 25,-17-8-2,23 9-4,-23-9 4,22 12-6,-5-5 1,-3 0 0,5 3-2,4-1-1,-3 1-5,-1 2 7,4-1 1,4 1-6,-5 2 6,5-1-5,-4 0-1,4 1 2,-4-1 27,-1-1-26,-1-1 21,-2 0-28,-1-1 23,1 0-30,-7-2 34,3-1-33,-3 0 27,-12-7-26,19 11 32,-19-11-29,20 10 30,-20-10-22,11 8 21,-11-8-20,14 6 26,-14-6-34,0 0 25,0 0-45,12 9-32,-12-9-55,0 0-26,0 0-63,0 0-13,0 0-46,0 0-8,0 0-21,-22-8-225,22 8-12</inkml:trace>
          <inkml:trace contextRef="#ctx0" brushRef="#br1" timeOffset="30488.4988">4008-30 171,'6'-15'346,"-6"15"-78,0 0-47,4-15-25,-4 15-31,0 0-30,-4-12-20,4 12-20,0 0-21,-6-11-13,6 11-16,0 0-3,0 0-12,-21-3-7,21 3-6,0 0 2,-19 7-4,19-7 0,-18 12 1,5-5-2,5 3 11,-6 2 38,-1 0-11,-1 3-12,3 1-5,-5 0 23,3 3-41,-2 0 25,-1 0-38,5-1 33,-3 1-40,-1 0 34,9-4-33,-6 0 25,5-1-33,1-2 34,-2-1-34,2 0 39,8-11-41,-11 17 34,11-17-33,-8 14 30,8-14-44,-8 12-13,8-12-68,0 0-32,-4 12-73,4-12-29,0 0-321,0 0-75</inkml:trace>
          <inkml:trace contextRef="#ctx0" brushRef="#br1" timeOffset="30753.6045">4140 67 289,'-13'-9'343,"13"9"-88,0 0-8,0 0-64,0 0-9,-10-10-56,10 10-4,0 0-47,0 0 11,0 0-41,0 0 19,17-7-37,-17 7 21,24-2-29,-24 2 23,36-2-28,-10 0 24,1 1-32,6-1 5,3 0 0,-1 0-2,2 0 1,0 0-1,0 0-22,-4 0-50,-2 1-51,-2-1-54,-4 1-67,0 0-221,-25 1 53</inkml:trace>
          <inkml:trace contextRef="#ctx0" brushRef="#br1" timeOffset="30985.7068">4448-33 342,'0'0'319,"0"0"-63,-21-8-44,21 8-40,0 0-43,0 0-33,-14-7-21,14 7-11,0 0-5,0 0 3,0 0 12,-9 8-13,9-8-11,0 13-4,0-13 24,7 19-47,-5-8 26,2 2-30,-2 1 22,0 1-38,2 1 33,-2 0-36,2 0 33,-4 0-40,7 0 33,-3-2-55,0 0-44,0-3-86,0 2-55,0-3-116,-4-10-144,13 15 44</inkml:trace>
          <inkml:trace contextRef="#ctx0" brushRef="#br1" timeOffset="31464.031">4611-143 42,'0'0'419,"-4"-13"-102,4 13-94,0 0-26,0-15-70,0 15-11,0 0-27,0 0-17,0-13-34,0 13 11,0 0-26,0 0-6,0 0-5,27 1 0,-27-1-1,21 5 0,-21-5 7,24 12 2,-11-7-3,1 2-3,1 0 2,1 0-5,-1 0-2,-3 0 5,3 1-3,-3-1-3,5-1 4,-3 1 16,-2-1 18,-12-6 6,27 9 24,-27-9 21,25 9-22,-25-9 24,23 7-18,-23-7 33,23 1-35,-23-1 25,22-2-53,-22 2 26,27-11-46,-12 6 37,-3-2-31,2-1 56,-3-1-11,3 0-16,-3 0-10,-1-1-10,0 1-4,-1-1 3,-1 2-4,-8 8-9,14-17-6,-14 17-7,11-12-4,-11 12-11,8-10-5,-8 10-5,0 0-6,12-11-3,-12 11 3,0 0 2,0 0 0,0 0-1,0 0 3,15 8 4,-15-8-28,4 17 39,-8-5-29,4 3 33,-2 2-2,-2 1 0,-3 5-3,-1 0 1,2 2 2,0 0-3,-3 0-4,1 1 2,4-2-3,0 0 3,0-1 3,0 1 1,2-5-5,-3 1-15,5-4-40,-4 1-52,4-3-50,-4-2-52,4 0-39,-2-1-24,2-11-109,-2 16-298,2-16-184</inkml:trace>
        </inkml:traceGroup>
      </inkml:traceGroup>
    </inkml:traceGroup>
    <inkml:traceGroup>
      <inkml:annotationXML>
        <emma:emma xmlns:emma="http://www.w3.org/2003/04/emma" version="1.0">
          <emma:interpretation id="{FE877E64-F96F-4AE8-AFE3-8E33D2964946}" emma:medium="tactile" emma:mode="ink">
            <msink:context xmlns:msink="http://schemas.microsoft.com/ink/2010/main" type="paragraph" rotatedBoundingBox="20120,9304 22342,9194 22386,10090 20165,1020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9AE329B1-53CA-48D0-85D1-4BC2AB351F47}" emma:medium="tactile" emma:mode="ink">
              <msink:context xmlns:msink="http://schemas.microsoft.com/ink/2010/main" type="inkBullet" rotatedBoundingBox="21986,9212 22213,9200 22232,9584 22005,9596"/>
            </emma:interpretation>
            <emma:one-of disjunction-type="recognition" id="oneOf1">
              <emma:interpretation id="interp5" emma:lang="en-US" emma:confidence="1">
                <emma:literal>&gt;</emma:literal>
              </emma:interpretation>
              <emma:interpretation id="interp6" emma:lang="en-US" emma:confidence="0">
                <emma:literal>.</emma:literal>
              </emma:interpretation>
              <emma:interpretation id="interp7" emma:lang="en-US" emma:confidence="0">
                <emma:literal>&gt;.</emma:literal>
              </emma:interpretation>
              <emma:interpretation id="interp8" emma:lang="en-US" emma:confidence="0">
                <emma:literal>,</emma:literal>
              </emma:interpretation>
              <emma:interpretation id="interp9" emma:lang="en-US" emma:confidence="0">
                <emma:literal>7</emma:literal>
              </emma:interpretation>
            </emma:one-of>
          </emma:emma>
        </inkml:annotationXML>
        <inkml:trace contextRef="#ctx0" brushRef="#br1" timeOffset="20440.1663">3195 557 61,'0'0'128,"0"0"-24,0 0-20,0 0-14,0 0-3,-16-5-19,16 5 3,0 0-20,0 0 3,0 0-19,0 0 9,0 0-16,0 0 9,0 0 0,0 0-3,0 0-9,0 0 11,0 0-8,0 0 8,0 0-10,0 0 10,0 0-13,-19-4 10,19 4-10,0 0 10,0 0-10,0 0 7,0 0-10,0 0 9,0 0-10,0 0 15,0 0-8,0 0 5,0 0-11,0 0 0,0 0 2,0 0 0,0 0 1,0 0 6,0 0-7,0 0 1,0 0 3,0 0 0,0 0-1,0 0 1,0 0 2,0 0-5,0 0 3,0 0 1,17 7-3,-17-7 7,0 0 1,0 0-9,0 0-6,0 0 5,0 0 1,0 0 0,0 0 6,0 0 20,0 0 12,0 0 7,0 0 7,0 0 0,0 0 3,0 0 2,0 0-1,0 0 4,0 0 11,0 0-14,0 0 5,0 0-7,0 0 2,0 0-8,0 0 0,0 0-1,0 0-5,0 0-4,0 0-8,0 0-4,0 0-6,0 0 1,0 0-8,0 0-5,0 0 1,0 0-6,0 0-1,0 0-1,0 0 3,0 0-11,0 0 0,0 0 3,0 0-7,0 0 1,0 0 2,0 0 1,0 0-5,0 0 3,0 0 0,0 0 2,0 0-2,0 0 2,0 0 19,0 0-20,0 0 0,0 0 1,0 0 2,0 0-3,10 8 4,-10-8 15,0 0-18,10 7 3,-10-7-3,0 0 5,13 7-5,-13-7 2,12 7-1,-12-7 3,10 7 4,-10-7-8,19 7 9,-19-7-8,17 9 2,-17-9-1,14 8 6,-14-8-6,19 8 4,-19-8-4,16 8 0,-16-8 5,17 7-5,-17-7-2,10 6 2,-10-6 2,0 0-1,19 8 0,-19-8 6,0 0-8,0 0 2,18 8 3,-18-8-2,0 0 3,0 0 2,0 0 4,13 7 10,-13-7 15,0 0 0,0 0 7,0 0-16,0 0 11,0 0-15,0 0 3,0 0-12,0 0 6,0 0-11,0 0 11,0 0-20,0 0 9,0 0-12,0 0 11,0 0-16,-5 13 15,5-13-17,0 0 22,-10 8-18,10-8 10,-12 8-1,12-8 3,-9 11-3,9-11 0,-18 16 3,14-7-6,-5-1 1,-1 3-2,2-1 1,0 2 23,-3 0-26,3 1 7,-2 1-8,-3 0 3,7-1-1,-6 0 3,3 1 1,1-3-2,-2 1 12,6-1-69,-3-2-44,1 1-102,6-10-77,-14 13-324,14-13-116</inkml:trace>
      </inkml:traceGroup>
      <inkml:traceGroup>
        <inkml:annotationXML>
          <emma:emma xmlns:emma="http://www.w3.org/2003/04/emma" version="1.0">
            <emma:interpretation id="{C3C276A3-18A5-4327-9A41-A994D4171F08}" emma:medium="tactile" emma:mode="ink">
              <msink:context xmlns:msink="http://schemas.microsoft.com/ink/2010/main" type="line" rotatedBoundingBox="20143,9768 22365,9658 22386,10090 20165,10200">
                <msink:destinationLink direction="with" ref="{F6FDBBE9-793D-40A4-9F18-63BA2794A78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626558A-8D3F-4B52-AF23-B2C8D6425C9C}" emma:medium="tactile" emma:mode="ink">
                <msink:context xmlns:msink="http://schemas.microsoft.com/ink/2010/main" type="inkWord" rotatedBoundingBox="20143,9768 20369,9756 20370,9783 20145,9795"/>
              </emma:interpretation>
              <emma:one-of disjunction-type="recognition" id="oneOf2">
                <emma:interpretation id="interp10" emma:lang="en-US" emma:confidence="1">
                  <emma:literal>-</emma:literal>
                </emma:interpretation>
                <emma:interpretation id="interp11" emma:lang="en-US" emma:confidence="0.5">
                  <emma:literal>.</emma:literal>
                </emma:interpretation>
                <emma:interpretation id="interp12" emma:lang="en-US" emma:confidence="0">
                  <emma:literal>'</emma:literal>
                </emma:interpretation>
                <emma:interpretation id="interp13" emma:lang="en-US" emma:confidence="0">
                  <emma:literal>_</emma:literal>
                </emma:interpretation>
                <emma:interpretation id="interp14" emma:lang="en-US" emma:confidence="0">
                  <emma:literal>=</emma:literal>
                </emma:interpretation>
              </emma:one-of>
            </emma:emma>
          </inkml:annotationXML>
          <inkml:trace contextRef="#ctx0" brushRef="#br1" timeOffset="22649.4919">1422 1126 74,'0'0'102,"0"0"-11,0 0-16,0 0 8,0 0-13,-23-5 6,23 5-14,0 0-8,0 0-10,0 0-8,0 0-3,-19-3-4,19 3 1,0 0-8,0 0-4,0 0-2,0 0-5,-20-5 0,20 5 3,0 0 10,0 0 5,0 0-5,-19-5-3,19 5-1,0 0 5,0 0 11,0 0 7,-23-3-7,23 3-8,0 0-4,0 0-10,0 0 7,0 0-16,0 0 3,0 0-4,0 0 0,0 0 0,0 0-19,0 0 14,23-2-31,-23 2 0,27 2-27,-27-2 4,41 1-40,-14 0-14,4-1-52,4 0-80,7-1 78</inkml:trace>
        </inkml:traceGroup>
        <inkml:traceGroup>
          <inkml:annotationXML>
            <emma:emma xmlns:emma="http://www.w3.org/2003/04/emma" version="1.0">
              <emma:interpretation id="{7E333340-2C19-4B53-B1AB-4DE37E5CA41F}" emma:medium="tactile" emma:mode="ink">
                <msink:context xmlns:msink="http://schemas.microsoft.com/ink/2010/main" type="inkWord" rotatedBoundingBox="22131,9865 22375,9853 22386,10090 22142,10102"/>
              </emma:interpretation>
              <emma:one-of disjunction-type="recognition" id="oneOf3">
                <emma:interpretation id="interp15" emma:lang="en-US" emma:confidence="1">
                  <emma:literal>&gt;</emma:literal>
                </emma:interpretation>
                <emma:interpretation id="interp16" emma:lang="en-US" emma:confidence="0">
                  <emma:literal>.</emma:literal>
                </emma:interpretation>
                <emma:interpretation id="interp17" emma:lang="en-US" emma:confidence="0">
                  <emma:literal>&gt;.</emma:literal>
                </emma:interpretation>
                <emma:interpretation id="interp18" emma:lang="en-US" emma:confidence="0">
                  <emma:literal>-</emma:literal>
                </emma:interpretation>
                <emma:interpretation id="interp19" emma:lang="en-US" emma:confidence="0">
                  <emma:literal>,</emma:literal>
                </emma:interpretation>
              </emma:one-of>
            </emma:emma>
          </inkml:annotationXML>
          <inkml:trace contextRef="#ctx0" brushRef="#br1" timeOffset="21207.2464">3305 1202 171,'0'0'312,"0"0"-102,0 0-31,0 0-57,0 0-12,0 0-36,0 0 3,0 0-35,0 0 6,0 0-24,0 0 8,0 0-22,0 0 14,0 0-18,4 14 12,-4-14-16,14 8 18,-14-8-24,17 9 17,-17-9-17,18 11 15,-18-11-16,25 9 16,-25-9-17,25 11 16,-25-11-14,25 9 13,-25-9-14,23 7 12,-23-7-12,18 7-1,-18-7 15,23 5-14,-23-5 18,0 0-6,19 7 25,-19-7 29,0 0 18,20 4 13,-20-4 5,0 0-7,0 0-11,0 0-11,19 5-3,-19-5-6,0 0 8,0 0-1,0 0-6,0 0-7,0 0-10,0 0-4,0 0-17,0 0-6,0 0-6,0 0-2,0 0-1,0 0-9,-17 6 8,17-6-11,-14 9 5,14-9-14,-19 12 19,7-4-19,4 1 22,-3 1-9,-1 1-5,-3 0-54,5 1-65,0-2-81,-1 0-96,5-1-302,-2 0-115</inkml:trace>
        </inkml:traceGroup>
      </inkml:traceGroup>
    </inkml:traceGroup>
    <inkml:traceGroup>
      <inkml:annotationXML>
        <emma:emma xmlns:emma="http://www.w3.org/2003/04/emma" version="1.0">
          <emma:interpretation id="{7C04669F-98E3-4376-B821-8C197442A95D}" emma:medium="tactile" emma:mode="ink">
            <msink:context xmlns:msink="http://schemas.microsoft.com/ink/2010/main" type="paragraph" rotatedBoundingBox="19566,6245 20017,14076 19131,14127 18680,62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A14C479-973C-4DFE-97FB-672D605CACA7}" emma:medium="tactile" emma:mode="ink">
              <msink:context xmlns:msink="http://schemas.microsoft.com/ink/2010/main" type="line" rotatedBoundingBox="19566,6245 20017,14076 19131,14127 18680,6296"/>
            </emma:interpretation>
          </emma:emma>
        </inkml:annotationXML>
        <inkml:traceGroup>
          <inkml:annotationXML>
            <emma:emma xmlns:emma="http://www.w3.org/2003/04/emma" version="1.0">
              <emma:interpretation id="{BFB39457-0B66-4165-8F26-107096B5A343}" emma:medium="tactile" emma:mode="ink">
                <msink:context xmlns:msink="http://schemas.microsoft.com/ink/2010/main" type="inkWord" rotatedBoundingBox="19101,6565 19205,6225 19573,6339 19468,6678"/>
              </emma:interpretation>
              <emma:one-of disjunction-type="recognition" id="oneOf4">
                <emma:interpretation id="interp20" emma:lang="en-US" emma:confidence="0">
                  <emma:literal>8</emma:literal>
                </emma:interpretation>
                <emma:interpretation id="interp21" emma:lang="en-US" emma:confidence="0">
                  <emma:literal>@</emma:literal>
                </emma:interpretation>
                <emma:interpretation id="interp22" emma:lang="en-US" emma:confidence="0">
                  <emma:literal>C</emma:literal>
                </emma:interpretation>
                <emma:interpretation id="interp23" emma:lang="en-US" emma:confidence="0">
                  <emma:literal>G</emma:literal>
                </emma:interpretation>
                <emma:interpretation id="interp24" emma:lang="en-US" emma:confidence="0">
                  <emma:literal>6</emma:literal>
                </emma:interpretation>
              </emma:one-of>
            </emma:emma>
          </inkml:annotationXML>
          <inkml:trace contextRef="#ctx0" brushRef="#br0" timeOffset="-81558.2539">396 5 296,'0'0'307,"0"0"-40,15-11-38,-15 11-20,0 0-28,8-11-8,-8 11-34,0 0-23,0 0-25,10-11-25,-10 11-13,0 0-14,0 0-6,0 0-9,0 0-8,0 0-5,0 0 0,0 0-4,17 8 0,-17-8 1,2 13-13,-2-13 13,4 20-1,0-8-5,-4 0-2,0 1 1,4 1 33,-4 0-41,0 0 29,4 0-30,-4 0 29,5-1-32,-5-1 34,0-1-29,0-11 25,4 20-29,-4-20 35,2 15-20,-2-15 81,4 12-22,-4-12 12,0 0-20,0 12-14,0-12-7,0 0-2,0 0-3,0 0 15,0 0-6,-6-12-8,6 12 2,-9-13-4,9 13-5,-4-19-3,0 8-4,0-3-4,0 0-3,2-2 0,-2-2-38,4 2 42,-4-2-38,4 0 40,4 1-38,-4 1 41,4-1-46,-2 3 49,2-1-41,0 3 30,0 1-37,0 0 34,1 0-39,-5 11 35,6-16-37,-6 16 38,12-12-37,-12 12 26,15-10-26,-15 10 28,16-6-31,-16 6 36,0 0-27,31-1 29,-31 1-43,19 2 16,-19-2-13,23 6 22,-23-6-25,22 10 6,-22-10 4,23 13-12,-23-13-9,23 13 8,-23-13 5,16 14 3,-16-14 20,11 15-10,-11-15 3,8 12 6,-8-12-1,0 11 9,0-11 1,0 11 4,0-11-2,-8 10 0,8-10 1,-15 8 2,15-8 1,-16 8 0,16-8 8,-19 7-3,19-7-3,-14 7-1,14-7 1,-17 7-2,17-7 0,0 0 6,-19 9-7,19-9 2,0 0-2,-14 10 2,14-10 3,-4 9 0,4-9 5,0 0-5,-4 17-1,4-17 2,4 13 13,-4-13-16,8 17 31,2-7-37,-5-2 34,7 2-39,-2 0 37,3 1-37,-3 0 39,7 0-41,-3 0 30,5 0-79,1 0-21,-1-1-70,0 0-21,-1-1-64,3 2-306,-3-3-54</inkml:trace>
        </inkml:traceGroup>
        <inkml:traceGroup>
          <inkml:annotationXML>
            <emma:emma xmlns:emma="http://www.w3.org/2003/04/emma" version="1.0">
              <emma:interpretation id="{43B26ED3-94F1-48E3-A387-5E499E91E973}" emma:medium="tactile" emma:mode="ink">
                <msink:context xmlns:msink="http://schemas.microsoft.com/ink/2010/main" type="inkWord" rotatedBoundingBox="19311,6281 19849,11143 18990,11237 18453,6376"/>
              </emma:interpretation>
              <emma:one-of disjunction-type="recognition" id="oneOf5">
                <emma:interpretation id="interp25" emma:lang="en-US" emma:confidence="1">
                  <emma:literal>Noor</emma:literal>
                </emma:interpretation>
                <emma:interpretation id="interp26" emma:lang="en-US" emma:confidence="0">
                  <emma:literal>Noon</emma:literal>
                </emma:interpretation>
                <emma:interpretation id="interp27" emma:lang="en-US" emma:confidence="0">
                  <emma:literal>oof</emma:literal>
                </emma:interpretation>
                <emma:interpretation id="interp28" emma:lang="en-US" emma:confidence="0">
                  <emma:literal>NooR</emma:literal>
                </emma:interpretation>
                <emma:interpretation id="interp29" emma:lang="en-US" emma:confidence="0">
                  <emma:literal>Nooro</emma:literal>
                </emma:interpretation>
              </emma:one-of>
            </emma:emma>
          </inkml:annotationXML>
          <inkml:trace contextRef="#ctx0" brushRef="#br0" timeOffset="-80639.9552">369 2209 212,'0'0'314,"-16"-7"-64,16 7-39,-19-6-31,19 6-35,-18-5-34,18 5-24,0 0-17,-31-3-12,31 3-10,-27 4-14,27-4 0,-27 10 0,15-3 16,-3 2-31,-4 1 20,7 1-27,0 3 20,5-3-25,-1 3 22,0-1-32,6-2 27,2 2-26,2-1 23,6 0-1,0 0 1,1 0-8,5-1 0,-1-1-2,1-2 4,5-1-2,-3 0-6,-1-3 7,3-1 0,-18-3-7,40 3 3,-40-3 4,31-1 9,-31 1-24,33-6 57,-33 6-44,26-10 41,-13 3-37,-3-2 31,-6 0-36,5 0 41,-9 9-43,4-21 0,-4 21 0,-4-23-5,-1 13 4,1-1 0,-4 2 0,2-2-5,-2 2-5,-3 0 1,-1 1-3,4 0-1,-7 3-3,15 5-21,-23-12-35,23 12-38,-20-8-40,20 8-34,-19-4-41,19 4-34,0 0-225,-23-3 39</inkml:trace>
          <inkml:trace contextRef="#ctx0" brushRef="#br0" timeOffset="-80023.614">626 2206 249,'22'-4'272,"-22"4"-51,0 0-70,0 0-17,0 0-44,0 0 0,0 0-33,19 3 5,-19-3-23,0 0 10,4 13-23,-4-13 18,-4 14-25,4-14 15,-4 20 20,0-10 2,-2 1-8,1 0 0,1 1-43,0-1 27,0 0-12,-4 1 0,6-1-7,-2 0-2,4-11-3,-9 19 1,9-19 5,-4 17-9,4-17 3,-4 14-1,4-14 26,-2 11 48,2-11 26,0 0-34,-4 11 15,4-11-50,0 0 20,0 0-41,0 0 32,0 0-48,0-12 34,0 12-37,4-18 29,-4 18-37,6-21 34,-6 8-32,4-2 1,0 0 3,5-2 2,-3 1 0,2-2 0,0 1-1,-1 0 3,1 0 33,0 2-42,3 0 30,1-1-33,-4 3 31,-2 3-35,3-2 34,-1 3-33,-8 9 28,14-17-39,-14 17 40,19-14-37,-19 14 34,21-8-32,-21 8 35,22-6-39,-22 6 37,0 0-34,36 0 34,-36 0-34,22 6 31,-22-6-30,27 8-1,-27-8 3,19 13 1,-19-13 7,14 15-1,-14-15 4,4 18 6,-4-18-9,0 18 34,0-18-37,-8 20 30,2-11-31,2 1 31,-4-1-17,-1-1 13,9-8-32,-14 16 36,14-16-31,-15 13 36,15-13-35,-12 10 32,12-10-32,-8 8 35,8-8-35,0 0 33,-15 10-34,15-10 30,0 0-34,-8 9 31,8-9-36,0 0 30,0 0-27,-10 12 35,10-12-32,0 0 29,0 12-30,0-12 37,0 0-35,0 17 34,0-17-31,10 12 35,-10-12-34,12 17 30,-3-10-31,1 0 34,2 2-5,-1-2 3,1 2-31,3-1 26,-3 0-35,7 1-45,-5 1-37,3-3-53,1 3-32,-5-1-46,5-2-278,-3 2-11</inkml:trace>
          <inkml:trace contextRef="#ctx0" brushRef="#br0" timeOffset="-83870.4531">154-2294 156,'0'0'276,"0"0"-34,0 0-27,0 0-13,0 0-12,0 0-17,0 0-8,5-12-9,-5 12-19,0 0-14,0 0-22,0 0 0,0 0-30,0-10 7,0 10-20,0 0 13,0 0-30,0 0 16,-9-11-26,9 11 13,0 0-31,0 0 25,0 0-29,-8-10 15,8 10-27,0 0 21,0 0-25,0 0 22,-19-5-29,19 5 22,0 0-24,-22 4 19,22-4-18,-19 6 15,19-6-17,-27 13 29,15-4-29,-3 2 23,3-1-22,-3 2 26,7 1-5,-6 0 3,10 1 0,-5 0-8,5-2 0,-2 1 1,6 0 0,0-1 4,0 0-2,2 0 3,6-1-3,-4-1 0,1-1 1,1 1-2,-6-10 7,16 15-4,-16-15 10,15 11-9,-15-11 2,16 7-1,-16-7 3,0 0 3,33 3-11,-33-3 2,23-5 5,-23 5 15,27-10 4,-15 3 2,1-1 20,1-1-10,-5-3 2,5-1 0,-6 1 6,-1-4 14,1 1-48,-4 0 46,0 2-42,-4 0 29,0 0-29,0 13 29,0-22-38,0 22 23,-8-20-37,8 20 28,-11-18-38,11 18 32,-8-12-36,8 12 29,-14-10-33,14 10 24,-13-5-77,13 5 8,0 0-42,-27-2-18,27 2-25,0 0-18,-26 6-12,26-6-30,-15 6-23,15-6-22,-12 8-39,12-8-200,0 0 12</inkml:trace>
        </inkml:traceGroup>
        <inkml:traceGroup>
          <inkml:annotationXML>
            <emma:emma xmlns:emma="http://www.w3.org/2003/04/emma" version="1.0">
              <emma:interpretation id="{751CBDAF-C342-45FA-9C24-735C3F620ED1}" emma:medium="tactile" emma:mode="ink">
                <msink:context xmlns:msink="http://schemas.microsoft.com/ink/2010/main" type="inkWord" rotatedBoundingBox="18790,8642 19551,8504 19627,8922 18866,9059"/>
              </emma:interpretation>
              <emma:one-of disjunction-type="recognition" id="oneOf6">
                <emma:interpretation id="interp30" emma:lang="en-US" emma:confidence="0.5">
                  <emma:literal>0</emma:literal>
                </emma:interpretation>
                <emma:interpretation id="interp31" emma:lang="en-US" emma:confidence="0">
                  <emma:literal>O</emma:literal>
                </emma:interpretation>
                <emma:interpretation id="interp32" emma:lang="en-US" emma:confidence="0">
                  <emma:literal>o</emma:literal>
                </emma:interpretation>
                <emma:interpretation id="interp33" emma:lang="en-US" emma:confidence="0">
                  <emma:literal>6</emma:literal>
                </emma:interpretation>
                <emma:interpretation id="interp34" emma:lang="en-US" emma:confidence="0">
                  <emma:literal>b</emma:literal>
                </emma:interpretation>
              </emma:one-of>
            </emma:emma>
          </inkml:annotationXML>
          <inkml:trace contextRef="#ctx0" brushRef="#br0" timeOffset="-83148.4451">446-2315 131,'0'0'399,"0"0"-101,0 0-52,0 0-39,0 0-40,6-11-26,-6 11-35,0 0-23,0 0-21,0 0-18,0 0-9,0 0-6,0 0 11,0 0-23,0 0 0,0 12-4,0-12 0,-4 15-4,4-15-2,-2 19 0,2-19 3,-8 22-1,3-10 6,5-1 14,-4 2 1,0 0 16,0-1-24,2 0-6,-2 1-2,0-1 0,0-1-4,4 0-1,0-11 6,-5 19-6,5-19 12,-6 17 22,6-17 10,-4 14 27,4-14 35,-4 11 8,4-11 17,0 0-3,-4 12-21,4-12-9,0 0-15,0 0-13,0 0-11,0 0-22,0 0-7,-13-6-6,13 6-4,-6-13-12,6 13 0,-4-20-4,0 8 12,0 0-20,4-4-2,-4 0-29,-2 0 36,6 1-32,0 0 40,-5-1-37,5 1 31,0 1-30,0 1 29,0-3-32,5 2 7,-5 1 29,0 1-33,6 1 30,-2 0-35,-4 11 35,8-18-40,-8 18 33,15-16-32,-15 16 31,16-12-32,-16 12 37,23-8-24,-23 8 23,23-6-34,-23 6 31,26-1-30,-26 1 36,27 3-38,-27-3 25,27 4-57,-27-4 36,23 7-32,-23-7 40,27 8-39,-27-8 34,23 9-38,-23-9 47,12 10-37,-12-10 42,10 12-36,-10-12 44,4 11-29,-4-11 37,0 12-1,0-12-3,-14 16-1,14-16 6,-17 16-6,3-9-3,2 2-3,-3-1 2,3-1 0,1 0-1,11-7 12,-22 12-9,22-12-8,-17 10 0,17-10 3,-10 8-5,10-8 4,-13 6-4,13-6 6,0 0-6,-14 10 1,14-10 1,0 0-1,0 0 5,-4 13-3,4-13 1,0 0 1,6 12-2,-6-12 0,12 9 2,-12-9 4,13 12-2,-13-12-1,18 13-1,-7-6 1,-11-7 3,20 15-2,-20-15 0,19 15 6,-9-8-6,-10-7 1,21 14-2,-21-14-37,23 13-36,-23-13-46,22 11-42,-22-11-57,23 11-63,-23-11-414,23 7-205</inkml:trace>
          <inkml:trace contextRef="#ctx0" brushRef="#br0" timeOffset="-82208.6557">357 12 113,'-19'-3'340,"19"3"-76,-31-6-40,31 6-27,-35-3-27,35 3-35,-33 0-23,33 0-22,-39 2-14,20 1-16,-1 1-13,1 2-7,0 3-11,1 0-1,-3 3-9,7 1-1,-5 0 1,7 3-7,-3-1 22,7 0-29,-2 2 27,5-1-31,5-1 27,0-1-29,5 1 31,1-1-32,6-1 27,-1-1-29,5-2 30,-1-1-27,3-2 28,3 0-26,-3-3 26,1-1-34,-19-3 35,39 2-30,-39-2 36,42-4-29,-24 0 50,3-1-36,-7-1 18,1 0-2,-3-4-4,-3 1-2,1-2 13,-6 1 1,0-1-3,-4-1 2,0 12-6,-4-22-6,0 12-7,-2-2-7,-3 2 4,-3 0-12,2 1-28,-3 0 29,3 2-25,-2-1 24,-3 1-24,3 1 7,12 6-47,-27-11-32,27 11-35,-19-8-34,19 8-51,-18-7-45,18 7-64,-17-5-167,17 5 30</inkml:trace>
        </inkml:traceGroup>
        <inkml:traceGroup>
          <inkml:annotationXML>
            <emma:emma xmlns:emma="http://www.w3.org/2003/04/emma" version="1.0">
              <emma:interpretation id="{A90E6237-3468-4214-9151-06750BA743BD}" emma:medium="tactile" emma:mode="ink">
                <msink:context xmlns:msink="http://schemas.microsoft.com/ink/2010/main" type="inkWord" rotatedBoundingBox="19985,13726 20006,14076 19176,14124 19155,13774"/>
              </emma:interpretation>
              <emma:one-of disjunction-type="recognition" id="oneOf7">
                <emma:interpretation id="interp35" emma:lang="en-US" emma:confidence="0.5">
                  <emma:literal>op</emma:literal>
                </emma:interpretation>
                <emma:interpretation id="interp36" emma:lang="en-US" emma:confidence="0.5">
                  <emma:literal>oR</emma:literal>
                </emma:interpretation>
                <emma:interpretation id="interp37" emma:lang="en-US" emma:confidence="0">
                  <emma:literal>or</emma:literal>
                </emma:interpretation>
                <emma:interpretation id="interp38" emma:lang="en-US" emma:confidence="0">
                  <emma:literal>yon</emma:literal>
                </emma:interpretation>
                <emma:interpretation id="interp39" emma:lang="en-US" emma:confidence="0">
                  <emma:literal>ye</emma:literal>
                </emma:interpretation>
              </emma:one-of>
            </emma:emma>
          </inkml:annotationXML>
          <inkml:trace contextRef="#ctx0" brushRef="#br0" timeOffset="-78898.5687">721 5131 58,'0'0'349,"-23"-6"-130,23 6 10,0 0-59,-31-1 11,31 1-53,-27 0 8,27 0-48,-31 3 19,31-3-35,-37 5 17,16 0-31,3 0 29,-1 1-42,1 2 0,-5 1 2,6 1-3,-1 1 2,-1 1-7,7 1-11,-3 0-1,3 1-4,1 0 12,3 0-25,0-1 16,4 1-21,4-1 18,0-2-20,0 1 16,4 0-19,0-1 21,0-2-19,-4-9 23,19 17-23,-19-17 17,18 11-16,-18-11 32,27 7-3,-27-7 15,23 2-8,-23-2-3,27-3-2,-27 3 3,27-6 11,-27 6 3,25-10 0,-25 10-4,22-13-6,-22 13-11,15-17-5,-15 17-1,4-20-8,-4 20 1,0-22-5,-4 8-7,0 2 5,-7-3-5,7 1-3,-8-1-14,1 0 15,-1 2-12,-2 0 10,1 1-32,3 0 39,-3 3-17,-1 0 10,6 1-16,-5 1 4,-1 0-23,14 7-33,-19-11-18,19 11-48,-16-8 6,16 8-46,-19-4 9,19 4-62,0 0 11,0 0-43,0 0-243,-27 2 7</inkml:trace>
          <inkml:trace contextRef="#ctx0" brushRef="#br0" timeOffset="-77920.1693">789 5133 135,'0'0'348,"0"0"-36,0 0-62,0 0 8,0 0-63,0 0-18,0 0-36,0 0-9,0 0-43,0 0-6,0 0-35,0 0 6,0 0-30,0 0 9,0 0-30,0 0 21,0 0-28,0 0 22,0 0-22,0 0 3,4 16-2,-4-16 2,4 16 4,-4-16 15,0 21 18,4-10-3,-4 2-10,0-1 2,0 1 8,0 1-18,0 0 13,5 0-18,-5-1 8,0 1-15,0-2 9,0 1-12,0-1 10,0 0-11,0-12 14,0 19-15,0-19 14,0 15 5,0-15 35,0 13 15,0-13 3,0 0 16,0 15-24,0-15 10,0 0-29,0 0 20,-5 10-16,5-10 10,0 0-29,0 0 13,0 0-28,0 0 16,-12-5-20,12 5 14,0 0-21,-10-12 20,10 12-7,-4-11-2,4 11-5,-5-15 4,5 15-6,-4-17-1,4 17 0,0-20-1,0 20 0,-4-21-2,4 10 3,0 11-4,0-23-13,0 23 15,0-22-2,0 11-18,0 11 20,4-21-19,-4 21 19,0-20-17,0 20 17,9-19-28,-9 19 24,4-16-14,-4 16 18,14-16-22,-14 16 18,13-12-16,-13 12 15,14-12-19,-14 12 23,19-10-19,-19 10 13,16-8-19,-16 8 23,19-6-23,-19 6 19,18-4-19,-18 4 15,23-4-19,-23 4 9,0 0-11,35-1 3,-35 1-11,0 0 13,27 1-2,-27-1-1,0 0 10,23 4 7,-23-4-6,0 0-1,18 7 2,-18-7 0,0 0 7,13 9 3,-13-9 4,0 0-5,0 16 2,0-16-1,-8 9 1,8-9 3,-11 12 1,11-12 2,-12 12-7,12-12 8,-19 13-3,19-13 1,-22 11-1,22-11 2,-17 9 2,17-9-1,-14 8-1,14-8 4,-13 6-2,13-6 1,0 0 2,-14 7 0,14-7-3,0 0-4,0 0 0,-19 7 0,19-7-4,0 0-3,0 0-4,0 0 1,-12 8 0,12-8 3,0 0-1,0 0 4,4 12 1,-4-12-2,12 11 2,-12-11 1,15 14-3,-3-7 3,-2 0 2,3 2 3,-3-1-4,3 1 1,1-1 2,3 0-1,1 0 3,-3 1-16,1-1-22,3-2-27,-1 2-47,-1-2-9,2 1-67,-1-1-31,-1 0-70,-3-1-296,5-1-95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001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3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32" Type="http://schemas.openxmlformats.org/officeDocument/2006/relationships/image" Target="../media/image15.emf"/><Relationship Id="rId15" Type="http://schemas.openxmlformats.org/officeDocument/2006/relationships/customXml" Target="../ink/ink2.xml"/><Relationship Id="rId1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customXml" Target="../ink/ink4.xml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12" Type="http://schemas.openxmlformats.org/officeDocument/2006/relationships/image" Target="../media/image23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customXml" Target="../ink/ink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customXml" Target="../ink/ink12.xml"/><Relationship Id="rId4" Type="http://schemas.openxmlformats.org/officeDocument/2006/relationships/image" Target="../media/image24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30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0" Type="http://schemas.openxmlformats.org/officeDocument/2006/relationships/image" Target="../media/image29.emf"/><Relationship Id="rId4" Type="http://schemas.openxmlformats.org/officeDocument/2006/relationships/image" Target="../media/image26.emf"/><Relationship Id="rId9" Type="http://schemas.openxmlformats.org/officeDocument/2006/relationships/customXml" Target="../ink/ink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16.png"/><Relationship Id="rId7" Type="http://schemas.openxmlformats.org/officeDocument/2006/relationships/image" Target="../media/image33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5" Type="http://schemas.openxmlformats.org/officeDocument/2006/relationships/image" Target="../media/image32.emf"/><Relationship Id="rId4" Type="http://schemas.openxmlformats.org/officeDocument/2006/relationships/customXml" Target="../ink/ink18.xml"/><Relationship Id="rId9" Type="http://schemas.openxmlformats.org/officeDocument/2006/relationships/image" Target="../media/image34.emf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emf"/><Relationship Id="rId18" Type="http://schemas.openxmlformats.org/officeDocument/2006/relationships/customXml" Target="../ink/ink28.xml"/><Relationship Id="rId26" Type="http://schemas.openxmlformats.org/officeDocument/2006/relationships/customXml" Target="../ink/ink32.xml"/><Relationship Id="rId39" Type="http://schemas.openxmlformats.org/officeDocument/2006/relationships/image" Target="../media/image52.emf"/><Relationship Id="rId21" Type="http://schemas.openxmlformats.org/officeDocument/2006/relationships/image" Target="../media/image43.emf"/><Relationship Id="rId34" Type="http://schemas.openxmlformats.org/officeDocument/2006/relationships/customXml" Target="../ink/ink36.xml"/><Relationship Id="rId42" Type="http://schemas.openxmlformats.org/officeDocument/2006/relationships/customXml" Target="../ink/ink40.xml"/><Relationship Id="rId47" Type="http://schemas.openxmlformats.org/officeDocument/2006/relationships/image" Target="../media/image56.emf"/><Relationship Id="rId50" Type="http://schemas.openxmlformats.org/officeDocument/2006/relationships/customXml" Target="../ink/ink44.xml"/><Relationship Id="rId55" Type="http://schemas.openxmlformats.org/officeDocument/2006/relationships/image" Target="../media/image60.emf"/><Relationship Id="rId7" Type="http://schemas.openxmlformats.org/officeDocument/2006/relationships/image" Target="../media/image36.emf"/><Relationship Id="rId12" Type="http://schemas.openxmlformats.org/officeDocument/2006/relationships/customXml" Target="../ink/ink25.xml"/><Relationship Id="rId17" Type="http://schemas.openxmlformats.org/officeDocument/2006/relationships/image" Target="../media/image41.emf"/><Relationship Id="rId25" Type="http://schemas.openxmlformats.org/officeDocument/2006/relationships/image" Target="../media/image45.emf"/><Relationship Id="rId33" Type="http://schemas.openxmlformats.org/officeDocument/2006/relationships/image" Target="../media/image49.emf"/><Relationship Id="rId38" Type="http://schemas.openxmlformats.org/officeDocument/2006/relationships/customXml" Target="../ink/ink38.xml"/><Relationship Id="rId46" Type="http://schemas.openxmlformats.org/officeDocument/2006/relationships/customXml" Target="../ink/ink42.xml"/><Relationship Id="rId2" Type="http://schemas.openxmlformats.org/officeDocument/2006/relationships/image" Target="../media/image9.jpeg"/><Relationship Id="rId16" Type="http://schemas.openxmlformats.org/officeDocument/2006/relationships/customXml" Target="../ink/ink27.xml"/><Relationship Id="rId20" Type="http://schemas.openxmlformats.org/officeDocument/2006/relationships/customXml" Target="../ink/ink29.xml"/><Relationship Id="rId29" Type="http://schemas.openxmlformats.org/officeDocument/2006/relationships/image" Target="../media/image47.emf"/><Relationship Id="rId41" Type="http://schemas.openxmlformats.org/officeDocument/2006/relationships/image" Target="../media/image53.emf"/><Relationship Id="rId54" Type="http://schemas.openxmlformats.org/officeDocument/2006/relationships/customXml" Target="../ink/ink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image" Target="../media/image38.emf"/><Relationship Id="rId24" Type="http://schemas.openxmlformats.org/officeDocument/2006/relationships/customXml" Target="../ink/ink31.xml"/><Relationship Id="rId32" Type="http://schemas.openxmlformats.org/officeDocument/2006/relationships/customXml" Target="../ink/ink35.xml"/><Relationship Id="rId37" Type="http://schemas.openxmlformats.org/officeDocument/2006/relationships/image" Target="../media/image51.emf"/><Relationship Id="rId40" Type="http://schemas.openxmlformats.org/officeDocument/2006/relationships/customXml" Target="../ink/ink39.xml"/><Relationship Id="rId45" Type="http://schemas.openxmlformats.org/officeDocument/2006/relationships/image" Target="../media/image55.emf"/><Relationship Id="rId53" Type="http://schemas.openxmlformats.org/officeDocument/2006/relationships/image" Target="../media/image59.emf"/><Relationship Id="rId5" Type="http://schemas.openxmlformats.org/officeDocument/2006/relationships/image" Target="../media/image35.emf"/><Relationship Id="rId15" Type="http://schemas.openxmlformats.org/officeDocument/2006/relationships/image" Target="../media/image40.emf"/><Relationship Id="rId23" Type="http://schemas.openxmlformats.org/officeDocument/2006/relationships/image" Target="../media/image44.emf"/><Relationship Id="rId28" Type="http://schemas.openxmlformats.org/officeDocument/2006/relationships/customXml" Target="../ink/ink33.xml"/><Relationship Id="rId36" Type="http://schemas.openxmlformats.org/officeDocument/2006/relationships/customXml" Target="../ink/ink37.xml"/><Relationship Id="rId49" Type="http://schemas.openxmlformats.org/officeDocument/2006/relationships/image" Target="../media/image57.emf"/><Relationship Id="rId10" Type="http://schemas.openxmlformats.org/officeDocument/2006/relationships/customXml" Target="../ink/ink24.xml"/><Relationship Id="rId19" Type="http://schemas.openxmlformats.org/officeDocument/2006/relationships/image" Target="../media/image42.emf"/><Relationship Id="rId31" Type="http://schemas.openxmlformats.org/officeDocument/2006/relationships/image" Target="../media/image48.emf"/><Relationship Id="rId44" Type="http://schemas.openxmlformats.org/officeDocument/2006/relationships/customXml" Target="../ink/ink41.xml"/><Relationship Id="rId52" Type="http://schemas.openxmlformats.org/officeDocument/2006/relationships/customXml" Target="../ink/ink45.xml"/><Relationship Id="rId4" Type="http://schemas.openxmlformats.org/officeDocument/2006/relationships/customXml" Target="../ink/ink21.xml"/><Relationship Id="rId9" Type="http://schemas.openxmlformats.org/officeDocument/2006/relationships/image" Target="../media/image37.emf"/><Relationship Id="rId14" Type="http://schemas.openxmlformats.org/officeDocument/2006/relationships/customXml" Target="../ink/ink26.xml"/><Relationship Id="rId22" Type="http://schemas.openxmlformats.org/officeDocument/2006/relationships/customXml" Target="../ink/ink30.xml"/><Relationship Id="rId27" Type="http://schemas.openxmlformats.org/officeDocument/2006/relationships/image" Target="../media/image46.emf"/><Relationship Id="rId30" Type="http://schemas.openxmlformats.org/officeDocument/2006/relationships/customXml" Target="../ink/ink34.xml"/><Relationship Id="rId35" Type="http://schemas.openxmlformats.org/officeDocument/2006/relationships/image" Target="../media/image50.emf"/><Relationship Id="rId43" Type="http://schemas.openxmlformats.org/officeDocument/2006/relationships/image" Target="../media/image54.emf"/><Relationship Id="rId48" Type="http://schemas.openxmlformats.org/officeDocument/2006/relationships/customXml" Target="../ink/ink43.xml"/><Relationship Id="rId8" Type="http://schemas.openxmlformats.org/officeDocument/2006/relationships/customXml" Target="../ink/ink23.xml"/><Relationship Id="rId51" Type="http://schemas.openxmlformats.org/officeDocument/2006/relationships/image" Target="../media/image58.emf"/><Relationship Id="rId3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3" Type="http://schemas.openxmlformats.org/officeDocument/2006/relationships/image" Target="../media/image3.jpeg"/><Relationship Id="rId7" Type="http://schemas.openxmlformats.org/officeDocument/2006/relationships/image" Target="../media/image63.emf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11" Type="http://schemas.openxmlformats.org/officeDocument/2006/relationships/image" Target="../media/image65.emf"/><Relationship Id="rId5" Type="http://schemas.openxmlformats.org/officeDocument/2006/relationships/image" Target="../media/image62.emf"/><Relationship Id="rId10" Type="http://schemas.openxmlformats.org/officeDocument/2006/relationships/customXml" Target="../ink/ink50.xml"/><Relationship Id="rId4" Type="http://schemas.openxmlformats.org/officeDocument/2006/relationships/customXml" Target="../ink/ink47.xml"/><Relationship Id="rId9" Type="http://schemas.openxmlformats.org/officeDocument/2006/relationships/image" Target="../media/image64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3.xml"/><Relationship Id="rId21" Type="http://schemas.openxmlformats.org/officeDocument/2006/relationships/image" Target="../media/image66.emf"/><Relationship Id="rId42" Type="http://schemas.openxmlformats.org/officeDocument/2006/relationships/customXml" Target="../ink/ink71.xml"/><Relationship Id="rId47" Type="http://schemas.openxmlformats.org/officeDocument/2006/relationships/image" Target="../media/image79.emf"/><Relationship Id="rId63" Type="http://schemas.openxmlformats.org/officeDocument/2006/relationships/image" Target="../media/image87.emf"/><Relationship Id="rId68" Type="http://schemas.openxmlformats.org/officeDocument/2006/relationships/customXml" Target="../ink/ink84.xml"/><Relationship Id="rId84" Type="http://schemas.openxmlformats.org/officeDocument/2006/relationships/customXml" Target="../ink/ink92.xml"/><Relationship Id="rId89" Type="http://schemas.openxmlformats.org/officeDocument/2006/relationships/image" Target="../media/image100.emf"/><Relationship Id="rId7" Type="http://schemas.openxmlformats.org/officeDocument/2006/relationships/image" Target="../media/image1810.emf"/><Relationship Id="rId71" Type="http://schemas.openxmlformats.org/officeDocument/2006/relationships/image" Target="../media/image91.emf"/><Relationship Id="rId92" Type="http://schemas.openxmlformats.org/officeDocument/2006/relationships/customXml" Target="../ink/ink96.xml"/><Relationship Id="rId2" Type="http://schemas.openxmlformats.org/officeDocument/2006/relationships/customXml" Target="../ink/ink51.xml"/><Relationship Id="rId16" Type="http://schemas.openxmlformats.org/officeDocument/2006/relationships/customXml" Target="../ink/ink58.xml"/><Relationship Id="rId29" Type="http://schemas.openxmlformats.org/officeDocument/2006/relationships/image" Target="../media/image70.emf"/><Relationship Id="rId11" Type="http://schemas.openxmlformats.org/officeDocument/2006/relationships/image" Target="../media/image203.emf"/><Relationship Id="rId24" Type="http://schemas.openxmlformats.org/officeDocument/2006/relationships/customXml" Target="../ink/ink62.xml"/><Relationship Id="rId32" Type="http://schemas.openxmlformats.org/officeDocument/2006/relationships/customXml" Target="../ink/ink66.xml"/><Relationship Id="rId37" Type="http://schemas.openxmlformats.org/officeDocument/2006/relationships/image" Target="../media/image74.emf"/><Relationship Id="rId40" Type="http://schemas.openxmlformats.org/officeDocument/2006/relationships/customXml" Target="../ink/ink70.xml"/><Relationship Id="rId45" Type="http://schemas.openxmlformats.org/officeDocument/2006/relationships/image" Target="../media/image78.emf"/><Relationship Id="rId53" Type="http://schemas.openxmlformats.org/officeDocument/2006/relationships/image" Target="../media/image82.emf"/><Relationship Id="rId58" Type="http://schemas.openxmlformats.org/officeDocument/2006/relationships/customXml" Target="../ink/ink79.xml"/><Relationship Id="rId66" Type="http://schemas.openxmlformats.org/officeDocument/2006/relationships/customXml" Target="../ink/ink83.xml"/><Relationship Id="rId74" Type="http://schemas.openxmlformats.org/officeDocument/2006/relationships/customXml" Target="../ink/ink87.xml"/><Relationship Id="rId79" Type="http://schemas.openxmlformats.org/officeDocument/2006/relationships/image" Target="../media/image95.emf"/><Relationship Id="rId87" Type="http://schemas.openxmlformats.org/officeDocument/2006/relationships/image" Target="../media/image99.emf"/><Relationship Id="rId102" Type="http://schemas.openxmlformats.org/officeDocument/2006/relationships/customXml" Target="../ink/ink101.xml"/><Relationship Id="rId5" Type="http://schemas.openxmlformats.org/officeDocument/2006/relationships/image" Target="../media/image1710.emf"/><Relationship Id="rId61" Type="http://schemas.openxmlformats.org/officeDocument/2006/relationships/image" Target="../media/image86.emf"/><Relationship Id="rId82" Type="http://schemas.openxmlformats.org/officeDocument/2006/relationships/customXml" Target="../ink/ink91.xml"/><Relationship Id="rId90" Type="http://schemas.openxmlformats.org/officeDocument/2006/relationships/customXml" Target="../ink/ink95.xml"/><Relationship Id="rId95" Type="http://schemas.openxmlformats.org/officeDocument/2006/relationships/image" Target="../media/image103.emf"/><Relationship Id="rId19" Type="http://schemas.openxmlformats.org/officeDocument/2006/relationships/image" Target="../media/image240.emf"/><Relationship Id="rId14" Type="http://schemas.openxmlformats.org/officeDocument/2006/relationships/customXml" Target="../ink/ink57.xml"/><Relationship Id="rId22" Type="http://schemas.openxmlformats.org/officeDocument/2006/relationships/customXml" Target="../ink/ink61.xml"/><Relationship Id="rId27" Type="http://schemas.openxmlformats.org/officeDocument/2006/relationships/image" Target="../media/image69.emf"/><Relationship Id="rId30" Type="http://schemas.openxmlformats.org/officeDocument/2006/relationships/customXml" Target="../ink/ink65.xml"/><Relationship Id="rId35" Type="http://schemas.openxmlformats.org/officeDocument/2006/relationships/image" Target="../media/image73.emf"/><Relationship Id="rId43" Type="http://schemas.openxmlformats.org/officeDocument/2006/relationships/image" Target="../media/image77.emf"/><Relationship Id="rId48" Type="http://schemas.openxmlformats.org/officeDocument/2006/relationships/customXml" Target="../ink/ink74.xml"/><Relationship Id="rId56" Type="http://schemas.openxmlformats.org/officeDocument/2006/relationships/customXml" Target="../ink/ink78.xml"/><Relationship Id="rId64" Type="http://schemas.openxmlformats.org/officeDocument/2006/relationships/customXml" Target="../ink/ink82.xml"/><Relationship Id="rId69" Type="http://schemas.openxmlformats.org/officeDocument/2006/relationships/image" Target="../media/image90.emf"/><Relationship Id="rId77" Type="http://schemas.openxmlformats.org/officeDocument/2006/relationships/image" Target="../media/image94.emf"/><Relationship Id="rId100" Type="http://schemas.openxmlformats.org/officeDocument/2006/relationships/customXml" Target="../ink/ink100.xml"/><Relationship Id="rId8" Type="http://schemas.openxmlformats.org/officeDocument/2006/relationships/customXml" Target="../ink/ink54.xml"/><Relationship Id="rId51" Type="http://schemas.openxmlformats.org/officeDocument/2006/relationships/image" Target="../media/image81.emf"/><Relationship Id="rId72" Type="http://schemas.openxmlformats.org/officeDocument/2006/relationships/customXml" Target="../ink/ink86.xml"/><Relationship Id="rId80" Type="http://schemas.openxmlformats.org/officeDocument/2006/relationships/customXml" Target="../ink/ink90.xml"/><Relationship Id="rId85" Type="http://schemas.openxmlformats.org/officeDocument/2006/relationships/image" Target="../media/image98.emf"/><Relationship Id="rId93" Type="http://schemas.openxmlformats.org/officeDocument/2006/relationships/image" Target="../media/image102.emf"/><Relationship Id="rId98" Type="http://schemas.openxmlformats.org/officeDocument/2006/relationships/customXml" Target="../ink/ink99.xml"/><Relationship Id="rId3" Type="http://schemas.openxmlformats.org/officeDocument/2006/relationships/image" Target="../media/image1610.emf"/><Relationship Id="rId12" Type="http://schemas.openxmlformats.org/officeDocument/2006/relationships/customXml" Target="../ink/ink56.xml"/><Relationship Id="rId17" Type="http://schemas.openxmlformats.org/officeDocument/2006/relationships/image" Target="../media/image230.emf"/><Relationship Id="rId25" Type="http://schemas.openxmlformats.org/officeDocument/2006/relationships/image" Target="../media/image68.emf"/><Relationship Id="rId33" Type="http://schemas.openxmlformats.org/officeDocument/2006/relationships/image" Target="../media/image72.emf"/><Relationship Id="rId38" Type="http://schemas.openxmlformats.org/officeDocument/2006/relationships/customXml" Target="../ink/ink69.xml"/><Relationship Id="rId46" Type="http://schemas.openxmlformats.org/officeDocument/2006/relationships/customXml" Target="../ink/ink73.xml"/><Relationship Id="rId59" Type="http://schemas.openxmlformats.org/officeDocument/2006/relationships/image" Target="../media/image85.emf"/><Relationship Id="rId67" Type="http://schemas.openxmlformats.org/officeDocument/2006/relationships/image" Target="../media/image89.emf"/><Relationship Id="rId103" Type="http://schemas.openxmlformats.org/officeDocument/2006/relationships/image" Target="../media/image107.emf"/><Relationship Id="rId20" Type="http://schemas.openxmlformats.org/officeDocument/2006/relationships/customXml" Target="../ink/ink60.xml"/><Relationship Id="rId41" Type="http://schemas.openxmlformats.org/officeDocument/2006/relationships/image" Target="../media/image76.emf"/><Relationship Id="rId54" Type="http://schemas.openxmlformats.org/officeDocument/2006/relationships/customXml" Target="../ink/ink77.xml"/><Relationship Id="rId62" Type="http://schemas.openxmlformats.org/officeDocument/2006/relationships/customXml" Target="../ink/ink81.xml"/><Relationship Id="rId70" Type="http://schemas.openxmlformats.org/officeDocument/2006/relationships/customXml" Target="../ink/ink85.xml"/><Relationship Id="rId75" Type="http://schemas.openxmlformats.org/officeDocument/2006/relationships/image" Target="../media/image93.emf"/><Relationship Id="rId83" Type="http://schemas.openxmlformats.org/officeDocument/2006/relationships/image" Target="../media/image97.emf"/><Relationship Id="rId88" Type="http://schemas.openxmlformats.org/officeDocument/2006/relationships/customXml" Target="../ink/ink94.xml"/><Relationship Id="rId91" Type="http://schemas.openxmlformats.org/officeDocument/2006/relationships/image" Target="../media/image101.emf"/><Relationship Id="rId96" Type="http://schemas.openxmlformats.org/officeDocument/2006/relationships/customXml" Target="../ink/ink9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15" Type="http://schemas.openxmlformats.org/officeDocument/2006/relationships/image" Target="../media/image220.emf"/><Relationship Id="rId23" Type="http://schemas.openxmlformats.org/officeDocument/2006/relationships/image" Target="../media/image67.emf"/><Relationship Id="rId28" Type="http://schemas.openxmlformats.org/officeDocument/2006/relationships/customXml" Target="../ink/ink64.xml"/><Relationship Id="rId36" Type="http://schemas.openxmlformats.org/officeDocument/2006/relationships/customXml" Target="../ink/ink68.xml"/><Relationship Id="rId49" Type="http://schemas.openxmlformats.org/officeDocument/2006/relationships/image" Target="../media/image80.emf"/><Relationship Id="rId57" Type="http://schemas.openxmlformats.org/officeDocument/2006/relationships/image" Target="../media/image84.emf"/><Relationship Id="rId10" Type="http://schemas.openxmlformats.org/officeDocument/2006/relationships/customXml" Target="../ink/ink55.xml"/><Relationship Id="rId31" Type="http://schemas.openxmlformats.org/officeDocument/2006/relationships/image" Target="../media/image71.emf"/><Relationship Id="rId44" Type="http://schemas.openxmlformats.org/officeDocument/2006/relationships/customXml" Target="../ink/ink72.xml"/><Relationship Id="rId52" Type="http://schemas.openxmlformats.org/officeDocument/2006/relationships/customXml" Target="../ink/ink76.xml"/><Relationship Id="rId60" Type="http://schemas.openxmlformats.org/officeDocument/2006/relationships/customXml" Target="../ink/ink80.xml"/><Relationship Id="rId65" Type="http://schemas.openxmlformats.org/officeDocument/2006/relationships/image" Target="../media/image88.emf"/><Relationship Id="rId73" Type="http://schemas.openxmlformats.org/officeDocument/2006/relationships/image" Target="../media/image92.emf"/><Relationship Id="rId78" Type="http://schemas.openxmlformats.org/officeDocument/2006/relationships/customXml" Target="../ink/ink89.xml"/><Relationship Id="rId81" Type="http://schemas.openxmlformats.org/officeDocument/2006/relationships/image" Target="../media/image96.emf"/><Relationship Id="rId86" Type="http://schemas.openxmlformats.org/officeDocument/2006/relationships/customXml" Target="../ink/ink93.xml"/><Relationship Id="rId94" Type="http://schemas.openxmlformats.org/officeDocument/2006/relationships/customXml" Target="../ink/ink97.xml"/><Relationship Id="rId99" Type="http://schemas.openxmlformats.org/officeDocument/2006/relationships/image" Target="../media/image105.emf"/><Relationship Id="rId101" Type="http://schemas.openxmlformats.org/officeDocument/2006/relationships/image" Target="../media/image106.emf"/><Relationship Id="rId4" Type="http://schemas.openxmlformats.org/officeDocument/2006/relationships/customXml" Target="../ink/ink52.xml"/><Relationship Id="rId9" Type="http://schemas.openxmlformats.org/officeDocument/2006/relationships/image" Target="../media/image1910.emf"/><Relationship Id="rId13" Type="http://schemas.openxmlformats.org/officeDocument/2006/relationships/image" Target="../media/image210.emf"/><Relationship Id="rId18" Type="http://schemas.openxmlformats.org/officeDocument/2006/relationships/customXml" Target="../ink/ink59.xml"/><Relationship Id="rId39" Type="http://schemas.openxmlformats.org/officeDocument/2006/relationships/image" Target="../media/image75.emf"/><Relationship Id="rId34" Type="http://schemas.openxmlformats.org/officeDocument/2006/relationships/customXml" Target="../ink/ink67.xml"/><Relationship Id="rId50" Type="http://schemas.openxmlformats.org/officeDocument/2006/relationships/customXml" Target="../ink/ink75.xml"/><Relationship Id="rId55" Type="http://schemas.openxmlformats.org/officeDocument/2006/relationships/image" Target="../media/image83.emf"/><Relationship Id="rId76" Type="http://schemas.openxmlformats.org/officeDocument/2006/relationships/customXml" Target="../ink/ink88.xml"/><Relationship Id="rId97" Type="http://schemas.openxmlformats.org/officeDocument/2006/relationships/image" Target="../media/image104.emf"/><Relationship Id="rId10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4.xml"/><Relationship Id="rId117" Type="http://schemas.openxmlformats.org/officeDocument/2006/relationships/image" Target="../media/image155.emf"/><Relationship Id="rId21" Type="http://schemas.openxmlformats.org/officeDocument/2006/relationships/image" Target="../media/image270.emf"/><Relationship Id="rId42" Type="http://schemas.openxmlformats.org/officeDocument/2006/relationships/customXml" Target="../ink/ink122.xml"/><Relationship Id="rId47" Type="http://schemas.openxmlformats.org/officeDocument/2006/relationships/image" Target="../media/image120.emf"/><Relationship Id="rId63" Type="http://schemas.openxmlformats.org/officeDocument/2006/relationships/image" Target="../media/image128.emf"/><Relationship Id="rId68" Type="http://schemas.openxmlformats.org/officeDocument/2006/relationships/customXml" Target="../ink/ink135.xml"/><Relationship Id="rId84" Type="http://schemas.openxmlformats.org/officeDocument/2006/relationships/customXml" Target="../ink/ink143.xml"/><Relationship Id="rId89" Type="http://schemas.openxmlformats.org/officeDocument/2006/relationships/image" Target="../media/image141.emf"/><Relationship Id="rId112" Type="http://schemas.openxmlformats.org/officeDocument/2006/relationships/customXml" Target="../ink/ink157.xml"/><Relationship Id="rId133" Type="http://schemas.openxmlformats.org/officeDocument/2006/relationships/image" Target="../media/image163.emf"/><Relationship Id="rId16" Type="http://schemas.openxmlformats.org/officeDocument/2006/relationships/customXml" Target="../ink/ink109.xml"/><Relationship Id="rId107" Type="http://schemas.openxmlformats.org/officeDocument/2006/relationships/image" Target="../media/image150.emf"/><Relationship Id="rId11" Type="http://schemas.openxmlformats.org/officeDocument/2006/relationships/image" Target="../media/image203.emf"/><Relationship Id="rId32" Type="http://schemas.openxmlformats.org/officeDocument/2006/relationships/customXml" Target="../ink/ink117.xml"/><Relationship Id="rId37" Type="http://schemas.openxmlformats.org/officeDocument/2006/relationships/image" Target="../media/image115.emf"/><Relationship Id="rId53" Type="http://schemas.openxmlformats.org/officeDocument/2006/relationships/image" Target="../media/image123.emf"/><Relationship Id="rId58" Type="http://schemas.openxmlformats.org/officeDocument/2006/relationships/customXml" Target="../ink/ink130.xml"/><Relationship Id="rId74" Type="http://schemas.openxmlformats.org/officeDocument/2006/relationships/customXml" Target="../ink/ink138.xml"/><Relationship Id="rId79" Type="http://schemas.openxmlformats.org/officeDocument/2006/relationships/image" Target="../media/image136.emf"/><Relationship Id="rId102" Type="http://schemas.openxmlformats.org/officeDocument/2006/relationships/customXml" Target="../ink/ink152.xml"/><Relationship Id="rId123" Type="http://schemas.openxmlformats.org/officeDocument/2006/relationships/image" Target="../media/image158.emf"/><Relationship Id="rId128" Type="http://schemas.openxmlformats.org/officeDocument/2006/relationships/customXml" Target="../ink/ink165.xml"/><Relationship Id="rId5" Type="http://schemas.openxmlformats.org/officeDocument/2006/relationships/image" Target="../media/image250.emf"/><Relationship Id="rId90" Type="http://schemas.openxmlformats.org/officeDocument/2006/relationships/customXml" Target="../ink/ink146.xml"/><Relationship Id="rId95" Type="http://schemas.openxmlformats.org/officeDocument/2006/relationships/image" Target="../media/image144.emf"/><Relationship Id="rId14" Type="http://schemas.openxmlformats.org/officeDocument/2006/relationships/customXml" Target="../ink/ink108.xml"/><Relationship Id="rId22" Type="http://schemas.openxmlformats.org/officeDocument/2006/relationships/customXml" Target="../ink/ink112.xml"/><Relationship Id="rId27" Type="http://schemas.openxmlformats.org/officeDocument/2006/relationships/image" Target="../media/image110.emf"/><Relationship Id="rId30" Type="http://schemas.openxmlformats.org/officeDocument/2006/relationships/customXml" Target="../ink/ink116.xml"/><Relationship Id="rId35" Type="http://schemas.openxmlformats.org/officeDocument/2006/relationships/image" Target="../media/image114.emf"/><Relationship Id="rId43" Type="http://schemas.openxmlformats.org/officeDocument/2006/relationships/image" Target="../media/image118.emf"/><Relationship Id="rId48" Type="http://schemas.openxmlformats.org/officeDocument/2006/relationships/customXml" Target="../ink/ink125.xml"/><Relationship Id="rId56" Type="http://schemas.openxmlformats.org/officeDocument/2006/relationships/customXml" Target="../ink/ink129.xml"/><Relationship Id="rId64" Type="http://schemas.openxmlformats.org/officeDocument/2006/relationships/customXml" Target="../ink/ink133.xml"/><Relationship Id="rId69" Type="http://schemas.openxmlformats.org/officeDocument/2006/relationships/image" Target="../media/image131.emf"/><Relationship Id="rId77" Type="http://schemas.openxmlformats.org/officeDocument/2006/relationships/image" Target="../media/image135.emf"/><Relationship Id="rId100" Type="http://schemas.openxmlformats.org/officeDocument/2006/relationships/customXml" Target="../ink/ink151.xml"/><Relationship Id="rId105" Type="http://schemas.openxmlformats.org/officeDocument/2006/relationships/image" Target="../media/image149.emf"/><Relationship Id="rId113" Type="http://schemas.openxmlformats.org/officeDocument/2006/relationships/image" Target="../media/image153.emf"/><Relationship Id="rId118" Type="http://schemas.openxmlformats.org/officeDocument/2006/relationships/customXml" Target="../ink/ink160.xml"/><Relationship Id="rId126" Type="http://schemas.openxmlformats.org/officeDocument/2006/relationships/customXml" Target="../ink/ink164.xml"/><Relationship Id="rId134" Type="http://schemas.openxmlformats.org/officeDocument/2006/relationships/image" Target="../media/image3.jpeg"/><Relationship Id="rId8" Type="http://schemas.openxmlformats.org/officeDocument/2006/relationships/customXml" Target="../ink/ink105.xml"/><Relationship Id="rId51" Type="http://schemas.openxmlformats.org/officeDocument/2006/relationships/image" Target="../media/image122.emf"/><Relationship Id="rId72" Type="http://schemas.openxmlformats.org/officeDocument/2006/relationships/customXml" Target="../ink/ink137.xml"/><Relationship Id="rId80" Type="http://schemas.openxmlformats.org/officeDocument/2006/relationships/customXml" Target="../ink/ink141.xml"/><Relationship Id="rId85" Type="http://schemas.openxmlformats.org/officeDocument/2006/relationships/image" Target="../media/image139.emf"/><Relationship Id="rId93" Type="http://schemas.openxmlformats.org/officeDocument/2006/relationships/image" Target="../media/image143.emf"/><Relationship Id="rId98" Type="http://schemas.openxmlformats.org/officeDocument/2006/relationships/customXml" Target="../ink/ink150.xml"/><Relationship Id="rId121" Type="http://schemas.openxmlformats.org/officeDocument/2006/relationships/image" Target="../media/image157.emf"/><Relationship Id="rId3" Type="http://schemas.openxmlformats.org/officeDocument/2006/relationships/image" Target="../media/image1610.emf"/><Relationship Id="rId12" Type="http://schemas.openxmlformats.org/officeDocument/2006/relationships/customXml" Target="../ink/ink107.xml"/><Relationship Id="rId17" Type="http://schemas.openxmlformats.org/officeDocument/2006/relationships/image" Target="../media/image240.emf"/><Relationship Id="rId25" Type="http://schemas.openxmlformats.org/officeDocument/2006/relationships/image" Target="../media/image109.emf"/><Relationship Id="rId33" Type="http://schemas.openxmlformats.org/officeDocument/2006/relationships/image" Target="../media/image113.emf"/><Relationship Id="rId38" Type="http://schemas.openxmlformats.org/officeDocument/2006/relationships/customXml" Target="../ink/ink120.xml"/><Relationship Id="rId46" Type="http://schemas.openxmlformats.org/officeDocument/2006/relationships/customXml" Target="../ink/ink124.xml"/><Relationship Id="rId59" Type="http://schemas.openxmlformats.org/officeDocument/2006/relationships/image" Target="../media/image126.emf"/><Relationship Id="rId67" Type="http://schemas.openxmlformats.org/officeDocument/2006/relationships/image" Target="../media/image130.emf"/><Relationship Id="rId103" Type="http://schemas.openxmlformats.org/officeDocument/2006/relationships/image" Target="../media/image148.emf"/><Relationship Id="rId108" Type="http://schemas.openxmlformats.org/officeDocument/2006/relationships/customXml" Target="../ink/ink155.xml"/><Relationship Id="rId116" Type="http://schemas.openxmlformats.org/officeDocument/2006/relationships/customXml" Target="../ink/ink159.xml"/><Relationship Id="rId124" Type="http://schemas.openxmlformats.org/officeDocument/2006/relationships/customXml" Target="../ink/ink163.xml"/><Relationship Id="rId129" Type="http://schemas.openxmlformats.org/officeDocument/2006/relationships/image" Target="../media/image161.emf"/><Relationship Id="rId20" Type="http://schemas.openxmlformats.org/officeDocument/2006/relationships/customXml" Target="../ink/ink111.xml"/><Relationship Id="rId41" Type="http://schemas.openxmlformats.org/officeDocument/2006/relationships/image" Target="../media/image117.emf"/><Relationship Id="rId54" Type="http://schemas.openxmlformats.org/officeDocument/2006/relationships/customXml" Target="../ink/ink128.xml"/><Relationship Id="rId62" Type="http://schemas.openxmlformats.org/officeDocument/2006/relationships/customXml" Target="../ink/ink132.xml"/><Relationship Id="rId70" Type="http://schemas.openxmlformats.org/officeDocument/2006/relationships/customXml" Target="../ink/ink136.xml"/><Relationship Id="rId75" Type="http://schemas.openxmlformats.org/officeDocument/2006/relationships/image" Target="../media/image134.emf"/><Relationship Id="rId83" Type="http://schemas.openxmlformats.org/officeDocument/2006/relationships/image" Target="../media/image138.emf"/><Relationship Id="rId88" Type="http://schemas.openxmlformats.org/officeDocument/2006/relationships/customXml" Target="../ink/ink145.xml"/><Relationship Id="rId91" Type="http://schemas.openxmlformats.org/officeDocument/2006/relationships/image" Target="../media/image142.emf"/><Relationship Id="rId96" Type="http://schemas.openxmlformats.org/officeDocument/2006/relationships/customXml" Target="../ink/ink149.xml"/><Relationship Id="rId111" Type="http://schemas.openxmlformats.org/officeDocument/2006/relationships/image" Target="../media/image152.emf"/><Relationship Id="rId132" Type="http://schemas.openxmlformats.org/officeDocument/2006/relationships/customXml" Target="../ink/ink16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4.xml"/><Relationship Id="rId15" Type="http://schemas.openxmlformats.org/officeDocument/2006/relationships/image" Target="../media/image220.emf"/><Relationship Id="rId23" Type="http://schemas.openxmlformats.org/officeDocument/2006/relationships/image" Target="../media/image108.emf"/><Relationship Id="rId28" Type="http://schemas.openxmlformats.org/officeDocument/2006/relationships/customXml" Target="../ink/ink115.xml"/><Relationship Id="rId36" Type="http://schemas.openxmlformats.org/officeDocument/2006/relationships/customXml" Target="../ink/ink119.xml"/><Relationship Id="rId49" Type="http://schemas.openxmlformats.org/officeDocument/2006/relationships/image" Target="../media/image121.emf"/><Relationship Id="rId57" Type="http://schemas.openxmlformats.org/officeDocument/2006/relationships/image" Target="../media/image125.emf"/><Relationship Id="rId106" Type="http://schemas.openxmlformats.org/officeDocument/2006/relationships/customXml" Target="../ink/ink154.xml"/><Relationship Id="rId114" Type="http://schemas.openxmlformats.org/officeDocument/2006/relationships/customXml" Target="../ink/ink158.xml"/><Relationship Id="rId119" Type="http://schemas.openxmlformats.org/officeDocument/2006/relationships/image" Target="../media/image156.emf"/><Relationship Id="rId127" Type="http://schemas.openxmlformats.org/officeDocument/2006/relationships/image" Target="../media/image160.emf"/><Relationship Id="rId10" Type="http://schemas.openxmlformats.org/officeDocument/2006/relationships/customXml" Target="../ink/ink106.xml"/><Relationship Id="rId31" Type="http://schemas.openxmlformats.org/officeDocument/2006/relationships/image" Target="../media/image112.emf"/><Relationship Id="rId44" Type="http://schemas.openxmlformats.org/officeDocument/2006/relationships/customXml" Target="../ink/ink123.xml"/><Relationship Id="rId52" Type="http://schemas.openxmlformats.org/officeDocument/2006/relationships/customXml" Target="../ink/ink127.xml"/><Relationship Id="rId60" Type="http://schemas.openxmlformats.org/officeDocument/2006/relationships/customXml" Target="../ink/ink131.xml"/><Relationship Id="rId65" Type="http://schemas.openxmlformats.org/officeDocument/2006/relationships/image" Target="../media/image129.emf"/><Relationship Id="rId73" Type="http://schemas.openxmlformats.org/officeDocument/2006/relationships/image" Target="../media/image133.emf"/><Relationship Id="rId78" Type="http://schemas.openxmlformats.org/officeDocument/2006/relationships/customXml" Target="../ink/ink140.xml"/><Relationship Id="rId81" Type="http://schemas.openxmlformats.org/officeDocument/2006/relationships/image" Target="../media/image137.emf"/><Relationship Id="rId86" Type="http://schemas.openxmlformats.org/officeDocument/2006/relationships/customXml" Target="../ink/ink144.xml"/><Relationship Id="rId94" Type="http://schemas.openxmlformats.org/officeDocument/2006/relationships/customXml" Target="../ink/ink148.xml"/><Relationship Id="rId99" Type="http://schemas.openxmlformats.org/officeDocument/2006/relationships/image" Target="../media/image146.emf"/><Relationship Id="rId101" Type="http://schemas.openxmlformats.org/officeDocument/2006/relationships/image" Target="../media/image147.emf"/><Relationship Id="rId122" Type="http://schemas.openxmlformats.org/officeDocument/2006/relationships/customXml" Target="../ink/ink162.xml"/><Relationship Id="rId130" Type="http://schemas.openxmlformats.org/officeDocument/2006/relationships/customXml" Target="../ink/ink166.xml"/><Relationship Id="rId4" Type="http://schemas.openxmlformats.org/officeDocument/2006/relationships/customXml" Target="../ink/ink103.xml"/><Relationship Id="rId9" Type="http://schemas.openxmlformats.org/officeDocument/2006/relationships/image" Target="../media/image1910.emf"/><Relationship Id="rId13" Type="http://schemas.openxmlformats.org/officeDocument/2006/relationships/image" Target="../media/image210.emf"/><Relationship Id="rId18" Type="http://schemas.openxmlformats.org/officeDocument/2006/relationships/customXml" Target="../ink/ink110.xml"/><Relationship Id="rId39" Type="http://schemas.openxmlformats.org/officeDocument/2006/relationships/image" Target="../media/image116.emf"/><Relationship Id="rId109" Type="http://schemas.openxmlformats.org/officeDocument/2006/relationships/image" Target="../media/image151.emf"/><Relationship Id="rId34" Type="http://schemas.openxmlformats.org/officeDocument/2006/relationships/customXml" Target="../ink/ink118.xml"/><Relationship Id="rId50" Type="http://schemas.openxmlformats.org/officeDocument/2006/relationships/customXml" Target="../ink/ink126.xml"/><Relationship Id="rId55" Type="http://schemas.openxmlformats.org/officeDocument/2006/relationships/image" Target="../media/image124.emf"/><Relationship Id="rId76" Type="http://schemas.openxmlformats.org/officeDocument/2006/relationships/customXml" Target="../ink/ink139.xml"/><Relationship Id="rId97" Type="http://schemas.openxmlformats.org/officeDocument/2006/relationships/image" Target="../media/image145.emf"/><Relationship Id="rId104" Type="http://schemas.openxmlformats.org/officeDocument/2006/relationships/customXml" Target="../ink/ink153.xml"/><Relationship Id="rId120" Type="http://schemas.openxmlformats.org/officeDocument/2006/relationships/customXml" Target="../ink/ink161.xml"/><Relationship Id="rId125" Type="http://schemas.openxmlformats.org/officeDocument/2006/relationships/image" Target="../media/image159.emf"/><Relationship Id="rId7" Type="http://schemas.openxmlformats.org/officeDocument/2006/relationships/image" Target="../media/image1810.emf"/><Relationship Id="rId71" Type="http://schemas.openxmlformats.org/officeDocument/2006/relationships/image" Target="../media/image132.emf"/><Relationship Id="rId92" Type="http://schemas.openxmlformats.org/officeDocument/2006/relationships/customXml" Target="../ink/ink147.xml"/><Relationship Id="rId2" Type="http://schemas.openxmlformats.org/officeDocument/2006/relationships/customXml" Target="../ink/ink102.xml"/><Relationship Id="rId29" Type="http://schemas.openxmlformats.org/officeDocument/2006/relationships/image" Target="../media/image111.emf"/><Relationship Id="rId24" Type="http://schemas.openxmlformats.org/officeDocument/2006/relationships/customXml" Target="../ink/ink113.xml"/><Relationship Id="rId40" Type="http://schemas.openxmlformats.org/officeDocument/2006/relationships/customXml" Target="../ink/ink121.xml"/><Relationship Id="rId45" Type="http://schemas.openxmlformats.org/officeDocument/2006/relationships/image" Target="../media/image119.emf"/><Relationship Id="rId66" Type="http://schemas.openxmlformats.org/officeDocument/2006/relationships/customXml" Target="../ink/ink134.xml"/><Relationship Id="rId87" Type="http://schemas.openxmlformats.org/officeDocument/2006/relationships/image" Target="../media/image140.emf"/><Relationship Id="rId110" Type="http://schemas.openxmlformats.org/officeDocument/2006/relationships/customXml" Target="../ink/ink156.xml"/><Relationship Id="rId115" Type="http://schemas.openxmlformats.org/officeDocument/2006/relationships/image" Target="../media/image154.emf"/><Relationship Id="rId131" Type="http://schemas.openxmlformats.org/officeDocument/2006/relationships/image" Target="../media/image162.emf"/><Relationship Id="rId61" Type="http://schemas.openxmlformats.org/officeDocument/2006/relationships/image" Target="../media/image127.emf"/><Relationship Id="rId82" Type="http://schemas.openxmlformats.org/officeDocument/2006/relationships/customXml" Target="../ink/ink142.xml"/><Relationship Id="rId19" Type="http://schemas.openxmlformats.org/officeDocument/2006/relationships/image" Target="../media/image26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0.xml"/><Relationship Id="rId117" Type="http://schemas.openxmlformats.org/officeDocument/2006/relationships/image" Target="../media/image200.emf"/><Relationship Id="rId21" Type="http://schemas.openxmlformats.org/officeDocument/2006/relationships/image" Target="../media/image370.emf"/><Relationship Id="rId42" Type="http://schemas.openxmlformats.org/officeDocument/2006/relationships/customXml" Target="../ink/ink188.xml"/><Relationship Id="rId47" Type="http://schemas.openxmlformats.org/officeDocument/2006/relationships/image" Target="../media/image165.emf"/><Relationship Id="rId63" Type="http://schemas.openxmlformats.org/officeDocument/2006/relationships/image" Target="../media/image173.emf"/><Relationship Id="rId68" Type="http://schemas.openxmlformats.org/officeDocument/2006/relationships/customXml" Target="../ink/ink201.xml"/><Relationship Id="rId84" Type="http://schemas.openxmlformats.org/officeDocument/2006/relationships/customXml" Target="../ink/ink209.xml"/><Relationship Id="rId89" Type="http://schemas.openxmlformats.org/officeDocument/2006/relationships/image" Target="../media/image186.emf"/><Relationship Id="rId112" Type="http://schemas.openxmlformats.org/officeDocument/2006/relationships/customXml" Target="../ink/ink223.xml"/><Relationship Id="rId16" Type="http://schemas.openxmlformats.org/officeDocument/2006/relationships/customXml" Target="../ink/ink175.xml"/><Relationship Id="rId107" Type="http://schemas.openxmlformats.org/officeDocument/2006/relationships/image" Target="../media/image195.emf"/><Relationship Id="rId11" Type="http://schemas.openxmlformats.org/officeDocument/2006/relationships/image" Target="../media/image320.emf"/><Relationship Id="rId32" Type="http://schemas.openxmlformats.org/officeDocument/2006/relationships/customXml" Target="../ink/ink183.xml"/><Relationship Id="rId37" Type="http://schemas.openxmlformats.org/officeDocument/2006/relationships/image" Target="../media/image450.emf"/><Relationship Id="rId53" Type="http://schemas.openxmlformats.org/officeDocument/2006/relationships/image" Target="../media/image168.emf"/><Relationship Id="rId58" Type="http://schemas.openxmlformats.org/officeDocument/2006/relationships/customXml" Target="../ink/ink196.xml"/><Relationship Id="rId74" Type="http://schemas.openxmlformats.org/officeDocument/2006/relationships/customXml" Target="../ink/ink204.xml"/><Relationship Id="rId79" Type="http://schemas.openxmlformats.org/officeDocument/2006/relationships/image" Target="../media/image181.emf"/><Relationship Id="rId102" Type="http://schemas.openxmlformats.org/officeDocument/2006/relationships/customXml" Target="../ink/ink218.xml"/><Relationship Id="rId5" Type="http://schemas.openxmlformats.org/officeDocument/2006/relationships/image" Target="../media/image290.emf"/><Relationship Id="rId61" Type="http://schemas.openxmlformats.org/officeDocument/2006/relationships/image" Target="../media/image172.emf"/><Relationship Id="rId82" Type="http://schemas.openxmlformats.org/officeDocument/2006/relationships/customXml" Target="../ink/ink208.xml"/><Relationship Id="rId90" Type="http://schemas.openxmlformats.org/officeDocument/2006/relationships/customXml" Target="../ink/ink212.xml"/><Relationship Id="rId95" Type="http://schemas.openxmlformats.org/officeDocument/2006/relationships/image" Target="../media/image189.emf"/><Relationship Id="rId19" Type="http://schemas.openxmlformats.org/officeDocument/2006/relationships/image" Target="../media/image360.emf"/><Relationship Id="rId14" Type="http://schemas.openxmlformats.org/officeDocument/2006/relationships/customXml" Target="../ink/ink174.xml"/><Relationship Id="rId22" Type="http://schemas.openxmlformats.org/officeDocument/2006/relationships/customXml" Target="../ink/ink178.xml"/><Relationship Id="rId27" Type="http://schemas.openxmlformats.org/officeDocument/2006/relationships/image" Target="../media/image400.emf"/><Relationship Id="rId30" Type="http://schemas.openxmlformats.org/officeDocument/2006/relationships/customXml" Target="../ink/ink182.xml"/><Relationship Id="rId35" Type="http://schemas.openxmlformats.org/officeDocument/2006/relationships/image" Target="../media/image440.emf"/><Relationship Id="rId43" Type="http://schemas.openxmlformats.org/officeDocument/2006/relationships/image" Target="../media/image480.emf"/><Relationship Id="rId48" Type="http://schemas.openxmlformats.org/officeDocument/2006/relationships/customXml" Target="../ink/ink191.xml"/><Relationship Id="rId56" Type="http://schemas.openxmlformats.org/officeDocument/2006/relationships/customXml" Target="../ink/ink195.xml"/><Relationship Id="rId64" Type="http://schemas.openxmlformats.org/officeDocument/2006/relationships/customXml" Target="../ink/ink199.xml"/><Relationship Id="rId69" Type="http://schemas.openxmlformats.org/officeDocument/2006/relationships/image" Target="../media/image176.emf"/><Relationship Id="rId77" Type="http://schemas.openxmlformats.org/officeDocument/2006/relationships/image" Target="../media/image180.emf"/><Relationship Id="rId100" Type="http://schemas.openxmlformats.org/officeDocument/2006/relationships/customXml" Target="../ink/ink217.xml"/><Relationship Id="rId105" Type="http://schemas.openxmlformats.org/officeDocument/2006/relationships/image" Target="../media/image194.emf"/><Relationship Id="rId113" Type="http://schemas.openxmlformats.org/officeDocument/2006/relationships/image" Target="../media/image198.emf"/><Relationship Id="rId118" Type="http://schemas.openxmlformats.org/officeDocument/2006/relationships/customXml" Target="../ink/ink226.xml"/><Relationship Id="rId8" Type="http://schemas.openxmlformats.org/officeDocument/2006/relationships/customXml" Target="../ink/ink171.xml"/><Relationship Id="rId51" Type="http://schemas.openxmlformats.org/officeDocument/2006/relationships/image" Target="../media/image167.emf"/><Relationship Id="rId72" Type="http://schemas.openxmlformats.org/officeDocument/2006/relationships/customXml" Target="../ink/ink203.xml"/><Relationship Id="rId80" Type="http://schemas.openxmlformats.org/officeDocument/2006/relationships/customXml" Target="../ink/ink207.xml"/><Relationship Id="rId85" Type="http://schemas.openxmlformats.org/officeDocument/2006/relationships/image" Target="../media/image184.emf"/><Relationship Id="rId93" Type="http://schemas.openxmlformats.org/officeDocument/2006/relationships/image" Target="../media/image188.emf"/><Relationship Id="rId98" Type="http://schemas.openxmlformats.org/officeDocument/2006/relationships/customXml" Target="../ink/ink216.xml"/><Relationship Id="rId121" Type="http://schemas.openxmlformats.org/officeDocument/2006/relationships/image" Target="../media/image202.emf"/><Relationship Id="rId3" Type="http://schemas.openxmlformats.org/officeDocument/2006/relationships/image" Target="../media/image280.emf"/><Relationship Id="rId12" Type="http://schemas.openxmlformats.org/officeDocument/2006/relationships/customXml" Target="../ink/ink173.xml"/><Relationship Id="rId17" Type="http://schemas.openxmlformats.org/officeDocument/2006/relationships/image" Target="../media/image350.emf"/><Relationship Id="rId25" Type="http://schemas.openxmlformats.org/officeDocument/2006/relationships/image" Target="../media/image390.emf"/><Relationship Id="rId33" Type="http://schemas.openxmlformats.org/officeDocument/2006/relationships/image" Target="../media/image430.emf"/><Relationship Id="rId38" Type="http://schemas.openxmlformats.org/officeDocument/2006/relationships/customXml" Target="../ink/ink186.xml"/><Relationship Id="rId46" Type="http://schemas.openxmlformats.org/officeDocument/2006/relationships/customXml" Target="../ink/ink190.xml"/><Relationship Id="rId59" Type="http://schemas.openxmlformats.org/officeDocument/2006/relationships/image" Target="../media/image171.emf"/><Relationship Id="rId67" Type="http://schemas.openxmlformats.org/officeDocument/2006/relationships/image" Target="../media/image175.emf"/><Relationship Id="rId103" Type="http://schemas.openxmlformats.org/officeDocument/2006/relationships/image" Target="../media/image193.emf"/><Relationship Id="rId108" Type="http://schemas.openxmlformats.org/officeDocument/2006/relationships/customXml" Target="../ink/ink221.xml"/><Relationship Id="rId116" Type="http://schemas.openxmlformats.org/officeDocument/2006/relationships/customXml" Target="../ink/ink225.xml"/><Relationship Id="rId20" Type="http://schemas.openxmlformats.org/officeDocument/2006/relationships/customXml" Target="../ink/ink177.xml"/><Relationship Id="rId41" Type="http://schemas.openxmlformats.org/officeDocument/2006/relationships/image" Target="../media/image470.emf"/><Relationship Id="rId54" Type="http://schemas.openxmlformats.org/officeDocument/2006/relationships/customXml" Target="../ink/ink194.xml"/><Relationship Id="rId62" Type="http://schemas.openxmlformats.org/officeDocument/2006/relationships/customXml" Target="../ink/ink198.xml"/><Relationship Id="rId70" Type="http://schemas.openxmlformats.org/officeDocument/2006/relationships/customXml" Target="../ink/ink202.xml"/><Relationship Id="rId75" Type="http://schemas.openxmlformats.org/officeDocument/2006/relationships/image" Target="../media/image179.emf"/><Relationship Id="rId83" Type="http://schemas.openxmlformats.org/officeDocument/2006/relationships/image" Target="../media/image183.emf"/><Relationship Id="rId88" Type="http://schemas.openxmlformats.org/officeDocument/2006/relationships/customXml" Target="../ink/ink211.xml"/><Relationship Id="rId91" Type="http://schemas.openxmlformats.org/officeDocument/2006/relationships/image" Target="../media/image187.emf"/><Relationship Id="rId96" Type="http://schemas.openxmlformats.org/officeDocument/2006/relationships/customXml" Target="../ink/ink215.xml"/><Relationship Id="rId111" Type="http://schemas.openxmlformats.org/officeDocument/2006/relationships/image" Target="../media/image19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0.xml"/><Relationship Id="rId15" Type="http://schemas.openxmlformats.org/officeDocument/2006/relationships/image" Target="../media/image340.emf"/><Relationship Id="rId23" Type="http://schemas.openxmlformats.org/officeDocument/2006/relationships/image" Target="../media/image380.emf"/><Relationship Id="rId28" Type="http://schemas.openxmlformats.org/officeDocument/2006/relationships/customXml" Target="../ink/ink181.xml"/><Relationship Id="rId36" Type="http://schemas.openxmlformats.org/officeDocument/2006/relationships/customXml" Target="../ink/ink185.xml"/><Relationship Id="rId49" Type="http://schemas.openxmlformats.org/officeDocument/2006/relationships/image" Target="../media/image166.emf"/><Relationship Id="rId57" Type="http://schemas.openxmlformats.org/officeDocument/2006/relationships/image" Target="../media/image170.emf"/><Relationship Id="rId106" Type="http://schemas.openxmlformats.org/officeDocument/2006/relationships/customXml" Target="../ink/ink220.xml"/><Relationship Id="rId114" Type="http://schemas.openxmlformats.org/officeDocument/2006/relationships/customXml" Target="../ink/ink224.xml"/><Relationship Id="rId119" Type="http://schemas.openxmlformats.org/officeDocument/2006/relationships/image" Target="../media/image201.emf"/><Relationship Id="rId10" Type="http://schemas.openxmlformats.org/officeDocument/2006/relationships/customXml" Target="../ink/ink172.xml"/><Relationship Id="rId31" Type="http://schemas.openxmlformats.org/officeDocument/2006/relationships/image" Target="../media/image420.emf"/><Relationship Id="rId44" Type="http://schemas.openxmlformats.org/officeDocument/2006/relationships/customXml" Target="../ink/ink189.xml"/><Relationship Id="rId52" Type="http://schemas.openxmlformats.org/officeDocument/2006/relationships/customXml" Target="../ink/ink193.xml"/><Relationship Id="rId60" Type="http://schemas.openxmlformats.org/officeDocument/2006/relationships/customXml" Target="../ink/ink197.xml"/><Relationship Id="rId65" Type="http://schemas.openxmlformats.org/officeDocument/2006/relationships/image" Target="../media/image174.emf"/><Relationship Id="rId73" Type="http://schemas.openxmlformats.org/officeDocument/2006/relationships/image" Target="../media/image178.emf"/><Relationship Id="rId78" Type="http://schemas.openxmlformats.org/officeDocument/2006/relationships/customXml" Target="../ink/ink206.xml"/><Relationship Id="rId81" Type="http://schemas.openxmlformats.org/officeDocument/2006/relationships/image" Target="../media/image182.emf"/><Relationship Id="rId86" Type="http://schemas.openxmlformats.org/officeDocument/2006/relationships/customXml" Target="../ink/ink210.xml"/><Relationship Id="rId94" Type="http://schemas.openxmlformats.org/officeDocument/2006/relationships/customXml" Target="../ink/ink214.xml"/><Relationship Id="rId99" Type="http://schemas.openxmlformats.org/officeDocument/2006/relationships/image" Target="../media/image191.emf"/><Relationship Id="rId101" Type="http://schemas.openxmlformats.org/officeDocument/2006/relationships/image" Target="../media/image192.emf"/><Relationship Id="rId122" Type="http://schemas.openxmlformats.org/officeDocument/2006/relationships/image" Target="../media/image3.jpeg"/><Relationship Id="rId4" Type="http://schemas.openxmlformats.org/officeDocument/2006/relationships/customXml" Target="../ink/ink169.xml"/><Relationship Id="rId9" Type="http://schemas.openxmlformats.org/officeDocument/2006/relationships/image" Target="../media/image31.emf"/><Relationship Id="rId13" Type="http://schemas.openxmlformats.org/officeDocument/2006/relationships/image" Target="../media/image330.emf"/><Relationship Id="rId18" Type="http://schemas.openxmlformats.org/officeDocument/2006/relationships/customXml" Target="../ink/ink176.xml"/><Relationship Id="rId39" Type="http://schemas.openxmlformats.org/officeDocument/2006/relationships/image" Target="../media/image460.emf"/><Relationship Id="rId109" Type="http://schemas.openxmlformats.org/officeDocument/2006/relationships/image" Target="../media/image196.emf"/><Relationship Id="rId34" Type="http://schemas.openxmlformats.org/officeDocument/2006/relationships/customXml" Target="../ink/ink184.xml"/><Relationship Id="rId50" Type="http://schemas.openxmlformats.org/officeDocument/2006/relationships/customXml" Target="../ink/ink192.xml"/><Relationship Id="rId55" Type="http://schemas.openxmlformats.org/officeDocument/2006/relationships/image" Target="../media/image169.emf"/><Relationship Id="rId76" Type="http://schemas.openxmlformats.org/officeDocument/2006/relationships/customXml" Target="../ink/ink205.xml"/><Relationship Id="rId97" Type="http://schemas.openxmlformats.org/officeDocument/2006/relationships/image" Target="../media/image190.emf"/><Relationship Id="rId104" Type="http://schemas.openxmlformats.org/officeDocument/2006/relationships/customXml" Target="../ink/ink219.xml"/><Relationship Id="rId120" Type="http://schemas.openxmlformats.org/officeDocument/2006/relationships/customXml" Target="../ink/ink227.xml"/><Relationship Id="rId7" Type="http://schemas.openxmlformats.org/officeDocument/2006/relationships/image" Target="../media/image300.emf"/><Relationship Id="rId71" Type="http://schemas.openxmlformats.org/officeDocument/2006/relationships/image" Target="../media/image177.emf"/><Relationship Id="rId92" Type="http://schemas.openxmlformats.org/officeDocument/2006/relationships/customXml" Target="../ink/ink213.xml"/><Relationship Id="rId2" Type="http://schemas.openxmlformats.org/officeDocument/2006/relationships/customXml" Target="../ink/ink168.xml"/><Relationship Id="rId29" Type="http://schemas.openxmlformats.org/officeDocument/2006/relationships/image" Target="../media/image410.emf"/><Relationship Id="rId24" Type="http://schemas.openxmlformats.org/officeDocument/2006/relationships/customXml" Target="../ink/ink179.xml"/><Relationship Id="rId40" Type="http://schemas.openxmlformats.org/officeDocument/2006/relationships/customXml" Target="../ink/ink187.xml"/><Relationship Id="rId45" Type="http://schemas.openxmlformats.org/officeDocument/2006/relationships/image" Target="../media/image164.emf"/><Relationship Id="rId66" Type="http://schemas.openxmlformats.org/officeDocument/2006/relationships/customXml" Target="../ink/ink200.xml"/><Relationship Id="rId87" Type="http://schemas.openxmlformats.org/officeDocument/2006/relationships/image" Target="../media/image185.emf"/><Relationship Id="rId110" Type="http://schemas.openxmlformats.org/officeDocument/2006/relationships/customXml" Target="../ink/ink222.xml"/><Relationship Id="rId115" Type="http://schemas.openxmlformats.org/officeDocument/2006/relationships/image" Target="../media/image199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emf"/><Relationship Id="rId13" Type="http://schemas.openxmlformats.org/officeDocument/2006/relationships/customXml" Target="../ink/ink232.xml"/><Relationship Id="rId18" Type="http://schemas.openxmlformats.org/officeDocument/2006/relationships/image" Target="../media/image540.emf"/><Relationship Id="rId26" Type="http://schemas.openxmlformats.org/officeDocument/2006/relationships/image" Target="../media/image580.emf"/><Relationship Id="rId3" Type="http://schemas.openxmlformats.org/officeDocument/2006/relationships/image" Target="../media/image1.jpg"/><Relationship Id="rId21" Type="http://schemas.openxmlformats.org/officeDocument/2006/relationships/customXml" Target="../ink/ink236.xml"/><Relationship Id="rId7" Type="http://schemas.openxmlformats.org/officeDocument/2006/relationships/customXml" Target="../ink/ink229.xml"/><Relationship Id="rId12" Type="http://schemas.openxmlformats.org/officeDocument/2006/relationships/image" Target="../media/image510.emf"/><Relationship Id="rId17" Type="http://schemas.openxmlformats.org/officeDocument/2006/relationships/customXml" Target="../ink/ink234.xml"/><Relationship Id="rId25" Type="http://schemas.openxmlformats.org/officeDocument/2006/relationships/customXml" Target="../ink/ink238.xml"/><Relationship Id="rId2" Type="http://schemas.openxmlformats.org/officeDocument/2006/relationships/image" Target="../media/image18.png"/><Relationship Id="rId16" Type="http://schemas.openxmlformats.org/officeDocument/2006/relationships/image" Target="../media/image530.emf"/><Relationship Id="rId20" Type="http://schemas.openxmlformats.org/officeDocument/2006/relationships/image" Target="../media/image55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11" Type="http://schemas.openxmlformats.org/officeDocument/2006/relationships/customXml" Target="../ink/ink231.xml"/><Relationship Id="rId24" Type="http://schemas.openxmlformats.org/officeDocument/2006/relationships/image" Target="../media/image570.emf"/><Relationship Id="rId5" Type="http://schemas.openxmlformats.org/officeDocument/2006/relationships/customXml" Target="../ink/ink228.xml"/><Relationship Id="rId15" Type="http://schemas.openxmlformats.org/officeDocument/2006/relationships/customXml" Target="../ink/ink233.xml"/><Relationship Id="rId23" Type="http://schemas.openxmlformats.org/officeDocument/2006/relationships/customXml" Target="../ink/ink237.xml"/><Relationship Id="rId28" Type="http://schemas.openxmlformats.org/officeDocument/2006/relationships/image" Target="../media/image590.emf"/><Relationship Id="rId10" Type="http://schemas.openxmlformats.org/officeDocument/2006/relationships/image" Target="../media/image500.emf"/><Relationship Id="rId19" Type="http://schemas.openxmlformats.org/officeDocument/2006/relationships/customXml" Target="../ink/ink235.xml"/><Relationship Id="rId4" Type="http://schemas.openxmlformats.org/officeDocument/2006/relationships/image" Target="../media/image9.jpeg"/><Relationship Id="rId9" Type="http://schemas.openxmlformats.org/officeDocument/2006/relationships/customXml" Target="../ink/ink230.xml"/><Relationship Id="rId14" Type="http://schemas.openxmlformats.org/officeDocument/2006/relationships/image" Target="../media/image520.emf"/><Relationship Id="rId22" Type="http://schemas.openxmlformats.org/officeDocument/2006/relationships/image" Target="../media/image560.emf"/><Relationship Id="rId27" Type="http://schemas.openxmlformats.org/officeDocument/2006/relationships/customXml" Target="../ink/ink2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57350"/>
            <a:ext cx="7772400" cy="1102519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solidFill>
                  <a:srgbClr val="FFC000"/>
                </a:solidFill>
              </a:rPr>
              <a:t>Logic Gates</a:t>
            </a:r>
            <a:endParaRPr lang="en-IN" sz="8000" b="1" dirty="0">
              <a:solidFill>
                <a:srgbClr val="FFC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Presented by : </a:t>
            </a:r>
            <a:r>
              <a:rPr lang="en-US" sz="2400" b="1" dirty="0" smtClean="0"/>
              <a:t>SK Sahil</a:t>
            </a:r>
            <a:endParaRPr lang="en-IN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-1" y="7047"/>
            <a:ext cx="1383241" cy="1116903"/>
          </a:xfrm>
          <a:prstGeom prst="rect">
            <a:avLst/>
          </a:prstGeom>
        </p:spPr>
      </p:pic>
      <p:sp>
        <p:nvSpPr>
          <p:cNvPr id="71" name="Isosceles Triangle 70"/>
          <p:cNvSpPr/>
          <p:nvPr/>
        </p:nvSpPr>
        <p:spPr>
          <a:xfrm rot="-1869292">
            <a:off x="1581410" y="3792289"/>
            <a:ext cx="462740" cy="449003"/>
          </a:xfrm>
          <a:prstGeom prst="triangle">
            <a:avLst/>
          </a:prstGeom>
          <a:noFill/>
          <a:ln w="240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D1C24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2140200" y="4036320"/>
            <a:ext cx="142920" cy="142920"/>
          </a:xfrm>
          <a:prstGeom prst="ellipse">
            <a:avLst/>
          </a:prstGeom>
          <a:noFill/>
          <a:ln w="240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D1C24"/>
              </a:solidFill>
            </a:endParaRPr>
          </a:p>
        </p:txBody>
      </p:sp>
      <p:cxnSp>
        <p:nvCxnSpPr>
          <p:cNvPr id="77" name="Straight Connector 76"/>
          <p:cNvCxnSpPr>
            <a:endCxn id="71" idx="1"/>
          </p:cNvCxnSpPr>
          <p:nvPr/>
        </p:nvCxnSpPr>
        <p:spPr>
          <a:xfrm>
            <a:off x="765720" y="4076641"/>
            <a:ext cx="948060" cy="0"/>
          </a:xfrm>
          <a:prstGeom prst="line">
            <a:avLst/>
          </a:prstGeom>
          <a:ln w="240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4" idx="6"/>
          </p:cNvCxnSpPr>
          <p:nvPr/>
        </p:nvCxnSpPr>
        <p:spPr>
          <a:xfrm>
            <a:off x="2283120" y="4107780"/>
            <a:ext cx="1070640" cy="0"/>
          </a:xfrm>
          <a:prstGeom prst="line">
            <a:avLst/>
          </a:prstGeom>
          <a:ln w="240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184378" y="3722663"/>
              <a:ext cx="3033360" cy="9766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9338" y="3715823"/>
                <a:ext cx="3041280" cy="9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6" name="Ink 95"/>
              <p14:cNvContentPartPr/>
              <p14:nvPr/>
            </p14:nvContentPartPr>
            <p14:xfrm>
              <a:off x="3339778" y="4085543"/>
              <a:ext cx="45720" cy="4428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334018" y="4079063"/>
                <a:ext cx="58320" cy="5652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TextBox 96"/>
          <p:cNvSpPr txBox="1"/>
          <p:nvPr/>
        </p:nvSpPr>
        <p:spPr>
          <a:xfrm>
            <a:off x="1473862" y="4629150"/>
            <a:ext cx="809258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NOT Gate</a:t>
            </a:r>
            <a:endParaRPr lang="en-IN" sz="12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8194851" y="4774168"/>
            <a:ext cx="96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EduTech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05" y="9873"/>
            <a:ext cx="19812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2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2133600" y="413098"/>
            <a:ext cx="4991365" cy="419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1" y="7047"/>
            <a:ext cx="1005758" cy="8121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2400" y="4781550"/>
            <a:ext cx="47307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Remember: When all switch are 1 output will be 1, 1 = Switch On, 0= Switch Off</a:t>
            </a:r>
            <a:endParaRPr lang="en-IN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56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49" y="11536"/>
            <a:ext cx="1922542" cy="85725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FFC000"/>
                </a:solidFill>
              </a:rPr>
              <a:t>AND Gate</a:t>
            </a:r>
            <a:endParaRPr lang="en-IN" sz="3200" b="1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0" y="4788597"/>
            <a:ext cx="439533" cy="35490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85932"/>
              </p:ext>
            </p:extLst>
          </p:nvPr>
        </p:nvGraphicFramePr>
        <p:xfrm>
          <a:off x="152399" y="1428750"/>
          <a:ext cx="1427035" cy="14630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23956"/>
                <a:gridCol w="423955"/>
                <a:gridCol w="579124"/>
              </a:tblGrid>
              <a:tr h="2095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064090"/>
              </p:ext>
            </p:extLst>
          </p:nvPr>
        </p:nvGraphicFramePr>
        <p:xfrm>
          <a:off x="6629400" y="1931670"/>
          <a:ext cx="2286000" cy="29413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57200"/>
                <a:gridCol w="533400"/>
                <a:gridCol w="457200"/>
                <a:gridCol w="8382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2177425" y="209550"/>
            <a:ext cx="762000" cy="4572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sz="2400" b="1" baseline="30000" dirty="0" smtClean="0"/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843975"/>
            <a:ext cx="1462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Input </a:t>
            </a:r>
            <a:r>
              <a:rPr lang="en-US" sz="1400" b="1" dirty="0">
                <a:solidFill>
                  <a:srgbClr val="FFC000"/>
                </a:solidFill>
              </a:rPr>
              <a:t> </a:t>
            </a:r>
            <a:r>
              <a:rPr lang="en-US" sz="1400" b="1" dirty="0" smtClean="0">
                <a:solidFill>
                  <a:srgbClr val="FFC000"/>
                </a:solidFill>
              </a:rPr>
              <a:t>     Output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A   B     </a:t>
            </a:r>
            <a:r>
              <a:rPr lang="en-US" sz="1600" b="1" dirty="0" smtClean="0">
                <a:solidFill>
                  <a:srgbClr val="00B0F0"/>
                </a:solidFill>
              </a:rPr>
              <a:t>O= A.B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5600" y="1362453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Input	            Output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A       B       C      O=A.B</a:t>
            </a:r>
            <a:endParaRPr lang="en-IN" b="1" dirty="0">
              <a:solidFill>
                <a:srgbClr val="00B0F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62200" y="1654840"/>
            <a:ext cx="2865387" cy="673354"/>
            <a:chOff x="182613" y="1047750"/>
            <a:chExt cx="3625931" cy="990600"/>
          </a:xfrm>
        </p:grpSpPr>
        <p:sp>
          <p:nvSpPr>
            <p:cNvPr id="14" name="Flowchart: Delay 13"/>
            <p:cNvSpPr/>
            <p:nvPr/>
          </p:nvSpPr>
          <p:spPr>
            <a:xfrm>
              <a:off x="1632857" y="1047750"/>
              <a:ext cx="990600" cy="990600"/>
            </a:xfrm>
            <a:prstGeom prst="flowChartDelay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cxnSp>
          <p:nvCxnSpPr>
            <p:cNvPr id="15" name="Straight Connector 14"/>
            <p:cNvCxnSpPr>
              <a:stCxn id="14" idx="3"/>
            </p:cNvCxnSpPr>
            <p:nvPr/>
          </p:nvCxnSpPr>
          <p:spPr>
            <a:xfrm>
              <a:off x="2623457" y="1543050"/>
              <a:ext cx="103414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87828" y="1276350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87827" y="1803763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82613" y="104775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A</a:t>
              </a:r>
              <a:endParaRPr lang="en-I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1041" y="1551827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B</a:t>
              </a:r>
              <a:endParaRPr lang="en-I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45807" y="1091684"/>
              <a:ext cx="8627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F = A . B</a:t>
              </a:r>
              <a:endParaRPr lang="en-I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616110" y="1461016"/>
              <a:ext cx="161357" cy="1259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56627" y="2935254"/>
            <a:ext cx="2886072" cy="697365"/>
            <a:chOff x="178525" y="2266950"/>
            <a:chExt cx="4003518" cy="1099066"/>
          </a:xfrm>
        </p:grpSpPr>
        <p:sp>
          <p:nvSpPr>
            <p:cNvPr id="23" name="Flowchart: Delay 22"/>
            <p:cNvSpPr/>
            <p:nvPr/>
          </p:nvSpPr>
          <p:spPr>
            <a:xfrm>
              <a:off x="1621971" y="2343150"/>
              <a:ext cx="990600" cy="990600"/>
            </a:xfrm>
            <a:prstGeom prst="flowChartDelay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623457" y="2838450"/>
              <a:ext cx="103414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55171" y="2495550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66057" y="3181350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78525" y="226695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A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566057" y="2800350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90897" y="263628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B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2613" y="299668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45807" y="2266950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F = A . B . C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3606625" y="2775466"/>
              <a:ext cx="161357" cy="1259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6172200" y="282029"/>
            <a:ext cx="274248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Truth Table</a:t>
            </a:r>
            <a:endParaRPr lang="en-US" sz="4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81981" y="874752"/>
            <a:ext cx="24210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Circuit Diagram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471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3352800" cy="85725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C000"/>
                </a:solidFill>
              </a:rPr>
              <a:t>AND Gate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It is a basic logic gate.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When two inputs are 1 then the output will be 1.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Always one output.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Minimum inputs will be 2.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Output represents the dot(.) symbol</a:t>
            </a:r>
            <a:endParaRPr lang="en-IN" sz="1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1" y="7047"/>
            <a:ext cx="439533" cy="35490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934901" y="1654840"/>
            <a:ext cx="2865387" cy="673354"/>
            <a:chOff x="182613" y="1047750"/>
            <a:chExt cx="3625931" cy="990600"/>
          </a:xfrm>
        </p:grpSpPr>
        <p:sp>
          <p:nvSpPr>
            <p:cNvPr id="6" name="Flowchart: Delay 5"/>
            <p:cNvSpPr/>
            <p:nvPr/>
          </p:nvSpPr>
          <p:spPr>
            <a:xfrm>
              <a:off x="1632857" y="1047750"/>
              <a:ext cx="990600" cy="990600"/>
            </a:xfrm>
            <a:prstGeom prst="flowChartDelay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cxnSp>
          <p:nvCxnSpPr>
            <p:cNvPr id="7" name="Straight Connector 6"/>
            <p:cNvCxnSpPr>
              <a:stCxn id="6" idx="3"/>
            </p:cNvCxnSpPr>
            <p:nvPr/>
          </p:nvCxnSpPr>
          <p:spPr>
            <a:xfrm>
              <a:off x="2623457" y="1543050"/>
              <a:ext cx="103414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87828" y="1276350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87827" y="1803763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82613" y="104775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A</a:t>
              </a:r>
              <a:endParaRPr lang="en-I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1041" y="1551827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B</a:t>
              </a:r>
              <a:endParaRPr lang="en-I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45807" y="1091684"/>
              <a:ext cx="8627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F = A . B</a:t>
              </a:r>
              <a:endParaRPr lang="en-I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616110" y="1461016"/>
              <a:ext cx="161357" cy="1259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9328" y="2935254"/>
            <a:ext cx="2886072" cy="697365"/>
            <a:chOff x="178525" y="2266950"/>
            <a:chExt cx="4003518" cy="1099066"/>
          </a:xfrm>
        </p:grpSpPr>
        <p:sp>
          <p:nvSpPr>
            <p:cNvPr id="15" name="Flowchart: Delay 14"/>
            <p:cNvSpPr/>
            <p:nvPr/>
          </p:nvSpPr>
          <p:spPr>
            <a:xfrm>
              <a:off x="1621971" y="2343150"/>
              <a:ext cx="990600" cy="990600"/>
            </a:xfrm>
            <a:prstGeom prst="flowChartDelay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623457" y="2838450"/>
              <a:ext cx="103414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55171" y="2495550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66057" y="3181350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8525" y="226695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A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66057" y="2800350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90897" y="263628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B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613" y="299668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45807" y="2266950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F = A . B . C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606625" y="2775466"/>
              <a:ext cx="161357" cy="1259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6354682" y="874752"/>
            <a:ext cx="24210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Circuit Diagram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503536"/>
              </p:ext>
            </p:extLst>
          </p:nvPr>
        </p:nvGraphicFramePr>
        <p:xfrm>
          <a:off x="4024267" y="3547110"/>
          <a:ext cx="1427035" cy="14630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23956"/>
                <a:gridCol w="423955"/>
                <a:gridCol w="579124"/>
              </a:tblGrid>
              <a:tr h="2095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024268" y="2962335"/>
            <a:ext cx="1462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Input </a:t>
            </a:r>
            <a:r>
              <a:rPr lang="en-US" sz="1400" b="1" dirty="0">
                <a:solidFill>
                  <a:srgbClr val="FFC000"/>
                </a:solidFill>
              </a:rPr>
              <a:t> </a:t>
            </a:r>
            <a:r>
              <a:rPr lang="en-US" sz="1400" b="1" dirty="0" smtClean="0">
                <a:solidFill>
                  <a:srgbClr val="FFC000"/>
                </a:solidFill>
              </a:rPr>
              <a:t>     Output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A   B     </a:t>
            </a:r>
            <a:r>
              <a:rPr lang="en-US" sz="1600" b="1" dirty="0" smtClean="0">
                <a:solidFill>
                  <a:srgbClr val="00B0F0"/>
                </a:solidFill>
              </a:rPr>
              <a:t>O= A.B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027491" y="2407926"/>
            <a:ext cx="180947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Truth Table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752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" y="707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</a:rPr>
              <a:t>OR Gate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8702290" y="4788597"/>
            <a:ext cx="439533" cy="354903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2667000" y="4210050"/>
            <a:ext cx="103414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5170" y="3943350"/>
            <a:ext cx="10341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66057" y="4476750"/>
            <a:ext cx="10341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613" y="357401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55169" y="4095750"/>
            <a:ext cx="10341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66057" y="4248150"/>
            <a:ext cx="10341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0684" y="379095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2400" y="40957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0276" y="439943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71800" y="3714750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 = A + B + C +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endParaRPr lang="en-IN" b="1" dirty="0">
              <a:solidFill>
                <a:schemeClr val="bg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82613" y="1047750"/>
            <a:ext cx="3765391" cy="873409"/>
            <a:chOff x="182613" y="1047750"/>
            <a:chExt cx="3765391" cy="873409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623457" y="1543050"/>
              <a:ext cx="103414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87828" y="1276350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87827" y="1803763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82613" y="104775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A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1041" y="1551827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B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45807" y="1091684"/>
              <a:ext cx="1002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F = A + B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616110" y="1461016"/>
              <a:ext cx="161357" cy="1259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78525" y="2266950"/>
            <a:ext cx="4112522" cy="1099066"/>
            <a:chOff x="178525" y="2266950"/>
            <a:chExt cx="4112522" cy="1099066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699657" y="2838450"/>
              <a:ext cx="103414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171" y="2571750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66057" y="3105150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78525" y="226695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A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566057" y="2800350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90897" y="263628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B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2613" y="299668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45807" y="2266950"/>
              <a:ext cx="134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F = A + B + C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606625" y="2775466"/>
              <a:ext cx="161357" cy="1259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9" name="Oval 38"/>
          <p:cNvSpPr/>
          <p:nvPr/>
        </p:nvSpPr>
        <p:spPr>
          <a:xfrm>
            <a:off x="3608802" y="4147066"/>
            <a:ext cx="161357" cy="1259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4953000" y="133350"/>
            <a:ext cx="365779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Circuit diagram</a:t>
            </a:r>
            <a:endParaRPr lang="en-US" sz="4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Flowchart: Stored Data 2"/>
          <p:cNvSpPr/>
          <p:nvPr/>
        </p:nvSpPr>
        <p:spPr>
          <a:xfrm rot="10800000">
            <a:off x="1476102" y="1153270"/>
            <a:ext cx="1190898" cy="732679"/>
          </a:xfrm>
          <a:prstGeom prst="flowChartOnlineStorag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Flowchart: Stored Data 42"/>
          <p:cNvSpPr/>
          <p:nvPr/>
        </p:nvSpPr>
        <p:spPr>
          <a:xfrm rot="10800000">
            <a:off x="1447800" y="2419349"/>
            <a:ext cx="1219199" cy="838200"/>
          </a:xfrm>
          <a:prstGeom prst="flowChartOnlineStorag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Flowchart: Stored Data 43"/>
          <p:cNvSpPr/>
          <p:nvPr/>
        </p:nvSpPr>
        <p:spPr>
          <a:xfrm rot="10800000">
            <a:off x="1447801" y="3790950"/>
            <a:ext cx="1219199" cy="838200"/>
          </a:xfrm>
          <a:prstGeom prst="flowChartOnlineStorag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9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1" y="7047"/>
            <a:ext cx="1005758" cy="8121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29"/>
          <a:stretch/>
        </p:blipFill>
        <p:spPr>
          <a:xfrm>
            <a:off x="1746069" y="652310"/>
            <a:ext cx="4121331" cy="383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1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49" y="11536"/>
            <a:ext cx="1922542" cy="85725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FFC000"/>
                </a:solidFill>
              </a:rPr>
              <a:t>OR Gate</a:t>
            </a:r>
            <a:endParaRPr lang="en-IN" sz="3200" b="1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0" y="4788597"/>
            <a:ext cx="439533" cy="35490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658798"/>
              </p:ext>
            </p:extLst>
          </p:nvPr>
        </p:nvGraphicFramePr>
        <p:xfrm>
          <a:off x="152399" y="1428750"/>
          <a:ext cx="1427035" cy="14630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23956"/>
                <a:gridCol w="423955"/>
                <a:gridCol w="579124"/>
              </a:tblGrid>
              <a:tr h="2095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410758"/>
              </p:ext>
            </p:extLst>
          </p:nvPr>
        </p:nvGraphicFramePr>
        <p:xfrm>
          <a:off x="6629400" y="1931670"/>
          <a:ext cx="2286000" cy="29413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57200"/>
                <a:gridCol w="533400"/>
                <a:gridCol w="457200"/>
                <a:gridCol w="8382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2177425" y="209550"/>
            <a:ext cx="762000" cy="4572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sz="2400" b="1" baseline="30000" dirty="0" smtClean="0"/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843975"/>
            <a:ext cx="1462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Input </a:t>
            </a:r>
            <a:r>
              <a:rPr lang="en-US" sz="1400" b="1" dirty="0">
                <a:solidFill>
                  <a:srgbClr val="FFC000"/>
                </a:solidFill>
              </a:rPr>
              <a:t> </a:t>
            </a:r>
            <a:r>
              <a:rPr lang="en-US" sz="1400" b="1" dirty="0" smtClean="0">
                <a:solidFill>
                  <a:srgbClr val="FFC000"/>
                </a:solidFill>
              </a:rPr>
              <a:t>     Output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A   B     </a:t>
            </a:r>
            <a:r>
              <a:rPr lang="en-US" sz="1600" b="1" dirty="0" smtClean="0">
                <a:solidFill>
                  <a:srgbClr val="00B0F0"/>
                </a:solidFill>
              </a:rPr>
              <a:t>O= A.B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5600" y="1362453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Input	            Output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A       B       C      O=A+B</a:t>
            </a:r>
            <a:endParaRPr lang="en-IN" b="1" dirty="0">
              <a:solidFill>
                <a:srgbClr val="00B0F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62200" y="1654840"/>
            <a:ext cx="3094437" cy="572773"/>
            <a:chOff x="182613" y="1047750"/>
            <a:chExt cx="3915777" cy="84263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623457" y="1543050"/>
              <a:ext cx="103414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87828" y="1276350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87827" y="1803763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82613" y="104775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A</a:t>
              </a:r>
              <a:endParaRPr lang="en-I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1041" y="1551827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B</a:t>
              </a:r>
              <a:endParaRPr lang="en-I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45807" y="1051443"/>
              <a:ext cx="1152583" cy="498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F = A + B</a:t>
              </a:r>
              <a:endParaRPr lang="en-I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616110" y="1461016"/>
              <a:ext cx="161357" cy="1259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56627" y="2935254"/>
            <a:ext cx="3340129" cy="697365"/>
            <a:chOff x="178525" y="2266950"/>
            <a:chExt cx="4633380" cy="1099066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713019" y="2838450"/>
              <a:ext cx="103414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55171" y="2495550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66057" y="3181350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78525" y="226695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A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566057" y="2800350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90897" y="263628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B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2613" y="299668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45807" y="2266950"/>
              <a:ext cx="1866098" cy="582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F = A + B </a:t>
              </a:r>
              <a:r>
                <a:rPr lang="en-US" b="1" dirty="0">
                  <a:solidFill>
                    <a:schemeClr val="bg1"/>
                  </a:solidFill>
                </a:rPr>
                <a:t>+</a:t>
              </a:r>
              <a:r>
                <a:rPr lang="en-US" b="1" dirty="0" smtClean="0">
                  <a:solidFill>
                    <a:schemeClr val="bg1"/>
                  </a:solidFill>
                </a:rPr>
                <a:t> C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3747162" y="2775466"/>
              <a:ext cx="161357" cy="1259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6172200" y="282029"/>
            <a:ext cx="274248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Truth Table</a:t>
            </a:r>
            <a:endParaRPr lang="en-US" sz="4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81981" y="874752"/>
            <a:ext cx="24210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Circuit Diagram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Flowchart: Stored Data 34"/>
          <p:cNvSpPr/>
          <p:nvPr/>
        </p:nvSpPr>
        <p:spPr>
          <a:xfrm rot="10800000">
            <a:off x="3352800" y="1657350"/>
            <a:ext cx="944503" cy="607598"/>
          </a:xfrm>
          <a:prstGeom prst="flowChartOnlineStorag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lowchart: Stored Data 35"/>
          <p:cNvSpPr/>
          <p:nvPr/>
        </p:nvSpPr>
        <p:spPr>
          <a:xfrm rot="10800000">
            <a:off x="3352800" y="2952750"/>
            <a:ext cx="944503" cy="607598"/>
          </a:xfrm>
          <a:prstGeom prst="flowChartOnlineStorag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0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5979"/>
            <a:ext cx="8229600" cy="85725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rgbClr val="FFC000"/>
                </a:solidFill>
              </a:rPr>
              <a:t>OR Gate</a:t>
            </a:r>
            <a:endParaRPr lang="en-IN" sz="5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It is </a:t>
            </a:r>
            <a:r>
              <a:rPr lang="en-US" sz="1400" dirty="0" smtClean="0">
                <a:solidFill>
                  <a:schemeClr val="bg1"/>
                </a:solidFill>
              </a:rPr>
              <a:t>a basic </a:t>
            </a:r>
            <a:r>
              <a:rPr lang="en-US" sz="1400" dirty="0">
                <a:solidFill>
                  <a:schemeClr val="bg1"/>
                </a:solidFill>
              </a:rPr>
              <a:t>logic gate.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When two inputs are </a:t>
            </a:r>
            <a:r>
              <a:rPr lang="en-US" sz="1400" dirty="0" smtClean="0">
                <a:solidFill>
                  <a:schemeClr val="bg1"/>
                </a:solidFill>
              </a:rPr>
              <a:t>0 </a:t>
            </a:r>
            <a:r>
              <a:rPr lang="en-US" sz="1400" dirty="0">
                <a:solidFill>
                  <a:schemeClr val="bg1"/>
                </a:solidFill>
              </a:rPr>
              <a:t>then the output will be </a:t>
            </a:r>
            <a:r>
              <a:rPr lang="en-US" sz="1400" dirty="0" smtClean="0">
                <a:solidFill>
                  <a:schemeClr val="bg1"/>
                </a:solidFill>
              </a:rPr>
              <a:t>0.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Always one output.</a:t>
            </a:r>
          </a:p>
          <a:p>
            <a:r>
              <a:rPr lang="en-US" sz="1400" dirty="0">
                <a:solidFill>
                  <a:schemeClr val="bg1"/>
                </a:solidFill>
              </a:rPr>
              <a:t>Minimum inputs will be 2.</a:t>
            </a:r>
          </a:p>
          <a:p>
            <a:r>
              <a:rPr lang="en-US" sz="1400" dirty="0">
                <a:solidFill>
                  <a:schemeClr val="bg1"/>
                </a:solidFill>
              </a:rPr>
              <a:t>Output represents the </a:t>
            </a:r>
            <a:r>
              <a:rPr lang="en-US" sz="1400" dirty="0" smtClean="0">
                <a:solidFill>
                  <a:schemeClr val="bg1"/>
                </a:solidFill>
              </a:rPr>
              <a:t>plus(+) </a:t>
            </a:r>
            <a:r>
              <a:rPr lang="en-US" sz="1400" dirty="0">
                <a:solidFill>
                  <a:schemeClr val="bg1"/>
                </a:solidFill>
              </a:rPr>
              <a:t>symbol</a:t>
            </a:r>
            <a:endParaRPr lang="en-IN" sz="1400" dirty="0">
              <a:solidFill>
                <a:schemeClr val="bg1"/>
              </a:solidFill>
            </a:endParaRPr>
          </a:p>
          <a:p>
            <a:endParaRPr lang="en-IN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1" y="7047"/>
            <a:ext cx="439533" cy="35490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5800" y="3486150"/>
            <a:ext cx="3094437" cy="572773"/>
            <a:chOff x="182613" y="1047750"/>
            <a:chExt cx="3915777" cy="842631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623457" y="1543050"/>
              <a:ext cx="103414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87828" y="1276350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87827" y="1803763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82613" y="104775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A</a:t>
              </a:r>
              <a:endParaRPr lang="en-I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1041" y="1551827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B</a:t>
              </a:r>
              <a:endParaRPr lang="en-I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45807" y="1051443"/>
              <a:ext cx="1152583" cy="498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F = A + B</a:t>
              </a:r>
              <a:endParaRPr lang="en-I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616110" y="1461016"/>
              <a:ext cx="161357" cy="1259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</p:grpSp>
      <p:sp>
        <p:nvSpPr>
          <p:cNvPr id="13" name="Flowchart: Stored Data 12"/>
          <p:cNvSpPr/>
          <p:nvPr/>
        </p:nvSpPr>
        <p:spPr>
          <a:xfrm rot="10800000">
            <a:off x="1676400" y="3488660"/>
            <a:ext cx="944503" cy="607598"/>
          </a:xfrm>
          <a:prstGeom prst="flowChartOnlineStorag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904696"/>
              </p:ext>
            </p:extLst>
          </p:nvPr>
        </p:nvGraphicFramePr>
        <p:xfrm>
          <a:off x="6767467" y="2089725"/>
          <a:ext cx="1427035" cy="14630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23956"/>
                <a:gridCol w="423955"/>
                <a:gridCol w="579124"/>
              </a:tblGrid>
              <a:tr h="2095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767468" y="1504950"/>
            <a:ext cx="1462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Input </a:t>
            </a:r>
            <a:r>
              <a:rPr lang="en-US" sz="1400" b="1" dirty="0">
                <a:solidFill>
                  <a:srgbClr val="FFC000"/>
                </a:solidFill>
              </a:rPr>
              <a:t> </a:t>
            </a:r>
            <a:r>
              <a:rPr lang="en-US" sz="1400" b="1" dirty="0" smtClean="0">
                <a:solidFill>
                  <a:srgbClr val="FFC000"/>
                </a:solidFill>
              </a:rPr>
              <a:t>     Output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A   B     </a:t>
            </a:r>
            <a:r>
              <a:rPr lang="en-US" sz="1600" b="1" dirty="0" smtClean="0">
                <a:solidFill>
                  <a:srgbClr val="00B0F0"/>
                </a:solidFill>
              </a:rPr>
              <a:t>O= A.B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81800" y="819150"/>
            <a:ext cx="1253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Truth Table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8200" y="2876550"/>
            <a:ext cx="165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Circuit Diagram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3400" y="4476750"/>
            <a:ext cx="2769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92D050"/>
                </a:solidFill>
              </a:rPr>
              <a:t>Red lines are input &amp; green line is output.</a:t>
            </a:r>
            <a:endParaRPr lang="en-IN" sz="1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64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48" y="11536"/>
            <a:ext cx="2338251" cy="85725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rgbClr val="FFC000"/>
                </a:solidFill>
              </a:rPr>
              <a:t>NOT Gate</a:t>
            </a:r>
            <a:endParaRPr lang="en-IN" sz="4000" b="1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0" y="4788597"/>
            <a:ext cx="439533" cy="35490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90651"/>
              </p:ext>
            </p:extLst>
          </p:nvPr>
        </p:nvGraphicFramePr>
        <p:xfrm>
          <a:off x="4319207" y="3644205"/>
          <a:ext cx="1003079" cy="731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33401"/>
                <a:gridCol w="469678"/>
              </a:tblGrid>
              <a:tr h="2095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70166"/>
              </p:ext>
            </p:extLst>
          </p:nvPr>
        </p:nvGraphicFramePr>
        <p:xfrm>
          <a:off x="6629400" y="1931670"/>
          <a:ext cx="1295400" cy="29413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09600"/>
                <a:gridCol w="6858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19208" y="3028950"/>
            <a:ext cx="1319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Input </a:t>
            </a:r>
            <a:r>
              <a:rPr lang="en-US" sz="1400" b="1" dirty="0">
                <a:solidFill>
                  <a:srgbClr val="FFC000"/>
                </a:solidFill>
              </a:rPr>
              <a:t> </a:t>
            </a:r>
            <a:r>
              <a:rPr lang="en-US" sz="1400" b="1" dirty="0" smtClean="0">
                <a:solidFill>
                  <a:srgbClr val="FFC000"/>
                </a:solidFill>
              </a:rPr>
              <a:t>  Output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A       </a:t>
            </a:r>
            <a:r>
              <a:rPr lang="en-US" sz="1600" b="1" dirty="0" smtClean="0">
                <a:solidFill>
                  <a:srgbClr val="00B0F0"/>
                </a:solidFill>
              </a:rPr>
              <a:t>O= A’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53200" y="1362453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Input      Output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A          O=A’</a:t>
            </a:r>
            <a:endParaRPr lang="en-IN" b="1" dirty="0">
              <a:solidFill>
                <a:srgbClr val="00B0F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62200" y="1654840"/>
            <a:ext cx="2831544" cy="392936"/>
            <a:chOff x="182613" y="1047750"/>
            <a:chExt cx="3583106" cy="57806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330507" y="1611948"/>
              <a:ext cx="103414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71889" y="1611948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82613" y="104775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A</a:t>
              </a:r>
              <a:endParaRPr lang="en-I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45807" y="1051443"/>
              <a:ext cx="819912" cy="498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F = A’</a:t>
              </a:r>
              <a:endParaRPr lang="en-I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364650" y="1499847"/>
              <a:ext cx="161357" cy="1259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6172200" y="282029"/>
            <a:ext cx="274248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Truth Table</a:t>
            </a:r>
            <a:endParaRPr lang="en-US" sz="4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81981" y="874752"/>
            <a:ext cx="24210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Circuit Diagram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429000" y="1733550"/>
            <a:ext cx="645480" cy="609600"/>
            <a:chOff x="2554920" y="2495553"/>
            <a:chExt cx="645480" cy="609600"/>
          </a:xfrm>
        </p:grpSpPr>
        <p:sp>
          <p:nvSpPr>
            <p:cNvPr id="6" name="Flowchart: Extract 5"/>
            <p:cNvSpPr/>
            <p:nvPr/>
          </p:nvSpPr>
          <p:spPr>
            <a:xfrm rot="5400000">
              <a:off x="2496660" y="2553813"/>
              <a:ext cx="609600" cy="493080"/>
            </a:xfrm>
            <a:prstGeom prst="flowChartExtra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3048000" y="2724150"/>
              <a:ext cx="152400" cy="152400"/>
            </a:xfrm>
            <a:prstGeom prst="flowChartConnector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173370" y="2876551"/>
            <a:ext cx="2950830" cy="1142999"/>
          </a:xfrm>
        </p:spPr>
        <p:txBody>
          <a:bodyPr>
            <a:normAutofit fontScale="70000" lnSpcReduction="20000"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It is </a:t>
            </a:r>
            <a:r>
              <a:rPr lang="en-US" sz="1400" dirty="0" smtClean="0">
                <a:solidFill>
                  <a:schemeClr val="bg1"/>
                </a:solidFill>
              </a:rPr>
              <a:t>a basic </a:t>
            </a:r>
            <a:r>
              <a:rPr lang="en-US" sz="1400" dirty="0">
                <a:solidFill>
                  <a:schemeClr val="bg1"/>
                </a:solidFill>
              </a:rPr>
              <a:t>logic gate</a:t>
            </a:r>
            <a:r>
              <a:rPr lang="en-US" sz="1400" dirty="0" smtClean="0">
                <a:solidFill>
                  <a:schemeClr val="bg1"/>
                </a:solidFill>
              </a:rPr>
              <a:t>. It is also called as </a:t>
            </a:r>
            <a:r>
              <a:rPr lang="en-US" sz="1400" b="1" dirty="0" smtClean="0">
                <a:solidFill>
                  <a:srgbClr val="FF0000"/>
                </a:solidFill>
              </a:rPr>
              <a:t>Inverter Gate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It has only one input &amp; one output.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When input is 0 , output will be 1. (vice-versa)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Output </a:t>
            </a:r>
            <a:r>
              <a:rPr lang="en-US" sz="1400" dirty="0">
                <a:solidFill>
                  <a:schemeClr val="bg1"/>
                </a:solidFill>
              </a:rPr>
              <a:t>represents the </a:t>
            </a:r>
            <a:r>
              <a:rPr lang="en-US" sz="1400" dirty="0" smtClean="0">
                <a:solidFill>
                  <a:schemeClr val="bg1"/>
                </a:solidFill>
              </a:rPr>
              <a:t>bar/complement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(    ) symbol. (bar &amp; complement symbol)</a:t>
            </a:r>
            <a:endParaRPr lang="en-IN" sz="1400" dirty="0">
              <a:solidFill>
                <a:schemeClr val="bg1"/>
              </a:solidFill>
            </a:endParaRPr>
          </a:p>
          <a:p>
            <a:endParaRPr lang="en-IN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/>
              <p14:cNvContentPartPr/>
              <p14:nvPr/>
            </p14:nvContentPartPr>
            <p14:xfrm>
              <a:off x="676560" y="3668770"/>
              <a:ext cx="84960" cy="126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1160" y="3662650"/>
                <a:ext cx="964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/>
              <p14:cNvContentPartPr/>
              <p14:nvPr/>
            </p14:nvContentPartPr>
            <p14:xfrm>
              <a:off x="5458440" y="3333970"/>
              <a:ext cx="340560" cy="2196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4120" y="3326410"/>
                <a:ext cx="3524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/>
              <p14:cNvContentPartPr/>
              <p14:nvPr/>
            </p14:nvContentPartPr>
            <p14:xfrm>
              <a:off x="7860000" y="1619290"/>
              <a:ext cx="538560" cy="23328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55680" y="1612450"/>
                <a:ext cx="549720" cy="24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527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" y="707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</a:rPr>
              <a:t>NAND Gate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8702290" y="4788597"/>
            <a:ext cx="439533" cy="354903"/>
          </a:xfrm>
          <a:prstGeom prst="rect">
            <a:avLst/>
          </a:prstGeom>
        </p:spPr>
      </p:pic>
      <p:sp>
        <p:nvSpPr>
          <p:cNvPr id="7" name="Flowchart: Delay 6"/>
          <p:cNvSpPr/>
          <p:nvPr/>
        </p:nvSpPr>
        <p:spPr>
          <a:xfrm>
            <a:off x="1600200" y="3714750"/>
            <a:ext cx="990600" cy="990600"/>
          </a:xfrm>
          <a:prstGeom prst="flowChartDelay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>
            <a:off x="2743200" y="4248150"/>
            <a:ext cx="103414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5170" y="3834646"/>
            <a:ext cx="10341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66057" y="4552950"/>
            <a:ext cx="10341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613" y="357401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55169" y="4095750"/>
            <a:ext cx="10341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66057" y="4324350"/>
            <a:ext cx="10341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0684" y="379095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2400" y="40957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0276" y="439943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71800" y="371475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 = (A . B . C . D)’</a:t>
            </a:r>
            <a:endParaRPr lang="en-IN" b="1" dirty="0">
              <a:solidFill>
                <a:schemeClr val="bg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82613" y="1047750"/>
            <a:ext cx="3909662" cy="990600"/>
            <a:chOff x="182613" y="1047750"/>
            <a:chExt cx="3909662" cy="990600"/>
          </a:xfrm>
        </p:grpSpPr>
        <p:sp>
          <p:nvSpPr>
            <p:cNvPr id="5" name="Flowchart: Delay 4"/>
            <p:cNvSpPr/>
            <p:nvPr/>
          </p:nvSpPr>
          <p:spPr>
            <a:xfrm>
              <a:off x="1632857" y="1047750"/>
              <a:ext cx="990600" cy="990600"/>
            </a:xfrm>
            <a:prstGeom prst="flowChartDelay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819400" y="1581150"/>
              <a:ext cx="103414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87828" y="1276350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87827" y="1803763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82613" y="104775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A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1041" y="1551827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B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45807" y="1091684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F = (A . B)’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801043" y="1504950"/>
              <a:ext cx="161357" cy="1259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78525" y="2266950"/>
            <a:ext cx="4202290" cy="1099066"/>
            <a:chOff x="178525" y="2266950"/>
            <a:chExt cx="4202290" cy="1099066"/>
          </a:xfrm>
        </p:grpSpPr>
        <p:sp>
          <p:nvSpPr>
            <p:cNvPr id="6" name="Flowchart: Delay 5"/>
            <p:cNvSpPr/>
            <p:nvPr/>
          </p:nvSpPr>
          <p:spPr>
            <a:xfrm>
              <a:off x="1621971" y="2343150"/>
              <a:ext cx="990600" cy="990600"/>
            </a:xfrm>
            <a:prstGeom prst="flowChartDelay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743200" y="2876550"/>
              <a:ext cx="103414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171" y="2495550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66057" y="3181350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78525" y="226695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A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566057" y="2800350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90897" y="263628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B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2613" y="299668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45807" y="2266950"/>
              <a:ext cx="1435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F = (A . B . C)’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733800" y="2826782"/>
              <a:ext cx="161357" cy="1259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9" name="Oval 38"/>
          <p:cNvSpPr/>
          <p:nvPr/>
        </p:nvSpPr>
        <p:spPr>
          <a:xfrm>
            <a:off x="3724843" y="4198382"/>
            <a:ext cx="161357" cy="1259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4953000" y="133350"/>
            <a:ext cx="365779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Circuit diagram</a:t>
            </a:r>
            <a:endParaRPr lang="en-US" sz="4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3" name="Flowchart: Connector 42"/>
          <p:cNvSpPr/>
          <p:nvPr/>
        </p:nvSpPr>
        <p:spPr>
          <a:xfrm>
            <a:off x="2631621" y="1504950"/>
            <a:ext cx="152400" cy="152400"/>
          </a:xfrm>
          <a:prstGeom prst="flowChartConnector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Flowchart: Connector 43"/>
          <p:cNvSpPr/>
          <p:nvPr/>
        </p:nvSpPr>
        <p:spPr>
          <a:xfrm>
            <a:off x="2590800" y="2800350"/>
            <a:ext cx="152400" cy="152400"/>
          </a:xfrm>
          <a:prstGeom prst="flowChartConnector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Flowchart: Connector 44"/>
          <p:cNvSpPr/>
          <p:nvPr/>
        </p:nvSpPr>
        <p:spPr>
          <a:xfrm>
            <a:off x="2590800" y="4171950"/>
            <a:ext cx="152400" cy="152400"/>
          </a:xfrm>
          <a:prstGeom prst="flowChartConnector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8" name="Ink 47"/>
              <p14:cNvContentPartPr/>
              <p14:nvPr/>
            </p14:nvContentPartPr>
            <p14:xfrm>
              <a:off x="4979640" y="1150210"/>
              <a:ext cx="483840" cy="2988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2080" y="1140850"/>
                <a:ext cx="50076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8" name="Ink 57"/>
              <p14:cNvContentPartPr/>
              <p14:nvPr/>
            </p14:nvContentPartPr>
            <p14:xfrm>
              <a:off x="4220400" y="1216810"/>
              <a:ext cx="1875600" cy="127944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14280" y="1207450"/>
                <a:ext cx="1886040" cy="12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7" name="Ink 66"/>
              <p14:cNvContentPartPr/>
              <p14:nvPr/>
            </p14:nvContentPartPr>
            <p14:xfrm>
              <a:off x="5311200" y="2277370"/>
              <a:ext cx="787680" cy="6516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05800" y="2269090"/>
                <a:ext cx="7992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8" name="Ink 67"/>
              <p14:cNvContentPartPr/>
              <p14:nvPr/>
            </p14:nvContentPartPr>
            <p14:xfrm>
              <a:off x="5505600" y="3622690"/>
              <a:ext cx="1148400" cy="21564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99840" y="3613330"/>
                <a:ext cx="11635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0" name="Ink 69"/>
              <p14:cNvContentPartPr/>
              <p14:nvPr/>
            </p14:nvContentPartPr>
            <p14:xfrm>
              <a:off x="5549160" y="3549250"/>
              <a:ext cx="1148040" cy="11196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41960" y="3539890"/>
                <a:ext cx="1164240" cy="12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397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49" y="11536"/>
            <a:ext cx="2153476" cy="85725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FFC000"/>
                </a:solidFill>
              </a:rPr>
              <a:t>NAND Gate</a:t>
            </a:r>
            <a:endParaRPr lang="en-IN" sz="3200" b="1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0" y="4788597"/>
            <a:ext cx="439533" cy="35490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930714"/>
              </p:ext>
            </p:extLst>
          </p:nvPr>
        </p:nvGraphicFramePr>
        <p:xfrm>
          <a:off x="152399" y="1428750"/>
          <a:ext cx="1427035" cy="14630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23956"/>
                <a:gridCol w="423955"/>
                <a:gridCol w="579124"/>
              </a:tblGrid>
              <a:tr h="2095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07022"/>
              </p:ext>
            </p:extLst>
          </p:nvPr>
        </p:nvGraphicFramePr>
        <p:xfrm>
          <a:off x="6629400" y="1931670"/>
          <a:ext cx="2286000" cy="29413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57200"/>
                <a:gridCol w="533400"/>
                <a:gridCol w="457200"/>
                <a:gridCol w="8382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2177425" y="209550"/>
            <a:ext cx="762000" cy="4572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sz="2400" b="1" baseline="30000" dirty="0" smtClean="0"/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843975"/>
            <a:ext cx="1638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Input </a:t>
            </a:r>
            <a:r>
              <a:rPr lang="en-US" sz="1400" b="1" dirty="0">
                <a:solidFill>
                  <a:srgbClr val="FFC000"/>
                </a:solidFill>
              </a:rPr>
              <a:t> </a:t>
            </a:r>
            <a:r>
              <a:rPr lang="en-US" sz="1400" b="1" dirty="0" smtClean="0">
                <a:solidFill>
                  <a:srgbClr val="FFC000"/>
                </a:solidFill>
              </a:rPr>
              <a:t>     Output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A   B     </a:t>
            </a:r>
            <a:r>
              <a:rPr lang="en-US" sz="1600" b="1" dirty="0" smtClean="0">
                <a:solidFill>
                  <a:srgbClr val="00B0F0"/>
                </a:solidFill>
              </a:rPr>
              <a:t>O= (A.B)’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53200" y="1362453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Input	            Output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A       B       C      O=(A.B)’</a:t>
            </a:r>
            <a:endParaRPr lang="en-IN" b="1" dirty="0">
              <a:solidFill>
                <a:srgbClr val="00B0F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62200" y="1654840"/>
            <a:ext cx="3222678" cy="673354"/>
            <a:chOff x="182613" y="1047750"/>
            <a:chExt cx="4078054" cy="990600"/>
          </a:xfrm>
        </p:grpSpPr>
        <p:sp>
          <p:nvSpPr>
            <p:cNvPr id="14" name="Flowchart: Delay 13"/>
            <p:cNvSpPr/>
            <p:nvPr/>
          </p:nvSpPr>
          <p:spPr>
            <a:xfrm>
              <a:off x="1632857" y="1047750"/>
              <a:ext cx="990600" cy="990600"/>
            </a:xfrm>
            <a:prstGeom prst="flowChartDelay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786097" y="1543050"/>
              <a:ext cx="103414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87828" y="1276350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87827" y="1803763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82613" y="104775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A</a:t>
              </a:r>
              <a:endParaRPr lang="en-I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1041" y="1551827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B</a:t>
              </a:r>
              <a:endParaRPr lang="en-I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45807" y="1091684"/>
              <a:ext cx="1314860" cy="498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F = (A . B)’</a:t>
              </a:r>
              <a:endParaRPr lang="en-I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878269" y="1461016"/>
              <a:ext cx="161357" cy="1259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56627" y="2935254"/>
            <a:ext cx="3429898" cy="697365"/>
            <a:chOff x="178525" y="2266950"/>
            <a:chExt cx="4757906" cy="1099066"/>
          </a:xfrm>
        </p:grpSpPr>
        <p:sp>
          <p:nvSpPr>
            <p:cNvPr id="23" name="Flowchart: Delay 22"/>
            <p:cNvSpPr/>
            <p:nvPr/>
          </p:nvSpPr>
          <p:spPr>
            <a:xfrm>
              <a:off x="1621971" y="2343150"/>
              <a:ext cx="990600" cy="990600"/>
            </a:xfrm>
            <a:prstGeom prst="flowChartDelay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795830" y="2894990"/>
              <a:ext cx="103414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55171" y="2495550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66057" y="3181350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78525" y="226695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A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566057" y="2800350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90897" y="263628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B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2613" y="299668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45808" y="2266950"/>
              <a:ext cx="1990623" cy="582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F = (A . B . C)’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3902915" y="2774897"/>
              <a:ext cx="161357" cy="1259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6172200" y="282029"/>
            <a:ext cx="274248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Truth Table</a:t>
            </a:r>
            <a:endParaRPr lang="en-US" sz="4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81981" y="874752"/>
            <a:ext cx="24210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Circuit Diagram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Flowchart: Connector 34"/>
          <p:cNvSpPr/>
          <p:nvPr/>
        </p:nvSpPr>
        <p:spPr>
          <a:xfrm>
            <a:off x="4267200" y="1885950"/>
            <a:ext cx="152400" cy="152400"/>
          </a:xfrm>
          <a:prstGeom prst="flowChartConnector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lowchart: Connector 35"/>
          <p:cNvSpPr/>
          <p:nvPr/>
        </p:nvSpPr>
        <p:spPr>
          <a:xfrm>
            <a:off x="4191000" y="3257550"/>
            <a:ext cx="152400" cy="152400"/>
          </a:xfrm>
          <a:prstGeom prst="flowChartConnector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50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Topics Covered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362199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Understand all the Logic Gates Concept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Draw Circuit Diagrams &amp; Truth Tables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Revision All the Logic Gates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Practice PYQ’s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Laws of Boolean Algebra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De-Morgan’s Theorem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0" y="7047"/>
            <a:ext cx="628275" cy="5073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275" y="3790950"/>
            <a:ext cx="331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  <a:sym typeface="Wingdings" pitchFamily="2" charset="2"/>
              </a:rPr>
              <a:t>Syllabus Roadmap</a:t>
            </a:r>
          </a:p>
          <a:p>
            <a:r>
              <a:rPr lang="en-US" sz="1200" dirty="0" smtClean="0">
                <a:solidFill>
                  <a:srgbClr val="00B0F0"/>
                </a:solidFill>
                <a:sym typeface="Wingdings" pitchFamily="2" charset="2"/>
              </a:rPr>
              <a:t>Bonus Tips (How to solve this kind of problem?)</a:t>
            </a:r>
            <a:endParaRPr lang="en-IN" sz="1200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582" y="-19050"/>
            <a:ext cx="2269067" cy="1276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57"/>
          <a:stretch/>
        </p:blipFill>
        <p:spPr>
          <a:xfrm>
            <a:off x="7220865" y="1352550"/>
            <a:ext cx="1846935" cy="16598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0292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NAND Gate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It </a:t>
            </a:r>
            <a:r>
              <a:rPr lang="en-US" sz="1400" dirty="0" smtClean="0">
                <a:solidFill>
                  <a:schemeClr val="bg1"/>
                </a:solidFill>
              </a:rPr>
              <a:t>is a universal logic </a:t>
            </a:r>
            <a:r>
              <a:rPr lang="en-US" sz="1400" dirty="0">
                <a:solidFill>
                  <a:schemeClr val="bg1"/>
                </a:solidFill>
              </a:rPr>
              <a:t>gate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It consists of AND &amp;  Not Gate. ( </a:t>
            </a:r>
            <a:r>
              <a:rPr lang="en-US" sz="1400" b="1" dirty="0" smtClean="0">
                <a:solidFill>
                  <a:srgbClr val="FF0000"/>
                </a:solidFill>
              </a:rPr>
              <a:t>N</a:t>
            </a:r>
            <a:r>
              <a:rPr lang="en-US" sz="1400" b="1" dirty="0" smtClean="0">
                <a:solidFill>
                  <a:schemeClr val="bg1"/>
                </a:solidFill>
              </a:rPr>
              <a:t>AND=</a:t>
            </a:r>
            <a:r>
              <a:rPr lang="en-US" sz="1400" b="1" dirty="0" smtClean="0">
                <a:solidFill>
                  <a:srgbClr val="FF0000"/>
                </a:solidFill>
              </a:rPr>
              <a:t>Not</a:t>
            </a:r>
            <a:r>
              <a:rPr lang="en-US" sz="1400" dirty="0" smtClean="0">
                <a:solidFill>
                  <a:schemeClr val="bg1"/>
                </a:solidFill>
              </a:rPr>
              <a:t> + </a:t>
            </a:r>
            <a:r>
              <a:rPr lang="en-US" sz="1400" b="1" dirty="0" smtClean="0">
                <a:solidFill>
                  <a:schemeClr val="bg1"/>
                </a:solidFill>
              </a:rPr>
              <a:t>AND</a:t>
            </a:r>
            <a:r>
              <a:rPr lang="en-US" sz="1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It is totally opposite of AND Gate.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When two inputs are 1 then the output will be </a:t>
            </a:r>
            <a:r>
              <a:rPr lang="en-US" sz="1400" dirty="0" smtClean="0">
                <a:solidFill>
                  <a:schemeClr val="bg1"/>
                </a:solidFill>
              </a:rPr>
              <a:t>0.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Always one output.</a:t>
            </a:r>
          </a:p>
          <a:p>
            <a:r>
              <a:rPr lang="en-US" sz="1400" dirty="0">
                <a:solidFill>
                  <a:schemeClr val="bg1"/>
                </a:solidFill>
              </a:rPr>
              <a:t>Minimum inputs will be 2.</a:t>
            </a:r>
          </a:p>
          <a:p>
            <a:r>
              <a:rPr lang="en-US" sz="1400" dirty="0">
                <a:solidFill>
                  <a:schemeClr val="bg1"/>
                </a:solidFill>
              </a:rPr>
              <a:t>Output represents the dot(.) </a:t>
            </a:r>
            <a:r>
              <a:rPr lang="en-US" sz="1400" dirty="0" smtClean="0">
                <a:solidFill>
                  <a:schemeClr val="bg1"/>
                </a:solidFill>
              </a:rPr>
              <a:t>symbol &amp; bar symbol.</a:t>
            </a:r>
            <a:endParaRPr lang="en-IN" sz="1400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1" y="7047"/>
            <a:ext cx="439533" cy="35490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33400" y="3955796"/>
            <a:ext cx="3222678" cy="673354"/>
            <a:chOff x="182613" y="1047750"/>
            <a:chExt cx="4078054" cy="990600"/>
          </a:xfrm>
        </p:grpSpPr>
        <p:sp>
          <p:nvSpPr>
            <p:cNvPr id="6" name="Flowchart: Delay 5"/>
            <p:cNvSpPr/>
            <p:nvPr/>
          </p:nvSpPr>
          <p:spPr>
            <a:xfrm>
              <a:off x="1632857" y="1047750"/>
              <a:ext cx="990600" cy="990600"/>
            </a:xfrm>
            <a:prstGeom prst="flowChartDelay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786097" y="1543050"/>
              <a:ext cx="103414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87828" y="1276350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87827" y="1803763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82613" y="104775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A</a:t>
              </a:r>
              <a:endParaRPr lang="en-I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1041" y="1551827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B</a:t>
              </a:r>
              <a:endParaRPr lang="en-I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45807" y="1091684"/>
              <a:ext cx="1314860" cy="498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F = (A . B)’</a:t>
              </a:r>
              <a:endParaRPr lang="en-I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878269" y="1461016"/>
              <a:ext cx="161357" cy="1259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70383" y="3175708"/>
            <a:ext cx="178664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Circuit Diagram</a:t>
            </a:r>
            <a:endParaRPr lang="en-US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2438400" y="4186906"/>
            <a:ext cx="152400" cy="152400"/>
          </a:xfrm>
          <a:prstGeom prst="flowChartConnector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6753736" y="1040309"/>
            <a:ext cx="15794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Truth Table</a:t>
            </a:r>
            <a:endParaRPr lang="en-US" sz="2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312441"/>
              </p:ext>
            </p:extLst>
          </p:nvPr>
        </p:nvGraphicFramePr>
        <p:xfrm>
          <a:off x="6858000" y="2089725"/>
          <a:ext cx="1427035" cy="14630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23956"/>
                <a:gridCol w="423955"/>
                <a:gridCol w="579124"/>
              </a:tblGrid>
              <a:tr h="2095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1" y="1504950"/>
            <a:ext cx="1638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Input </a:t>
            </a:r>
            <a:r>
              <a:rPr lang="en-US" sz="1400" b="1" dirty="0">
                <a:solidFill>
                  <a:srgbClr val="FFC000"/>
                </a:solidFill>
              </a:rPr>
              <a:t> </a:t>
            </a:r>
            <a:r>
              <a:rPr lang="en-US" sz="1400" b="1" dirty="0" smtClean="0">
                <a:solidFill>
                  <a:srgbClr val="FFC000"/>
                </a:solidFill>
              </a:rPr>
              <a:t>     Output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A   B     </a:t>
            </a:r>
            <a:r>
              <a:rPr lang="en-US" sz="1600" b="1" dirty="0" smtClean="0">
                <a:solidFill>
                  <a:srgbClr val="00B0F0"/>
                </a:solidFill>
              </a:rPr>
              <a:t>O= (A.B)’</a:t>
            </a:r>
            <a:endParaRPr lang="en-IN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Ink 26"/>
              <p14:cNvContentPartPr/>
              <p14:nvPr/>
            </p14:nvContentPartPr>
            <p14:xfrm>
              <a:off x="3831600" y="4093930"/>
              <a:ext cx="997200" cy="15552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5120" y="4084210"/>
                <a:ext cx="10123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Ink 27"/>
              <p14:cNvContentPartPr/>
              <p14:nvPr/>
            </p14:nvContentPartPr>
            <p14:xfrm>
              <a:off x="4347120" y="4057570"/>
              <a:ext cx="486720" cy="3672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39560" y="4049290"/>
                <a:ext cx="502560" cy="5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138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" y="707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</a:rPr>
              <a:t>NOR Gate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8702290" y="4788597"/>
            <a:ext cx="439533" cy="354903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2819400" y="4248150"/>
            <a:ext cx="103414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5170" y="3943350"/>
            <a:ext cx="10341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66057" y="4476750"/>
            <a:ext cx="10341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613" y="357401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55169" y="4095750"/>
            <a:ext cx="10341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66057" y="4248150"/>
            <a:ext cx="10341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0684" y="379095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2400" y="40957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0276" y="439943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71800" y="3714750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 = (A + B + C + D)’</a:t>
            </a:r>
            <a:endParaRPr lang="en-IN" b="1" dirty="0">
              <a:solidFill>
                <a:schemeClr val="bg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82613" y="1047750"/>
            <a:ext cx="3964164" cy="873409"/>
            <a:chOff x="182613" y="1047750"/>
            <a:chExt cx="3964164" cy="873409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852057" y="1581150"/>
              <a:ext cx="103414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87828" y="1276350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87827" y="1803763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82613" y="104775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A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1041" y="1551827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B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45807" y="1091684"/>
              <a:ext cx="1200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F =( A + B)’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886200" y="1531382"/>
              <a:ext cx="161357" cy="1259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78525" y="2266950"/>
            <a:ext cx="4311294" cy="1099066"/>
            <a:chOff x="178525" y="2266950"/>
            <a:chExt cx="4311294" cy="1099066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819400" y="2889766"/>
              <a:ext cx="103414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171" y="2571750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66057" y="3105150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78525" y="226695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A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566057" y="2800350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90897" y="263628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B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2613" y="299668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45807" y="2266950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F = (A + B + C)’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726368" y="2826782"/>
              <a:ext cx="161357" cy="1259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9" name="Oval 38"/>
          <p:cNvSpPr/>
          <p:nvPr/>
        </p:nvSpPr>
        <p:spPr>
          <a:xfrm>
            <a:off x="3810000" y="4198382"/>
            <a:ext cx="161357" cy="1259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4953000" y="133350"/>
            <a:ext cx="365779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Circuit diagram</a:t>
            </a:r>
            <a:endParaRPr lang="en-US" sz="4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Flowchart: Stored Data 2"/>
          <p:cNvSpPr/>
          <p:nvPr/>
        </p:nvSpPr>
        <p:spPr>
          <a:xfrm rot="10800000">
            <a:off x="1476102" y="1153270"/>
            <a:ext cx="1190898" cy="732679"/>
          </a:xfrm>
          <a:prstGeom prst="flowChartOnlineStorag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Flowchart: Stored Data 42"/>
          <p:cNvSpPr/>
          <p:nvPr/>
        </p:nvSpPr>
        <p:spPr>
          <a:xfrm rot="10800000">
            <a:off x="1447800" y="2419349"/>
            <a:ext cx="1219199" cy="838200"/>
          </a:xfrm>
          <a:prstGeom prst="flowChartOnlineStorag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Flowchart: Stored Data 43"/>
          <p:cNvSpPr/>
          <p:nvPr/>
        </p:nvSpPr>
        <p:spPr>
          <a:xfrm rot="10800000">
            <a:off x="1447801" y="3790950"/>
            <a:ext cx="1219199" cy="838200"/>
          </a:xfrm>
          <a:prstGeom prst="flowChartOnlineStorag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Flowchart: Connector 44"/>
          <p:cNvSpPr/>
          <p:nvPr/>
        </p:nvSpPr>
        <p:spPr>
          <a:xfrm>
            <a:off x="2667000" y="1504950"/>
            <a:ext cx="152400" cy="152400"/>
          </a:xfrm>
          <a:prstGeom prst="flowChartConnector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Flowchart: Connector 45"/>
          <p:cNvSpPr/>
          <p:nvPr/>
        </p:nvSpPr>
        <p:spPr>
          <a:xfrm>
            <a:off x="2667000" y="2800350"/>
            <a:ext cx="152400" cy="152400"/>
          </a:xfrm>
          <a:prstGeom prst="flowChartConnector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Flowchart: Connector 46"/>
          <p:cNvSpPr/>
          <p:nvPr/>
        </p:nvSpPr>
        <p:spPr>
          <a:xfrm>
            <a:off x="2667000" y="4171950"/>
            <a:ext cx="152400" cy="152400"/>
          </a:xfrm>
          <a:prstGeom prst="flowChartConnector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4254960" y="1189450"/>
              <a:ext cx="2457000" cy="13204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6680" y="1179370"/>
                <a:ext cx="2469600" cy="13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5" name="Ink 54"/>
              <p14:cNvContentPartPr/>
              <p14:nvPr/>
            </p14:nvContentPartPr>
            <p14:xfrm>
              <a:off x="5683440" y="1083250"/>
              <a:ext cx="672840" cy="5832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78040" y="1074970"/>
                <a:ext cx="6865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4" name="Ink 83"/>
              <p14:cNvContentPartPr/>
              <p14:nvPr/>
            </p14:nvContentPartPr>
            <p14:xfrm>
              <a:off x="5861280" y="2158570"/>
              <a:ext cx="1025640" cy="7596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55520" y="2149570"/>
                <a:ext cx="103860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5" name="Ink 84"/>
              <p14:cNvContentPartPr/>
              <p14:nvPr/>
            </p14:nvContentPartPr>
            <p14:xfrm>
              <a:off x="5109960" y="3772450"/>
              <a:ext cx="2329200" cy="19548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02400" y="3763450"/>
                <a:ext cx="23457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0" name="Ink 89"/>
              <p14:cNvContentPartPr/>
              <p14:nvPr/>
            </p14:nvContentPartPr>
            <p14:xfrm>
              <a:off x="6422160" y="3711610"/>
              <a:ext cx="1028880" cy="5832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15320" y="3701890"/>
                <a:ext cx="1041840" cy="7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96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49" y="11536"/>
            <a:ext cx="1922542" cy="85725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FFC000"/>
                </a:solidFill>
              </a:rPr>
              <a:t>NOR Gate</a:t>
            </a:r>
            <a:endParaRPr lang="en-IN" sz="3200" b="1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0" y="4788597"/>
            <a:ext cx="439533" cy="35490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472789"/>
              </p:ext>
            </p:extLst>
          </p:nvPr>
        </p:nvGraphicFramePr>
        <p:xfrm>
          <a:off x="152399" y="1428750"/>
          <a:ext cx="1427035" cy="14630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23956"/>
                <a:gridCol w="423955"/>
                <a:gridCol w="579124"/>
              </a:tblGrid>
              <a:tr h="2095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372511"/>
              </p:ext>
            </p:extLst>
          </p:nvPr>
        </p:nvGraphicFramePr>
        <p:xfrm>
          <a:off x="6629400" y="1931670"/>
          <a:ext cx="2286000" cy="29413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57200"/>
                <a:gridCol w="533400"/>
                <a:gridCol w="457200"/>
                <a:gridCol w="8382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2177425" y="209550"/>
            <a:ext cx="762000" cy="4572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sz="2400" b="1" baseline="30000" dirty="0" smtClean="0"/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843975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Input </a:t>
            </a:r>
            <a:r>
              <a:rPr lang="en-US" sz="1400" b="1" dirty="0">
                <a:solidFill>
                  <a:srgbClr val="FFC000"/>
                </a:solidFill>
              </a:rPr>
              <a:t> </a:t>
            </a:r>
            <a:r>
              <a:rPr lang="en-US" sz="1400" b="1" dirty="0" smtClean="0">
                <a:solidFill>
                  <a:srgbClr val="FFC000"/>
                </a:solidFill>
              </a:rPr>
              <a:t>     Output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A   B     </a:t>
            </a:r>
            <a:r>
              <a:rPr lang="en-US" sz="1600" b="1" dirty="0" smtClean="0">
                <a:solidFill>
                  <a:srgbClr val="00B0F0"/>
                </a:solidFill>
              </a:rPr>
              <a:t>O= (A+B)’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5600" y="1362453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C000"/>
                </a:solidFill>
              </a:rPr>
              <a:t>Input	            Output</a:t>
            </a:r>
          </a:p>
          <a:p>
            <a:r>
              <a:rPr lang="en-US" sz="1600" b="1" dirty="0" smtClean="0">
                <a:solidFill>
                  <a:srgbClr val="00B0F0"/>
                </a:solidFill>
              </a:rPr>
              <a:t>A       B       C       O=(A+B)’</a:t>
            </a:r>
            <a:endParaRPr lang="en-IN" sz="1600" b="1" dirty="0">
              <a:solidFill>
                <a:srgbClr val="00B0F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08643" y="630019"/>
            <a:ext cx="22695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Truth Table</a:t>
            </a:r>
            <a:endParaRPr 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81981" y="874752"/>
            <a:ext cx="24210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Circuit Diagram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133600" y="1657350"/>
            <a:ext cx="3864944" cy="842631"/>
            <a:chOff x="182613" y="1047750"/>
            <a:chExt cx="3864944" cy="842631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852057" y="1581150"/>
              <a:ext cx="103414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87828" y="1276350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87827" y="1803763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82613" y="104775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A</a:t>
              </a:r>
              <a:endParaRPr lang="en-I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1041" y="1551827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B</a:t>
              </a:r>
              <a:endParaRPr lang="en-I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45807" y="1091684"/>
              <a:ext cx="1091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F =( A + B)’</a:t>
              </a:r>
              <a:endParaRPr lang="en-I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3886200" y="1531382"/>
              <a:ext cx="161357" cy="1259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</p:grpSp>
      <p:sp>
        <p:nvSpPr>
          <p:cNvPr id="45" name="Flowchart: Stored Data 44"/>
          <p:cNvSpPr/>
          <p:nvPr/>
        </p:nvSpPr>
        <p:spPr>
          <a:xfrm rot="10800000">
            <a:off x="3427089" y="1762870"/>
            <a:ext cx="1190898" cy="732679"/>
          </a:xfrm>
          <a:prstGeom prst="flowChartOnlineStorag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46" name="Flowchart: Connector 45"/>
          <p:cNvSpPr/>
          <p:nvPr/>
        </p:nvSpPr>
        <p:spPr>
          <a:xfrm>
            <a:off x="4617987" y="2114550"/>
            <a:ext cx="152400" cy="152400"/>
          </a:xfrm>
          <a:prstGeom prst="flowChartConnector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grpSp>
        <p:nvGrpSpPr>
          <p:cNvPr id="47" name="Group 46"/>
          <p:cNvGrpSpPr/>
          <p:nvPr/>
        </p:nvGrpSpPr>
        <p:grpSpPr>
          <a:xfrm>
            <a:off x="2089506" y="2996684"/>
            <a:ext cx="4311294" cy="1099066"/>
            <a:chOff x="178525" y="2266950"/>
            <a:chExt cx="4311294" cy="1099066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2819400" y="2889766"/>
              <a:ext cx="103414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55171" y="2571750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66057" y="3105150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8525" y="226695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A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566057" y="2800350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90897" y="263628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B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82613" y="299668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45807" y="2266950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F = (A + B + C)’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726368" y="2826782"/>
              <a:ext cx="161357" cy="1259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7" name="Flowchart: Stored Data 56"/>
          <p:cNvSpPr/>
          <p:nvPr/>
        </p:nvSpPr>
        <p:spPr>
          <a:xfrm rot="10800000">
            <a:off x="3358781" y="3149083"/>
            <a:ext cx="1219199" cy="838200"/>
          </a:xfrm>
          <a:prstGeom prst="flowChartOnlineStorag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Flowchart: Connector 57"/>
          <p:cNvSpPr/>
          <p:nvPr/>
        </p:nvSpPr>
        <p:spPr>
          <a:xfrm>
            <a:off x="4577981" y="3530084"/>
            <a:ext cx="152400" cy="152400"/>
          </a:xfrm>
          <a:prstGeom prst="flowChartConnector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02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NOR Gate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It is a universal logic gate.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It consists of </a:t>
            </a:r>
            <a:r>
              <a:rPr lang="en-US" sz="1400" dirty="0" smtClean="0">
                <a:solidFill>
                  <a:schemeClr val="bg1"/>
                </a:solidFill>
              </a:rPr>
              <a:t>OR &amp;  </a:t>
            </a:r>
            <a:r>
              <a:rPr lang="en-US" sz="1400" dirty="0">
                <a:solidFill>
                  <a:schemeClr val="bg1"/>
                </a:solidFill>
              </a:rPr>
              <a:t>Not Gate. (</a:t>
            </a:r>
            <a:r>
              <a:rPr lang="en-US" sz="1400" b="1" dirty="0" smtClean="0">
                <a:solidFill>
                  <a:srgbClr val="FF0000"/>
                </a:solidFill>
              </a:rPr>
              <a:t>N</a:t>
            </a:r>
            <a:r>
              <a:rPr lang="en-US" sz="1400" dirty="0" smtClean="0">
                <a:solidFill>
                  <a:schemeClr val="bg1"/>
                </a:solidFill>
              </a:rPr>
              <a:t>OR=</a:t>
            </a:r>
            <a:r>
              <a:rPr lang="en-US" sz="1400" dirty="0" smtClean="0">
                <a:solidFill>
                  <a:srgbClr val="FF0000"/>
                </a:solidFill>
              </a:rPr>
              <a:t>Not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+ </a:t>
            </a:r>
            <a:r>
              <a:rPr lang="en-US" sz="1400" dirty="0" smtClean="0">
                <a:solidFill>
                  <a:schemeClr val="bg1"/>
                </a:solidFill>
              </a:rPr>
              <a:t>OR)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It is totally opposite of </a:t>
            </a:r>
            <a:r>
              <a:rPr lang="en-US" sz="1400" dirty="0" smtClean="0">
                <a:solidFill>
                  <a:schemeClr val="bg1"/>
                </a:solidFill>
              </a:rPr>
              <a:t>OR Gate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r>
              <a:rPr lang="en-US" sz="1400" dirty="0">
                <a:solidFill>
                  <a:schemeClr val="bg1"/>
                </a:solidFill>
              </a:rPr>
              <a:t>When two inputs are 1 then the output will be 1.</a:t>
            </a:r>
          </a:p>
          <a:p>
            <a:r>
              <a:rPr lang="en-US" sz="1400" dirty="0">
                <a:solidFill>
                  <a:schemeClr val="bg1"/>
                </a:solidFill>
              </a:rPr>
              <a:t>Always one output.</a:t>
            </a:r>
          </a:p>
          <a:p>
            <a:r>
              <a:rPr lang="en-US" sz="1400" dirty="0">
                <a:solidFill>
                  <a:schemeClr val="bg1"/>
                </a:solidFill>
              </a:rPr>
              <a:t>Minimum inputs will be 2.</a:t>
            </a:r>
          </a:p>
          <a:p>
            <a:r>
              <a:rPr lang="en-US" sz="1400" dirty="0">
                <a:solidFill>
                  <a:schemeClr val="bg1"/>
                </a:solidFill>
              </a:rPr>
              <a:t>Output represents the </a:t>
            </a:r>
            <a:r>
              <a:rPr lang="en-US" sz="1400" dirty="0" smtClean="0">
                <a:solidFill>
                  <a:schemeClr val="bg1"/>
                </a:solidFill>
              </a:rPr>
              <a:t>plus(+) </a:t>
            </a:r>
            <a:r>
              <a:rPr lang="en-US" sz="1400" dirty="0">
                <a:solidFill>
                  <a:schemeClr val="bg1"/>
                </a:solidFill>
              </a:rPr>
              <a:t>symbol &amp; bar symbol.</a:t>
            </a:r>
            <a:endParaRPr lang="en-IN" sz="1400" dirty="0">
              <a:solidFill>
                <a:schemeClr val="bg1"/>
              </a:solidFill>
            </a:endParaRPr>
          </a:p>
          <a:p>
            <a:endParaRPr lang="en-IN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1" y="7047"/>
            <a:ext cx="439533" cy="35490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254964"/>
              </p:ext>
            </p:extLst>
          </p:nvPr>
        </p:nvGraphicFramePr>
        <p:xfrm>
          <a:off x="7382722" y="1565910"/>
          <a:ext cx="1427035" cy="14630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23956"/>
                <a:gridCol w="423955"/>
                <a:gridCol w="579124"/>
              </a:tblGrid>
              <a:tr h="2095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82723" y="981135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Input </a:t>
            </a:r>
            <a:r>
              <a:rPr lang="en-US" sz="1400" b="1" dirty="0">
                <a:solidFill>
                  <a:srgbClr val="FFC000"/>
                </a:solidFill>
              </a:rPr>
              <a:t> </a:t>
            </a:r>
            <a:r>
              <a:rPr lang="en-US" sz="1400" b="1" dirty="0" smtClean="0">
                <a:solidFill>
                  <a:srgbClr val="FFC000"/>
                </a:solidFill>
              </a:rPr>
              <a:t>     Output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A   B     </a:t>
            </a:r>
            <a:r>
              <a:rPr lang="en-US" sz="1600" b="1" dirty="0" smtClean="0">
                <a:solidFill>
                  <a:srgbClr val="00B0F0"/>
                </a:solidFill>
              </a:rPr>
              <a:t>O= (A+B)’</a:t>
            </a:r>
            <a:endParaRPr lang="en-IN" b="1" dirty="0">
              <a:solidFill>
                <a:srgbClr val="00B0F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267200" y="3634119"/>
            <a:ext cx="3864944" cy="842631"/>
            <a:chOff x="182613" y="1047750"/>
            <a:chExt cx="3864944" cy="84263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852057" y="1581150"/>
              <a:ext cx="103414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87828" y="1276350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7827" y="1803763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82613" y="104775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A</a:t>
              </a:r>
              <a:endParaRPr lang="en-I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1041" y="1551827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B</a:t>
              </a:r>
              <a:endParaRPr lang="en-I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45807" y="1091684"/>
              <a:ext cx="1091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F =( A + B)’</a:t>
              </a:r>
              <a:endParaRPr lang="en-I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886200" y="1531382"/>
              <a:ext cx="161357" cy="1259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</p:grpSp>
      <p:sp>
        <p:nvSpPr>
          <p:cNvPr id="23" name="Flowchart: Stored Data 22"/>
          <p:cNvSpPr/>
          <p:nvPr/>
        </p:nvSpPr>
        <p:spPr>
          <a:xfrm rot="10800000">
            <a:off x="5560689" y="3739639"/>
            <a:ext cx="1190898" cy="732679"/>
          </a:xfrm>
          <a:prstGeom prst="flowChartOnlineStorag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24" name="Flowchart: Connector 23"/>
          <p:cNvSpPr/>
          <p:nvPr/>
        </p:nvSpPr>
        <p:spPr>
          <a:xfrm>
            <a:off x="6751587" y="4091319"/>
            <a:ext cx="152400" cy="152400"/>
          </a:xfrm>
          <a:prstGeom prst="flowChartConnector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260060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X-OR Gate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It is </a:t>
            </a:r>
            <a:r>
              <a:rPr lang="en-US" sz="1400" dirty="0" smtClean="0">
                <a:solidFill>
                  <a:schemeClr val="bg1"/>
                </a:solidFill>
              </a:rPr>
              <a:t>special logic </a:t>
            </a:r>
            <a:r>
              <a:rPr lang="en-US" sz="1400" dirty="0">
                <a:solidFill>
                  <a:schemeClr val="bg1"/>
                </a:solidFill>
              </a:rPr>
              <a:t>gate.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When two inputs are </a:t>
            </a:r>
            <a:r>
              <a:rPr lang="en-US" sz="1400" b="1" dirty="0" smtClean="0">
                <a:solidFill>
                  <a:srgbClr val="FFFF00"/>
                </a:solidFill>
              </a:rPr>
              <a:t>same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then the output will be 0</a:t>
            </a:r>
          </a:p>
          <a:p>
            <a:r>
              <a:rPr lang="en-US" sz="1400" dirty="0">
                <a:solidFill>
                  <a:schemeClr val="bg1"/>
                </a:solidFill>
              </a:rPr>
              <a:t>Always one output.</a:t>
            </a:r>
          </a:p>
          <a:p>
            <a:r>
              <a:rPr lang="en-US" sz="1400" dirty="0">
                <a:solidFill>
                  <a:schemeClr val="bg1"/>
                </a:solidFill>
              </a:rPr>
              <a:t>Minimum inputs will be 2.</a:t>
            </a:r>
          </a:p>
          <a:p>
            <a:r>
              <a:rPr lang="en-US" sz="1400" dirty="0">
                <a:solidFill>
                  <a:schemeClr val="bg1"/>
                </a:solidFill>
              </a:rPr>
              <a:t>Output represents the </a:t>
            </a:r>
            <a:r>
              <a:rPr lang="en-US" sz="1400" dirty="0" smtClean="0">
                <a:solidFill>
                  <a:schemeClr val="bg1"/>
                </a:solidFill>
              </a:rPr>
              <a:t>____ </a:t>
            </a:r>
            <a:r>
              <a:rPr lang="en-US" sz="1400" dirty="0">
                <a:solidFill>
                  <a:schemeClr val="bg1"/>
                </a:solidFill>
              </a:rPr>
              <a:t>symbol</a:t>
            </a:r>
            <a:endParaRPr lang="en-IN" sz="1400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8704467" y="4788597"/>
            <a:ext cx="439533" cy="3549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83" t="27901" r="342" b="37531"/>
          <a:stretch/>
        </p:blipFill>
        <p:spPr>
          <a:xfrm>
            <a:off x="6858000" y="1200150"/>
            <a:ext cx="1476520" cy="177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3409950"/>
            <a:ext cx="1887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  +  B=  A.B + A.B</a:t>
            </a:r>
            <a:endParaRPr lang="en-IN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/>
              <p14:cNvContentPartPr/>
              <p14:nvPr/>
            </p14:nvContentPartPr>
            <p14:xfrm>
              <a:off x="2495280" y="136090"/>
              <a:ext cx="6585480" cy="23126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7360" y="128890"/>
                <a:ext cx="6603120" cy="23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5" name="Ink 244"/>
              <p14:cNvContentPartPr/>
              <p14:nvPr/>
            </p14:nvContentPartPr>
            <p14:xfrm>
              <a:off x="667920" y="3471490"/>
              <a:ext cx="2048040" cy="616680"/>
            </p14:xfrm>
          </p:contentPart>
        </mc:Choice>
        <mc:Fallback xmlns="">
          <p:pic>
            <p:nvPicPr>
              <p:cNvPr id="245" name="Ink 24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640" y="3461770"/>
                <a:ext cx="206244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4" name="Ink 253"/>
              <p14:cNvContentPartPr/>
              <p14:nvPr/>
            </p14:nvContentPartPr>
            <p14:xfrm>
              <a:off x="4935360" y="3447370"/>
              <a:ext cx="2949480" cy="620280"/>
            </p14:xfrm>
          </p:contentPart>
        </mc:Choice>
        <mc:Fallback xmlns="">
          <p:pic>
            <p:nvPicPr>
              <p:cNvPr id="254" name="Ink 25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28880" y="3438730"/>
                <a:ext cx="2966400" cy="63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637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X-NOR Gate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It is </a:t>
            </a:r>
            <a:r>
              <a:rPr lang="en-US" sz="1400" dirty="0" smtClean="0">
                <a:solidFill>
                  <a:schemeClr val="bg1"/>
                </a:solidFill>
              </a:rPr>
              <a:t>special logic </a:t>
            </a:r>
            <a:r>
              <a:rPr lang="en-US" sz="1400" dirty="0">
                <a:solidFill>
                  <a:schemeClr val="bg1"/>
                </a:solidFill>
              </a:rPr>
              <a:t>gate.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When two inputs are </a:t>
            </a:r>
            <a:r>
              <a:rPr lang="en-US" sz="1400" b="1" dirty="0" smtClean="0">
                <a:solidFill>
                  <a:srgbClr val="FFFF00"/>
                </a:solidFill>
              </a:rPr>
              <a:t>same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then the output will be 1.</a:t>
            </a:r>
          </a:p>
          <a:p>
            <a:r>
              <a:rPr lang="en-US" sz="1400" dirty="0">
                <a:solidFill>
                  <a:schemeClr val="bg1"/>
                </a:solidFill>
              </a:rPr>
              <a:t>Always one output.</a:t>
            </a:r>
          </a:p>
          <a:p>
            <a:r>
              <a:rPr lang="en-US" sz="1400" dirty="0">
                <a:solidFill>
                  <a:schemeClr val="bg1"/>
                </a:solidFill>
              </a:rPr>
              <a:t>Minimum inputs will be 2.</a:t>
            </a:r>
          </a:p>
          <a:p>
            <a:r>
              <a:rPr lang="en-US" sz="1400" dirty="0">
                <a:solidFill>
                  <a:schemeClr val="bg1"/>
                </a:solidFill>
              </a:rPr>
              <a:t>Output represents the </a:t>
            </a:r>
            <a:r>
              <a:rPr lang="en-US" sz="1400" dirty="0" smtClean="0">
                <a:solidFill>
                  <a:schemeClr val="bg1"/>
                </a:solidFill>
              </a:rPr>
              <a:t>_______ </a:t>
            </a:r>
            <a:r>
              <a:rPr lang="en-US" sz="1400" dirty="0">
                <a:solidFill>
                  <a:schemeClr val="bg1"/>
                </a:solidFill>
              </a:rPr>
              <a:t>symbol</a:t>
            </a:r>
            <a:endParaRPr lang="en-IN" sz="1400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8686800" y="4788597"/>
            <a:ext cx="439533" cy="3549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30" t="27901"/>
          <a:stretch/>
        </p:blipFill>
        <p:spPr>
          <a:xfrm>
            <a:off x="6670820" y="666750"/>
            <a:ext cx="1451120" cy="3708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3409950"/>
            <a:ext cx="1887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  +  B=  A.B + A.B</a:t>
            </a:r>
            <a:endParaRPr lang="en-IN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/>
              <p14:cNvContentPartPr/>
              <p14:nvPr/>
            </p14:nvContentPartPr>
            <p14:xfrm>
              <a:off x="3441000" y="3000970"/>
              <a:ext cx="408240" cy="6627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6680" y="2992330"/>
                <a:ext cx="421920" cy="68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/>
              <p14:cNvContentPartPr/>
              <p14:nvPr/>
            </p14:nvContentPartPr>
            <p14:xfrm>
              <a:off x="3797760" y="2971450"/>
              <a:ext cx="1106640" cy="6814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90560" y="2964250"/>
                <a:ext cx="112248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/>
              <p14:cNvContentPartPr/>
              <p14:nvPr/>
            </p14:nvContentPartPr>
            <p14:xfrm>
              <a:off x="4864440" y="3179890"/>
              <a:ext cx="210600" cy="1717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56160" y="3171610"/>
                <a:ext cx="2296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/>
              <p14:cNvContentPartPr/>
              <p14:nvPr/>
            </p14:nvContentPartPr>
            <p14:xfrm>
              <a:off x="3071640" y="3143170"/>
              <a:ext cx="787320" cy="360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64080" y="3133810"/>
                <a:ext cx="8042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/>
              <p14:cNvContentPartPr/>
              <p14:nvPr/>
            </p14:nvContentPartPr>
            <p14:xfrm>
              <a:off x="3110880" y="3449170"/>
              <a:ext cx="743400" cy="3492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03680" y="3441250"/>
                <a:ext cx="76032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/>
              <p14:cNvContentPartPr/>
              <p14:nvPr/>
            </p14:nvContentPartPr>
            <p14:xfrm>
              <a:off x="5273040" y="2904850"/>
              <a:ext cx="44640" cy="15408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66200" y="2898010"/>
                <a:ext cx="558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/>
              <p14:cNvContentPartPr/>
              <p14:nvPr/>
            </p14:nvContentPartPr>
            <p14:xfrm>
              <a:off x="5265120" y="2883970"/>
              <a:ext cx="123840" cy="9540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57200" y="2877490"/>
                <a:ext cx="1368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 28"/>
              <p14:cNvContentPartPr/>
              <p14:nvPr/>
            </p14:nvContentPartPr>
            <p14:xfrm>
              <a:off x="5284200" y="2956330"/>
              <a:ext cx="83880" cy="612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78440" y="2952010"/>
                <a:ext cx="9396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Ink 29"/>
              <p14:cNvContentPartPr/>
              <p14:nvPr/>
            </p14:nvContentPartPr>
            <p14:xfrm>
              <a:off x="5506320" y="2942290"/>
              <a:ext cx="100800" cy="1548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98760" y="2936530"/>
                <a:ext cx="1130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" name="Ink 30"/>
              <p14:cNvContentPartPr/>
              <p14:nvPr/>
            </p14:nvContentPartPr>
            <p14:xfrm>
              <a:off x="5511360" y="2986570"/>
              <a:ext cx="104040" cy="165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05240" y="2982250"/>
                <a:ext cx="1144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4" name="Ink 33"/>
              <p14:cNvContentPartPr/>
              <p14:nvPr/>
            </p14:nvContentPartPr>
            <p14:xfrm>
              <a:off x="5134080" y="3177010"/>
              <a:ext cx="1193760" cy="946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24720" y="3170530"/>
                <a:ext cx="12117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6" name="Ink 35"/>
              <p14:cNvContentPartPr/>
              <p14:nvPr/>
            </p14:nvContentPartPr>
            <p14:xfrm>
              <a:off x="5739960" y="2876050"/>
              <a:ext cx="128160" cy="12024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30600" y="2866330"/>
                <a:ext cx="1432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7" name="Ink 36"/>
              <p14:cNvContentPartPr/>
              <p14:nvPr/>
            </p14:nvContentPartPr>
            <p14:xfrm>
              <a:off x="5740680" y="2942650"/>
              <a:ext cx="158040" cy="2412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35280" y="2938330"/>
                <a:ext cx="16776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8" name="Ink 37"/>
              <p14:cNvContentPartPr/>
              <p14:nvPr/>
            </p14:nvContentPartPr>
            <p14:xfrm>
              <a:off x="5965680" y="2892250"/>
              <a:ext cx="123480" cy="165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58840" y="2886850"/>
                <a:ext cx="1350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9" name="Ink 38"/>
              <p14:cNvContentPartPr/>
              <p14:nvPr/>
            </p14:nvContentPartPr>
            <p14:xfrm>
              <a:off x="6049920" y="2873170"/>
              <a:ext cx="12600" cy="6660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42720" y="2866690"/>
                <a:ext cx="2484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0" name="Ink 39"/>
              <p14:cNvContentPartPr/>
              <p14:nvPr/>
            </p14:nvContentPartPr>
            <p14:xfrm>
              <a:off x="5873520" y="2819170"/>
              <a:ext cx="238680" cy="1443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67040" y="2810890"/>
                <a:ext cx="25416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1" name="Ink 40"/>
              <p14:cNvContentPartPr/>
              <p14:nvPr/>
            </p14:nvContentPartPr>
            <p14:xfrm>
              <a:off x="6154320" y="2819170"/>
              <a:ext cx="130680" cy="12744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50000" y="2810170"/>
                <a:ext cx="14364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6" name="Ink 65"/>
              <p14:cNvContentPartPr/>
              <p14:nvPr/>
            </p14:nvContentPartPr>
            <p14:xfrm>
              <a:off x="2836920" y="3131650"/>
              <a:ext cx="209520" cy="48060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831160" y="3124810"/>
                <a:ext cx="22464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7" name="Ink 66"/>
              <p14:cNvContentPartPr/>
              <p14:nvPr/>
            </p14:nvContentPartPr>
            <p14:xfrm>
              <a:off x="1884360" y="3470770"/>
              <a:ext cx="127800" cy="936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877880" y="3466810"/>
                <a:ext cx="14112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8" name="Ink 67"/>
              <p14:cNvContentPartPr/>
              <p14:nvPr/>
            </p14:nvContentPartPr>
            <p14:xfrm>
              <a:off x="1667280" y="3468250"/>
              <a:ext cx="126720" cy="396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661160" y="3461410"/>
                <a:ext cx="13896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9" name="Ink 68"/>
              <p14:cNvContentPartPr/>
              <p14:nvPr/>
            </p14:nvContentPartPr>
            <p14:xfrm>
              <a:off x="873480" y="3442690"/>
              <a:ext cx="576000" cy="1404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67000" y="3435490"/>
                <a:ext cx="5907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0" name="Ink 69"/>
              <p14:cNvContentPartPr/>
              <p14:nvPr/>
            </p14:nvContentPartPr>
            <p14:xfrm>
              <a:off x="1041600" y="3502810"/>
              <a:ext cx="247680" cy="16884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32960" y="3493810"/>
                <a:ext cx="2660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1" name="Ink 70"/>
              <p14:cNvContentPartPr/>
              <p14:nvPr/>
            </p14:nvContentPartPr>
            <p14:xfrm>
              <a:off x="654960" y="3671290"/>
              <a:ext cx="79920" cy="6084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0280" y="3663730"/>
                <a:ext cx="9216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2" name="Ink 71"/>
              <p14:cNvContentPartPr/>
              <p14:nvPr/>
            </p14:nvContentPartPr>
            <p14:xfrm>
              <a:off x="557400" y="3696130"/>
              <a:ext cx="299160" cy="36036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1280" y="3693250"/>
                <a:ext cx="31284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3" name="Ink 72"/>
              <p14:cNvContentPartPr/>
              <p14:nvPr/>
            </p14:nvContentPartPr>
            <p14:xfrm>
              <a:off x="960600" y="3983770"/>
              <a:ext cx="1845360" cy="25596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54120" y="3979090"/>
                <a:ext cx="18561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7" name="Ink 76"/>
              <p14:cNvContentPartPr/>
              <p14:nvPr/>
            </p14:nvContentPartPr>
            <p14:xfrm>
              <a:off x="2704080" y="2228050"/>
              <a:ext cx="363960" cy="21204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695080" y="2219050"/>
                <a:ext cx="383400" cy="23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36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57150"/>
            <a:ext cx="2770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Full Revisions</a:t>
            </a:r>
            <a:endParaRPr lang="en-IN" sz="3600" b="1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4171950"/>
            <a:ext cx="65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0 = OFF</a:t>
            </a:r>
          </a:p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1 = ON</a:t>
            </a:r>
            <a:endParaRPr lang="en-IN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7800" y="4171950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AND Gate opposite NAND Gate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OR Gate Opposite NOR Gate</a:t>
            </a:r>
            <a:endParaRPr lang="en-IN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4552950"/>
            <a:ext cx="1478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NOT Gate= inverter Gate</a:t>
            </a:r>
            <a:endParaRPr lang="en-IN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74710" y="4171950"/>
            <a:ext cx="2034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Minimum inputs line should be 2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Always final output line should be 1</a:t>
            </a:r>
            <a:endParaRPr lang="en-IN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24500" y="-19050"/>
            <a:ext cx="2619500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Circuit Diagrams</a:t>
            </a:r>
            <a:endParaRPr lang="en-IN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5247"/>
            <a:ext cx="7770849" cy="43711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7895225" y="4171951"/>
            <a:ext cx="1248775" cy="10083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1237440" y="2047690"/>
              <a:ext cx="717120" cy="1861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8800" y="2034730"/>
                <a:ext cx="7387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/>
              <p14:cNvContentPartPr/>
              <p14:nvPr/>
            </p14:nvContentPartPr>
            <p14:xfrm>
              <a:off x="1404840" y="4734010"/>
              <a:ext cx="3015360" cy="24300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93320" y="4728250"/>
                <a:ext cx="303156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/>
              <p14:cNvContentPartPr/>
              <p14:nvPr/>
            </p14:nvContentPartPr>
            <p14:xfrm>
              <a:off x="3720720" y="1981810"/>
              <a:ext cx="2988360" cy="35100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06680" y="1972810"/>
                <a:ext cx="300672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/>
              <p14:cNvContentPartPr/>
              <p14:nvPr/>
            </p14:nvContentPartPr>
            <p14:xfrm>
              <a:off x="6564360" y="4724290"/>
              <a:ext cx="655200" cy="17712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52120" y="4712410"/>
                <a:ext cx="672480" cy="19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589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57150"/>
            <a:ext cx="2770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Full Revisions</a:t>
            </a:r>
            <a:endParaRPr lang="en-IN" sz="3600" b="1" dirty="0">
              <a:solidFill>
                <a:srgbClr val="FFC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720674"/>
              </p:ext>
            </p:extLst>
          </p:nvPr>
        </p:nvGraphicFramePr>
        <p:xfrm>
          <a:off x="228600" y="1504950"/>
          <a:ext cx="8610600" cy="23622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861060"/>
                <a:gridCol w="739140"/>
                <a:gridCol w="838200"/>
                <a:gridCol w="838200"/>
                <a:gridCol w="609600"/>
                <a:gridCol w="990600"/>
                <a:gridCol w="1066800"/>
                <a:gridCol w="944880"/>
                <a:gridCol w="1112520"/>
                <a:gridCol w="609600"/>
              </a:tblGrid>
              <a:tr h="4724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F=A.B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F=A+B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F=A’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F=(A.B)’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F=(A+B)’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F=A + B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F=(A + B)’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F=B’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34116" y="1200150"/>
            <a:ext cx="71336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C000"/>
                </a:solidFill>
              </a:rPr>
              <a:t>AND Gate       OR Gate        NOT Gate       NAND Gate           NOR Gate            XOR Gate               XNOR Gate              NOT Gate</a:t>
            </a:r>
            <a:endParaRPr lang="en-IN" sz="1100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862340"/>
            <a:ext cx="7276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INPUT</a:t>
            </a:r>
            <a:r>
              <a:rPr lang="en-US" sz="1400" b="1" dirty="0" smtClean="0">
                <a:solidFill>
                  <a:srgbClr val="FFC000"/>
                </a:solidFill>
              </a:rPr>
              <a:t> 		 					OUTPUT</a:t>
            </a:r>
            <a:endParaRPr lang="en-IN" sz="1400" b="1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4171950"/>
            <a:ext cx="65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0 = OFF</a:t>
            </a:r>
          </a:p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1 = ON</a:t>
            </a:r>
            <a:endParaRPr lang="en-IN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7800" y="4171950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AND Gate opposite NAND Gate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OR Gate Opposite NOR Gate</a:t>
            </a:r>
            <a:endParaRPr lang="en-IN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62800" y="4171950"/>
            <a:ext cx="17107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NAND = NOT + AND Gate</a:t>
            </a:r>
          </a:p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NOR = NOT + OR Gate</a:t>
            </a:r>
          </a:p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XOR = Exclusive- OR Gate</a:t>
            </a:r>
          </a:p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XNOR= Exclusive- NOR Gate</a:t>
            </a:r>
            <a:endParaRPr lang="en-IN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4552950"/>
            <a:ext cx="1478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NOT Gate= inverter Gate</a:t>
            </a:r>
            <a:endParaRPr lang="en-IN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74710" y="4171950"/>
            <a:ext cx="2034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Minimum inputs line should be 2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Always final output line should be 1</a:t>
            </a:r>
            <a:endParaRPr lang="en-IN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99208" y="-19050"/>
            <a:ext cx="134479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Truth Tables</a:t>
            </a:r>
            <a:endParaRPr lang="en-IN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31750" y="4656962"/>
            <a:ext cx="628275" cy="5073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43200" y="4725948"/>
            <a:ext cx="3075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00"/>
                </a:solidFill>
              </a:rPr>
              <a:t>Nije</a:t>
            </a:r>
            <a:r>
              <a:rPr lang="en-US" sz="1200" dirty="0" smtClean="0">
                <a:solidFill>
                  <a:srgbClr val="FFFF00"/>
                </a:solidFill>
              </a:rPr>
              <a:t> </a:t>
            </a:r>
            <a:r>
              <a:rPr lang="en-US" sz="1200" dirty="0" err="1" smtClean="0">
                <a:solidFill>
                  <a:srgbClr val="FFFF00"/>
                </a:solidFill>
              </a:rPr>
              <a:t>banao</a:t>
            </a:r>
            <a:r>
              <a:rPr lang="en-US" sz="1200" dirty="0" smtClean="0">
                <a:solidFill>
                  <a:srgbClr val="FFFF00"/>
                </a:solidFill>
              </a:rPr>
              <a:t> same(Try yourself) ,when input is 3</a:t>
            </a:r>
            <a:endParaRPr lang="en-IN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2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PYQ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sz="3600" dirty="0" smtClean="0">
                <a:solidFill>
                  <a:srgbClr val="FFC000"/>
                </a:solidFill>
              </a:rPr>
              <a:t>(Previous Year Ques)</a:t>
            </a:r>
            <a:endParaRPr lang="en-IN" sz="36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47750"/>
            <a:ext cx="4038600" cy="304799"/>
          </a:xfrm>
        </p:spPr>
        <p:txBody>
          <a:bodyPr>
            <a:norm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What is the output of the following gates?</a:t>
            </a:r>
            <a:endParaRPr lang="en-IN" sz="1200" dirty="0">
              <a:solidFill>
                <a:schemeClr val="bg1"/>
              </a:solidFill>
            </a:endParaRPr>
          </a:p>
          <a:p>
            <a:endParaRPr lang="en-IN" sz="1200" dirty="0" smtClean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606298" y="1520903"/>
              <a:ext cx="965880" cy="33760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9458" y="1514063"/>
                <a:ext cx="981000" cy="33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" name="Ink 33"/>
              <p14:cNvContentPartPr/>
              <p14:nvPr/>
            </p14:nvContentPartPr>
            <p14:xfrm>
              <a:off x="6230218" y="1590743"/>
              <a:ext cx="801720" cy="67860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25178" y="1583543"/>
                <a:ext cx="813240" cy="69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Ink 35"/>
              <p14:cNvContentPartPr/>
              <p14:nvPr/>
            </p14:nvContentPartPr>
            <p14:xfrm>
              <a:off x="6288178" y="1587503"/>
              <a:ext cx="2880" cy="1944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83138" y="1580663"/>
                <a:ext cx="147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7" name="Ink 36"/>
              <p14:cNvContentPartPr/>
              <p14:nvPr/>
            </p14:nvContentPartPr>
            <p14:xfrm>
              <a:off x="6209338" y="2439983"/>
              <a:ext cx="941400" cy="65232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05738" y="2433143"/>
                <a:ext cx="95220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3" name="Ink 42"/>
              <p14:cNvContentPartPr/>
              <p14:nvPr/>
            </p14:nvContentPartPr>
            <p14:xfrm>
              <a:off x="6245698" y="3199583"/>
              <a:ext cx="966600" cy="71496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41018" y="3193463"/>
                <a:ext cx="978840" cy="72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" name="Ink 43"/>
              <p14:cNvContentPartPr/>
              <p14:nvPr/>
            </p14:nvContentPartPr>
            <p14:xfrm>
              <a:off x="6280978" y="4060703"/>
              <a:ext cx="457920" cy="89280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74858" y="4054223"/>
                <a:ext cx="47232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8" name="Ink 47"/>
              <p14:cNvContentPartPr/>
              <p14:nvPr/>
            </p14:nvContentPartPr>
            <p14:xfrm>
              <a:off x="6269098" y="4056023"/>
              <a:ext cx="1002600" cy="47124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64418" y="4050263"/>
                <a:ext cx="101196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0" name="Ink 49"/>
              <p14:cNvContentPartPr/>
              <p14:nvPr/>
            </p14:nvContentPartPr>
            <p14:xfrm>
              <a:off x="6334618" y="4505663"/>
              <a:ext cx="977400" cy="44244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29218" y="4498463"/>
                <a:ext cx="99000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1" name="Ink 50"/>
              <p14:cNvContentPartPr/>
              <p14:nvPr/>
            </p14:nvContentPartPr>
            <p14:xfrm>
              <a:off x="7279258" y="4527263"/>
              <a:ext cx="28080" cy="5148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74578" y="4522583"/>
                <a:ext cx="381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/>
              <p14:cNvContentPartPr/>
              <p14:nvPr/>
            </p14:nvContentPartPr>
            <p14:xfrm>
              <a:off x="1575480" y="4316770"/>
              <a:ext cx="1076400" cy="2088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66480" y="4305610"/>
                <a:ext cx="10965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9" name="Ink 28"/>
              <p14:cNvContentPartPr/>
              <p14:nvPr/>
            </p14:nvContentPartPr>
            <p14:xfrm>
              <a:off x="1227360" y="2549530"/>
              <a:ext cx="665640" cy="230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20160" y="2541250"/>
                <a:ext cx="6796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" name="Ink 29"/>
              <p14:cNvContentPartPr/>
              <p14:nvPr/>
            </p14:nvContentPartPr>
            <p14:xfrm>
              <a:off x="1242840" y="3260530"/>
              <a:ext cx="784080" cy="972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35280" y="3252970"/>
                <a:ext cx="7999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" name="Ink 30"/>
              <p14:cNvContentPartPr/>
              <p14:nvPr/>
            </p14:nvContentPartPr>
            <p14:xfrm>
              <a:off x="1021080" y="1718650"/>
              <a:ext cx="600120" cy="1044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13880" y="1709650"/>
                <a:ext cx="6130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" name="Ink 31"/>
              <p14:cNvContentPartPr/>
              <p14:nvPr/>
            </p14:nvContentPartPr>
            <p14:xfrm>
              <a:off x="208200" y="1649890"/>
              <a:ext cx="439920" cy="1044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9920" y="1640890"/>
                <a:ext cx="45720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5" name="Ink 34"/>
              <p14:cNvContentPartPr/>
              <p14:nvPr/>
            </p14:nvContentPartPr>
            <p14:xfrm>
              <a:off x="211800" y="1887850"/>
              <a:ext cx="437040" cy="756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3520" y="1878850"/>
                <a:ext cx="4546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8" name="Ink 37"/>
              <p14:cNvContentPartPr/>
              <p14:nvPr/>
            </p14:nvContentPartPr>
            <p14:xfrm>
              <a:off x="175080" y="2358370"/>
              <a:ext cx="499680" cy="1008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7880" y="2350450"/>
                <a:ext cx="5133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9" name="Ink 38"/>
              <p14:cNvContentPartPr/>
              <p14:nvPr/>
            </p14:nvContentPartPr>
            <p14:xfrm>
              <a:off x="223320" y="3242890"/>
              <a:ext cx="519120" cy="900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5760" y="3233890"/>
                <a:ext cx="53568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0" name="Ink 39"/>
              <p14:cNvContentPartPr/>
              <p14:nvPr/>
            </p14:nvContentPartPr>
            <p14:xfrm>
              <a:off x="126120" y="2502730"/>
              <a:ext cx="531360" cy="1908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0000" y="2494090"/>
                <a:ext cx="5461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1" name="Ink 40"/>
              <p14:cNvContentPartPr/>
              <p14:nvPr/>
            </p14:nvContentPartPr>
            <p14:xfrm>
              <a:off x="135120" y="2642770"/>
              <a:ext cx="579960" cy="2844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26840" y="2633410"/>
                <a:ext cx="59760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/>
              <p14:cNvContentPartPr/>
              <p14:nvPr/>
            </p14:nvContentPartPr>
            <p14:xfrm>
              <a:off x="221160" y="4020130"/>
              <a:ext cx="479520" cy="1080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3960" y="4014370"/>
                <a:ext cx="49248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5" name="Ink 44"/>
              <p14:cNvContentPartPr/>
              <p14:nvPr/>
            </p14:nvContentPartPr>
            <p14:xfrm>
              <a:off x="229800" y="4503610"/>
              <a:ext cx="523440" cy="936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23320" y="4496050"/>
                <a:ext cx="53856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6" name="Ink 45"/>
              <p14:cNvContentPartPr/>
              <p14:nvPr/>
            </p14:nvContentPartPr>
            <p14:xfrm>
              <a:off x="193080" y="4235770"/>
              <a:ext cx="620640" cy="720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6600" y="4227130"/>
                <a:ext cx="63468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7" name="Ink 46"/>
              <p14:cNvContentPartPr/>
              <p14:nvPr/>
            </p14:nvContentPartPr>
            <p14:xfrm>
              <a:off x="172920" y="4718890"/>
              <a:ext cx="706320" cy="1692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66080" y="4709890"/>
                <a:ext cx="72072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3" name="Ink 62"/>
              <p14:cNvContentPartPr/>
              <p14:nvPr/>
            </p14:nvContentPartPr>
            <p14:xfrm>
              <a:off x="984000" y="4969810"/>
              <a:ext cx="622800" cy="14472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75360" y="4960450"/>
                <a:ext cx="64044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2" name="Ink 81"/>
              <p14:cNvContentPartPr/>
              <p14:nvPr/>
            </p14:nvContentPartPr>
            <p14:xfrm>
              <a:off x="1004880" y="2101690"/>
              <a:ext cx="2187360" cy="203508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95160" y="2091250"/>
                <a:ext cx="2206440" cy="20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8" name="Ink 87"/>
              <p14:cNvContentPartPr/>
              <p14:nvPr/>
            </p14:nvContentPartPr>
            <p14:xfrm>
              <a:off x="1227000" y="2399410"/>
              <a:ext cx="567720" cy="1908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218360" y="2390770"/>
                <a:ext cx="5850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1" name="Ink 100"/>
              <p14:cNvContentPartPr/>
              <p14:nvPr/>
            </p14:nvContentPartPr>
            <p14:xfrm>
              <a:off x="20280" y="1460530"/>
              <a:ext cx="2056320" cy="332136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5239" y="1450090"/>
                <a:ext cx="2070002" cy="334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7" name="Ink 126"/>
              <p14:cNvContentPartPr/>
              <p14:nvPr/>
            </p14:nvContentPartPr>
            <p14:xfrm>
              <a:off x="855480" y="2778850"/>
              <a:ext cx="449280" cy="12024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49360" y="2767690"/>
                <a:ext cx="46656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5" name="Ink 164"/>
              <p14:cNvContentPartPr/>
              <p14:nvPr/>
            </p14:nvContentPartPr>
            <p14:xfrm>
              <a:off x="5853360" y="4194730"/>
              <a:ext cx="744120" cy="53640"/>
            </p14:xfrm>
          </p:contentPart>
        </mc:Choice>
        <mc:Fallback xmlns="">
          <p:pic>
            <p:nvPicPr>
              <p:cNvPr id="165" name="Ink 164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845800" y="4185730"/>
                <a:ext cx="76068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66" name="Ink 165"/>
              <p14:cNvContentPartPr/>
              <p14:nvPr/>
            </p14:nvContentPartPr>
            <p14:xfrm>
              <a:off x="5961000" y="4390210"/>
              <a:ext cx="734760" cy="45000"/>
            </p14:xfrm>
          </p:contentPart>
        </mc:Choice>
        <mc:Fallback xmlns="">
          <p:pic>
            <p:nvPicPr>
              <p:cNvPr id="166" name="Ink 165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953440" y="4381570"/>
                <a:ext cx="75096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67" name="Ink 166"/>
              <p14:cNvContentPartPr/>
              <p14:nvPr/>
            </p14:nvContentPartPr>
            <p14:xfrm>
              <a:off x="6045600" y="4590010"/>
              <a:ext cx="729720" cy="6912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040560" y="4580650"/>
                <a:ext cx="74232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69" name="Ink 168"/>
              <p14:cNvContentPartPr/>
              <p14:nvPr/>
            </p14:nvContentPartPr>
            <p14:xfrm>
              <a:off x="6139560" y="4784050"/>
              <a:ext cx="572400" cy="48960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132360" y="4773970"/>
                <a:ext cx="58968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85" name="Ink 184"/>
              <p14:cNvContentPartPr/>
              <p14:nvPr/>
            </p14:nvContentPartPr>
            <p14:xfrm>
              <a:off x="7703760" y="3544930"/>
              <a:ext cx="564480" cy="83520"/>
            </p14:xfrm>
          </p:contentPart>
        </mc:Choice>
        <mc:Fallback xmlns="">
          <p:pic>
            <p:nvPicPr>
              <p:cNvPr id="185" name="Ink 184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93680" y="3534850"/>
                <a:ext cx="58392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88" name="Ink 187"/>
              <p14:cNvContentPartPr/>
              <p14:nvPr/>
            </p14:nvContentPartPr>
            <p14:xfrm>
              <a:off x="7270680" y="4514770"/>
              <a:ext cx="1179720" cy="39600"/>
            </p14:xfrm>
          </p:contentPart>
        </mc:Choice>
        <mc:Fallback xmlns="">
          <p:pic>
            <p:nvPicPr>
              <p:cNvPr id="188" name="Ink 187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262040" y="4504690"/>
                <a:ext cx="11984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01" name="Ink 200"/>
              <p14:cNvContentPartPr/>
              <p14:nvPr/>
            </p14:nvContentPartPr>
            <p14:xfrm>
              <a:off x="7041720" y="1916650"/>
              <a:ext cx="835200" cy="36360"/>
            </p14:xfrm>
          </p:contentPart>
        </mc:Choice>
        <mc:Fallback xmlns="">
          <p:pic>
            <p:nvPicPr>
              <p:cNvPr id="201" name="Ink 200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030920" y="1904050"/>
                <a:ext cx="8586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02" name="Ink 201"/>
              <p14:cNvContentPartPr/>
              <p14:nvPr/>
            </p14:nvContentPartPr>
            <p14:xfrm>
              <a:off x="5865240" y="1707850"/>
              <a:ext cx="631800" cy="37800"/>
            </p14:xfrm>
          </p:contentPart>
        </mc:Choice>
        <mc:Fallback xmlns="">
          <p:pic>
            <p:nvPicPr>
              <p:cNvPr id="202" name="Ink 201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56960" y="1697410"/>
                <a:ext cx="65052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03" name="Ink 202"/>
              <p14:cNvContentPartPr/>
              <p14:nvPr/>
            </p14:nvContentPartPr>
            <p14:xfrm>
              <a:off x="5923200" y="2028250"/>
              <a:ext cx="624240" cy="25200"/>
            </p14:xfrm>
          </p:contentPart>
        </mc:Choice>
        <mc:Fallback xmlns="">
          <p:pic>
            <p:nvPicPr>
              <p:cNvPr id="203" name="Ink 202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914560" y="2016730"/>
                <a:ext cx="64440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04" name="Ink 203"/>
              <p14:cNvContentPartPr/>
              <p14:nvPr/>
            </p14:nvContentPartPr>
            <p14:xfrm>
              <a:off x="7091040" y="2577970"/>
              <a:ext cx="734400" cy="59760"/>
            </p14:xfrm>
          </p:contentPart>
        </mc:Choice>
        <mc:Fallback xmlns="">
          <p:pic>
            <p:nvPicPr>
              <p:cNvPr id="204" name="Ink 203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082400" y="2568970"/>
                <a:ext cx="7488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05" name="Ink 204"/>
              <p14:cNvContentPartPr/>
              <p14:nvPr/>
            </p14:nvContentPartPr>
            <p14:xfrm>
              <a:off x="7151520" y="2749330"/>
              <a:ext cx="669960" cy="31320"/>
            </p14:xfrm>
          </p:contentPart>
        </mc:Choice>
        <mc:Fallback xmlns="">
          <p:pic>
            <p:nvPicPr>
              <p:cNvPr id="205" name="Ink 204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143240" y="2738170"/>
                <a:ext cx="68940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06" name="Ink 205"/>
              <p14:cNvContentPartPr/>
              <p14:nvPr/>
            </p14:nvContentPartPr>
            <p14:xfrm>
              <a:off x="5876400" y="2547730"/>
              <a:ext cx="627480" cy="41040"/>
            </p14:xfrm>
          </p:contentPart>
        </mc:Choice>
        <mc:Fallback xmlns="">
          <p:pic>
            <p:nvPicPr>
              <p:cNvPr id="206" name="Ink 205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867760" y="2538010"/>
                <a:ext cx="6418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07" name="Ink 206"/>
              <p14:cNvContentPartPr/>
              <p14:nvPr/>
            </p14:nvContentPartPr>
            <p14:xfrm>
              <a:off x="5872440" y="2720170"/>
              <a:ext cx="736200" cy="62640"/>
            </p14:xfrm>
          </p:contentPart>
        </mc:Choice>
        <mc:Fallback xmlns="">
          <p:pic>
            <p:nvPicPr>
              <p:cNvPr id="207" name="Ink 206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864160" y="2709370"/>
                <a:ext cx="75492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08" name="Ink 207"/>
              <p14:cNvContentPartPr/>
              <p14:nvPr/>
            </p14:nvContentPartPr>
            <p14:xfrm>
              <a:off x="5917800" y="2882170"/>
              <a:ext cx="632880" cy="57960"/>
            </p14:xfrm>
          </p:contentPart>
        </mc:Choice>
        <mc:Fallback xmlns="">
          <p:pic>
            <p:nvPicPr>
              <p:cNvPr id="208" name="Ink 207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909880" y="2870650"/>
                <a:ext cx="65232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09" name="Ink 208"/>
              <p14:cNvContentPartPr/>
              <p14:nvPr/>
            </p14:nvContentPartPr>
            <p14:xfrm>
              <a:off x="7204080" y="3351970"/>
              <a:ext cx="921960" cy="202320"/>
            </p14:xfrm>
          </p:contentPart>
        </mc:Choice>
        <mc:Fallback xmlns="">
          <p:pic>
            <p:nvPicPr>
              <p:cNvPr id="209" name="Ink 208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194000" y="3340810"/>
                <a:ext cx="9432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10" name="Ink 209"/>
              <p14:cNvContentPartPr/>
              <p14:nvPr/>
            </p14:nvContentPartPr>
            <p14:xfrm>
              <a:off x="6010680" y="3358450"/>
              <a:ext cx="588240" cy="58680"/>
            </p14:xfrm>
          </p:contentPart>
        </mc:Choice>
        <mc:Fallback xmlns="">
          <p:pic>
            <p:nvPicPr>
              <p:cNvPr id="210" name="Ink 209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00960" y="3349090"/>
                <a:ext cx="60552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11" name="Ink 210"/>
              <p14:cNvContentPartPr/>
              <p14:nvPr/>
            </p14:nvContentPartPr>
            <p14:xfrm>
              <a:off x="6044520" y="3623050"/>
              <a:ext cx="601560" cy="37800"/>
            </p14:xfrm>
          </p:contentPart>
        </mc:Choice>
        <mc:Fallback xmlns="">
          <p:pic>
            <p:nvPicPr>
              <p:cNvPr id="211" name="Ink 210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036600" y="3612970"/>
                <a:ext cx="61956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42" name="Ink 241"/>
              <p14:cNvContentPartPr/>
              <p14:nvPr/>
            </p14:nvContentPartPr>
            <p14:xfrm>
              <a:off x="5539080" y="1657810"/>
              <a:ext cx="479520" cy="3340800"/>
            </p14:xfrm>
          </p:contentPart>
        </mc:Choice>
        <mc:Fallback xmlns="">
          <p:pic>
            <p:nvPicPr>
              <p:cNvPr id="242" name="Ink 241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531520" y="1651690"/>
                <a:ext cx="493920" cy="335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43" name="Ink 242"/>
              <p14:cNvContentPartPr/>
              <p14:nvPr/>
            </p14:nvContentPartPr>
            <p14:xfrm>
              <a:off x="7347000" y="2275930"/>
              <a:ext cx="1524240" cy="356760"/>
            </p14:xfrm>
          </p:contentPart>
        </mc:Choice>
        <mc:Fallback xmlns="">
          <p:pic>
            <p:nvPicPr>
              <p:cNvPr id="243" name="Ink 242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338360" y="2267290"/>
                <a:ext cx="154368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55" name="Ink 254"/>
              <p14:cNvContentPartPr/>
              <p14:nvPr/>
            </p14:nvContentPartPr>
            <p14:xfrm>
              <a:off x="7175640" y="1376290"/>
              <a:ext cx="1285920" cy="281880"/>
            </p14:xfrm>
          </p:contentPart>
        </mc:Choice>
        <mc:Fallback xmlns="">
          <p:pic>
            <p:nvPicPr>
              <p:cNvPr id="255" name="Ink 254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165920" y="1364770"/>
                <a:ext cx="130716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56" name="Ink 255"/>
              <p14:cNvContentPartPr/>
              <p14:nvPr/>
            </p14:nvContentPartPr>
            <p14:xfrm>
              <a:off x="6761640" y="2254330"/>
              <a:ext cx="1873440" cy="2817720"/>
            </p14:xfrm>
          </p:contentPart>
        </mc:Choice>
        <mc:Fallback xmlns="">
          <p:pic>
            <p:nvPicPr>
              <p:cNvPr id="256" name="Ink 255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752640" y="2243530"/>
                <a:ext cx="1893240" cy="28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57" name="Ink 256"/>
              <p14:cNvContentPartPr/>
              <p14:nvPr/>
            </p14:nvContentPartPr>
            <p14:xfrm>
              <a:off x="7558320" y="4091050"/>
              <a:ext cx="1580760" cy="294120"/>
            </p14:xfrm>
          </p:contentPart>
        </mc:Choice>
        <mc:Fallback xmlns="">
          <p:pic>
            <p:nvPicPr>
              <p:cNvPr id="257" name="Ink 256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550400" y="4080970"/>
                <a:ext cx="159876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72" name="Ink 271"/>
              <p14:cNvContentPartPr/>
              <p14:nvPr/>
            </p14:nvContentPartPr>
            <p14:xfrm>
              <a:off x="8082120" y="16930"/>
              <a:ext cx="1206720" cy="237960"/>
            </p14:xfrm>
          </p:contentPart>
        </mc:Choice>
        <mc:Fallback xmlns="">
          <p:pic>
            <p:nvPicPr>
              <p:cNvPr id="272" name="Ink 271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073840" y="9730"/>
                <a:ext cx="1223640" cy="253800"/>
              </a:xfrm>
              <a:prstGeom prst="rect">
                <a:avLst/>
              </a:prstGeom>
            </p:spPr>
          </p:pic>
        </mc:Fallback>
      </mc:AlternateContent>
      <p:pic>
        <p:nvPicPr>
          <p:cNvPr id="280" name="Picture 279"/>
          <p:cNvPicPr>
            <a:picLocks noChangeAspect="1"/>
          </p:cNvPicPr>
          <p:nvPr/>
        </p:nvPicPr>
        <p:blipFill rotWithShape="1">
          <a:blip r:embed="rId10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0" y="7047"/>
            <a:ext cx="628275" cy="50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1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PYQ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sz="3600" dirty="0" smtClean="0">
                <a:solidFill>
                  <a:srgbClr val="FFC000"/>
                </a:solidFill>
              </a:rPr>
              <a:t>(Previous Year Ques)</a:t>
            </a:r>
            <a:endParaRPr lang="en-IN" sz="36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47750"/>
            <a:ext cx="4038600" cy="304799"/>
          </a:xfrm>
        </p:spPr>
        <p:txBody>
          <a:bodyPr>
            <a:norm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What is the output of the following gates?</a:t>
            </a:r>
            <a:endParaRPr lang="en-IN" sz="1200" dirty="0">
              <a:solidFill>
                <a:schemeClr val="bg1"/>
              </a:solidFill>
            </a:endParaRPr>
          </a:p>
          <a:p>
            <a:endParaRPr lang="en-IN" sz="1200" dirty="0" smtClean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606298" y="1520903"/>
              <a:ext cx="965880" cy="33760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9458" y="1514063"/>
                <a:ext cx="981000" cy="33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" name="Ink 33"/>
              <p14:cNvContentPartPr/>
              <p14:nvPr/>
            </p14:nvContentPartPr>
            <p14:xfrm>
              <a:off x="6230218" y="1590743"/>
              <a:ext cx="783720" cy="67104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25178" y="1583543"/>
                <a:ext cx="79560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Ink 35"/>
              <p14:cNvContentPartPr/>
              <p14:nvPr/>
            </p14:nvContentPartPr>
            <p14:xfrm>
              <a:off x="6288178" y="1587503"/>
              <a:ext cx="2880" cy="1944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83138" y="1580663"/>
                <a:ext cx="147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7" name="Ink 36"/>
              <p14:cNvContentPartPr/>
              <p14:nvPr/>
            </p14:nvContentPartPr>
            <p14:xfrm>
              <a:off x="6209338" y="2439983"/>
              <a:ext cx="941400" cy="65232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05738" y="2433143"/>
                <a:ext cx="95220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3" name="Ink 42"/>
              <p14:cNvContentPartPr/>
              <p14:nvPr/>
            </p14:nvContentPartPr>
            <p14:xfrm>
              <a:off x="6245698" y="3199583"/>
              <a:ext cx="966600" cy="71496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41018" y="3193463"/>
                <a:ext cx="978840" cy="72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" name="Ink 43"/>
              <p14:cNvContentPartPr/>
              <p14:nvPr/>
            </p14:nvContentPartPr>
            <p14:xfrm>
              <a:off x="6280978" y="4060703"/>
              <a:ext cx="457920" cy="89280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74858" y="4054223"/>
                <a:ext cx="47232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8" name="Ink 47"/>
              <p14:cNvContentPartPr/>
              <p14:nvPr/>
            </p14:nvContentPartPr>
            <p14:xfrm>
              <a:off x="6269098" y="4056023"/>
              <a:ext cx="1002600" cy="47124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64418" y="4050263"/>
                <a:ext cx="101196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1" name="Ink 50"/>
              <p14:cNvContentPartPr/>
              <p14:nvPr/>
            </p14:nvContentPartPr>
            <p14:xfrm>
              <a:off x="7279258" y="4527263"/>
              <a:ext cx="28080" cy="5148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74578" y="4522583"/>
                <a:ext cx="38160" cy="601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Oval 6"/>
          <p:cNvSpPr/>
          <p:nvPr/>
        </p:nvSpPr>
        <p:spPr>
          <a:xfrm>
            <a:off x="1046880" y="1666440"/>
            <a:ext cx="100800" cy="100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217160" y="2451600"/>
            <a:ext cx="115920" cy="1159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45240" y="3237480"/>
            <a:ext cx="104400" cy="10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74280" y="4215240"/>
            <a:ext cx="122040" cy="1216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>
            <a:endCxn id="21" idx="2"/>
          </p:cNvCxnSpPr>
          <p:nvPr/>
        </p:nvCxnSpPr>
        <p:spPr>
          <a:xfrm flipV="1">
            <a:off x="6281641" y="1982880"/>
            <a:ext cx="724679" cy="282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006320" y="1914840"/>
            <a:ext cx="136080" cy="1360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/>
              <p14:cNvContentPartPr/>
              <p14:nvPr/>
            </p14:nvContentPartPr>
            <p14:xfrm>
              <a:off x="7120858" y="2718623"/>
              <a:ext cx="126720" cy="14328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15458" y="2715383"/>
                <a:ext cx="1389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/>
              <p14:cNvContentPartPr/>
              <p14:nvPr/>
            </p14:nvContentPartPr>
            <p14:xfrm>
              <a:off x="7183498" y="3477143"/>
              <a:ext cx="117360" cy="1238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78458" y="3472103"/>
                <a:ext cx="125640" cy="134280"/>
              </a:xfrm>
              <a:prstGeom prst="rect">
                <a:avLst/>
              </a:prstGeom>
            </p:spPr>
          </p:pic>
        </mc:Fallback>
      </mc:AlternateContent>
      <p:cxnSp>
        <p:nvCxnSpPr>
          <p:cNvPr id="39" name="Straight Connector 38"/>
          <p:cNvCxnSpPr>
            <a:endCxn id="40" idx="2"/>
          </p:cNvCxnSpPr>
          <p:nvPr/>
        </p:nvCxnSpPr>
        <p:spPr>
          <a:xfrm flipV="1">
            <a:off x="6333840" y="4542660"/>
            <a:ext cx="981000" cy="4051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314840" y="4464000"/>
            <a:ext cx="157320" cy="1573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" name="Ink 7"/>
              <p14:cNvContentPartPr/>
              <p14:nvPr/>
            </p14:nvContentPartPr>
            <p14:xfrm>
              <a:off x="35760" y="1586170"/>
              <a:ext cx="265320" cy="32302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840" y="1577170"/>
                <a:ext cx="281880" cy="32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3" name="Ink 62"/>
              <p14:cNvContentPartPr/>
              <p14:nvPr/>
            </p14:nvContentPartPr>
            <p14:xfrm>
              <a:off x="7134240" y="1886410"/>
              <a:ext cx="831960" cy="8496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25240" y="1877410"/>
                <a:ext cx="84708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7" name="Ink 66"/>
              <p14:cNvContentPartPr/>
              <p14:nvPr/>
            </p14:nvContentPartPr>
            <p14:xfrm>
              <a:off x="5737440" y="1771930"/>
              <a:ext cx="301320" cy="112932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30960" y="1762930"/>
                <a:ext cx="312840" cy="11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8" name="Ink 77"/>
              <p14:cNvContentPartPr/>
              <p14:nvPr/>
            </p14:nvContentPartPr>
            <p14:xfrm>
              <a:off x="206760" y="1656010"/>
              <a:ext cx="429120" cy="2916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8120" y="1645570"/>
                <a:ext cx="44820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9" name="Ink 78"/>
              <p14:cNvContentPartPr/>
              <p14:nvPr/>
            </p14:nvContentPartPr>
            <p14:xfrm>
              <a:off x="1152480" y="1675090"/>
              <a:ext cx="721080" cy="4572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43480" y="1666090"/>
                <a:ext cx="73836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0" name="Ink 79"/>
              <p14:cNvContentPartPr/>
              <p14:nvPr/>
            </p14:nvContentPartPr>
            <p14:xfrm>
              <a:off x="243480" y="1891450"/>
              <a:ext cx="393480" cy="2232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6280" y="1881010"/>
                <a:ext cx="41112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1" name="Ink 80"/>
              <p14:cNvContentPartPr/>
              <p14:nvPr/>
            </p14:nvContentPartPr>
            <p14:xfrm>
              <a:off x="274440" y="2374210"/>
              <a:ext cx="369000" cy="1836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5800" y="2365210"/>
                <a:ext cx="3844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2" name="Ink 81"/>
              <p14:cNvContentPartPr/>
              <p14:nvPr/>
            </p14:nvContentPartPr>
            <p14:xfrm>
              <a:off x="1350840" y="2481490"/>
              <a:ext cx="621000" cy="4320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342200" y="2472130"/>
                <a:ext cx="6386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3" name="Ink 82"/>
              <p14:cNvContentPartPr/>
              <p14:nvPr/>
            </p14:nvContentPartPr>
            <p14:xfrm>
              <a:off x="285240" y="2627650"/>
              <a:ext cx="390960" cy="1800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8400" y="2618650"/>
                <a:ext cx="4032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4" name="Ink 83"/>
              <p14:cNvContentPartPr/>
              <p14:nvPr/>
            </p14:nvContentPartPr>
            <p14:xfrm>
              <a:off x="307560" y="3137410"/>
              <a:ext cx="463320" cy="2268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0000" y="3128410"/>
                <a:ext cx="4795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5" name="Ink 84"/>
              <p14:cNvContentPartPr/>
              <p14:nvPr/>
            </p14:nvContentPartPr>
            <p14:xfrm>
              <a:off x="1321680" y="3197890"/>
              <a:ext cx="638280" cy="5148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314480" y="3189610"/>
                <a:ext cx="6537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6" name="Ink 85"/>
              <p14:cNvContentPartPr/>
              <p14:nvPr/>
            </p14:nvContentPartPr>
            <p14:xfrm>
              <a:off x="1363440" y="3257650"/>
              <a:ext cx="570600" cy="1800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354800" y="3247930"/>
                <a:ext cx="5889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7" name="Ink 86"/>
              <p14:cNvContentPartPr/>
              <p14:nvPr/>
            </p14:nvContentPartPr>
            <p14:xfrm>
              <a:off x="369120" y="3394810"/>
              <a:ext cx="398520" cy="3168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2280" y="3385810"/>
                <a:ext cx="4143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8" name="Ink 87"/>
              <p14:cNvContentPartPr/>
              <p14:nvPr/>
            </p14:nvContentPartPr>
            <p14:xfrm>
              <a:off x="209280" y="4142170"/>
              <a:ext cx="505800" cy="1548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00280" y="4134610"/>
                <a:ext cx="5220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9" name="Ink 88"/>
              <p14:cNvContentPartPr/>
              <p14:nvPr/>
            </p14:nvContentPartPr>
            <p14:xfrm>
              <a:off x="1716240" y="4213090"/>
              <a:ext cx="699840" cy="5760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707600" y="4205890"/>
                <a:ext cx="7138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0" name="Ink 89"/>
              <p14:cNvContentPartPr/>
              <p14:nvPr/>
            </p14:nvContentPartPr>
            <p14:xfrm>
              <a:off x="289200" y="4424770"/>
              <a:ext cx="539640" cy="1656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80560" y="4414690"/>
                <a:ext cx="5526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1" name="Ink 90"/>
              <p14:cNvContentPartPr/>
              <p14:nvPr/>
            </p14:nvContentPartPr>
            <p14:xfrm>
              <a:off x="333840" y="4729690"/>
              <a:ext cx="426600" cy="1332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26640" y="4721050"/>
                <a:ext cx="4399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2" name="Ink 111"/>
              <p14:cNvContentPartPr/>
              <p14:nvPr/>
            </p14:nvContentPartPr>
            <p14:xfrm>
              <a:off x="5950920" y="1765450"/>
              <a:ext cx="500760" cy="6084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942640" y="1756450"/>
                <a:ext cx="51804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3" name="Ink 112"/>
              <p14:cNvContentPartPr/>
              <p14:nvPr/>
            </p14:nvContentPartPr>
            <p14:xfrm>
              <a:off x="5968920" y="1920250"/>
              <a:ext cx="529560" cy="5112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63520" y="1911610"/>
                <a:ext cx="5436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4" name="Ink 113"/>
              <p14:cNvContentPartPr/>
              <p14:nvPr/>
            </p14:nvContentPartPr>
            <p14:xfrm>
              <a:off x="5987280" y="2055610"/>
              <a:ext cx="539640" cy="5364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979720" y="2047330"/>
                <a:ext cx="55152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4" name="Ink 123"/>
              <p14:cNvContentPartPr/>
              <p14:nvPr/>
            </p14:nvContentPartPr>
            <p14:xfrm>
              <a:off x="5620080" y="3414250"/>
              <a:ext cx="132840" cy="11376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611800" y="3405610"/>
                <a:ext cx="14544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5" name="Ink 124"/>
              <p14:cNvContentPartPr/>
              <p14:nvPr/>
            </p14:nvContentPartPr>
            <p14:xfrm>
              <a:off x="5605680" y="3496690"/>
              <a:ext cx="146520" cy="1008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98480" y="3492010"/>
                <a:ext cx="15804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2" name="Ink 131"/>
              <p14:cNvContentPartPr/>
              <p14:nvPr/>
            </p14:nvContentPartPr>
            <p14:xfrm>
              <a:off x="5763000" y="4210210"/>
              <a:ext cx="259200" cy="568440"/>
            </p14:xfrm>
          </p:contentPart>
        </mc:Choice>
        <mc:Fallback xmlns="">
          <p:pic>
            <p:nvPicPr>
              <p:cNvPr id="132" name="Ink 131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755800" y="4201210"/>
                <a:ext cx="27072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2" name="Ink 141"/>
              <p14:cNvContentPartPr/>
              <p14:nvPr/>
            </p14:nvContentPartPr>
            <p14:xfrm>
              <a:off x="1440120" y="1409410"/>
              <a:ext cx="965880" cy="173520"/>
            </p14:xfrm>
          </p:contentPart>
        </mc:Choice>
        <mc:Fallback xmlns="">
          <p:pic>
            <p:nvPicPr>
              <p:cNvPr id="142" name="Ink 141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430400" y="1398610"/>
                <a:ext cx="9846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51" name="Ink 150"/>
              <p14:cNvContentPartPr/>
              <p14:nvPr/>
            </p14:nvContentPartPr>
            <p14:xfrm>
              <a:off x="1872480" y="3783610"/>
              <a:ext cx="1418760" cy="233640"/>
            </p14:xfrm>
          </p:contentPart>
        </mc:Choice>
        <mc:Fallback xmlns="">
          <p:pic>
            <p:nvPicPr>
              <p:cNvPr id="151" name="Ink 150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864200" y="3773530"/>
                <a:ext cx="14313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56" name="Ink 155"/>
              <p14:cNvContentPartPr/>
              <p14:nvPr/>
            </p14:nvContentPartPr>
            <p14:xfrm>
              <a:off x="7387320" y="1459450"/>
              <a:ext cx="1466640" cy="250200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380120" y="1450090"/>
                <a:ext cx="147960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83" name="Ink 182"/>
              <p14:cNvContentPartPr/>
              <p14:nvPr/>
            </p14:nvContentPartPr>
            <p14:xfrm>
              <a:off x="1426440" y="4829050"/>
              <a:ext cx="756720" cy="139680"/>
            </p14:xfrm>
          </p:contentPart>
        </mc:Choice>
        <mc:Fallback xmlns="">
          <p:pic>
            <p:nvPicPr>
              <p:cNvPr id="183" name="Ink 182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416000" y="4819330"/>
                <a:ext cx="7768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87" name="Ink 186"/>
              <p14:cNvContentPartPr/>
              <p14:nvPr/>
            </p14:nvContentPartPr>
            <p14:xfrm>
              <a:off x="7230720" y="2487610"/>
              <a:ext cx="1015920" cy="290880"/>
            </p14:xfrm>
          </p:contentPart>
        </mc:Choice>
        <mc:Fallback xmlns="">
          <p:pic>
            <p:nvPicPr>
              <p:cNvPr id="187" name="Ink 186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222800" y="2476450"/>
                <a:ext cx="103500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88" name="Ink 187"/>
              <p14:cNvContentPartPr/>
              <p14:nvPr/>
            </p14:nvContentPartPr>
            <p14:xfrm>
              <a:off x="8302440" y="2783890"/>
              <a:ext cx="412200" cy="31680"/>
            </p14:xfrm>
          </p:contentPart>
        </mc:Choice>
        <mc:Fallback xmlns="">
          <p:pic>
            <p:nvPicPr>
              <p:cNvPr id="188" name="Ink 187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294520" y="2773450"/>
                <a:ext cx="4305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89" name="Ink 188"/>
              <p14:cNvContentPartPr/>
              <p14:nvPr/>
            </p14:nvContentPartPr>
            <p14:xfrm>
              <a:off x="6112560" y="2652130"/>
              <a:ext cx="484200" cy="25200"/>
            </p14:xfrm>
          </p:contentPart>
        </mc:Choice>
        <mc:Fallback xmlns="">
          <p:pic>
            <p:nvPicPr>
              <p:cNvPr id="189" name="Ink 188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104640" y="2643490"/>
                <a:ext cx="4971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90" name="Ink 189"/>
              <p14:cNvContentPartPr/>
              <p14:nvPr/>
            </p14:nvContentPartPr>
            <p14:xfrm>
              <a:off x="7555080" y="2761930"/>
              <a:ext cx="1371240" cy="206280"/>
            </p14:xfrm>
          </p:contentPart>
        </mc:Choice>
        <mc:Fallback xmlns="">
          <p:pic>
            <p:nvPicPr>
              <p:cNvPr id="190" name="Ink 189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547160" y="2754010"/>
                <a:ext cx="139032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91" name="Ink 190"/>
              <p14:cNvContentPartPr/>
              <p14:nvPr/>
            </p14:nvContentPartPr>
            <p14:xfrm>
              <a:off x="6063600" y="2833210"/>
              <a:ext cx="483120" cy="32400"/>
            </p14:xfrm>
          </p:contentPart>
        </mc:Choice>
        <mc:Fallback xmlns="">
          <p:pic>
            <p:nvPicPr>
              <p:cNvPr id="191" name="Ink 190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057120" y="2825650"/>
                <a:ext cx="4971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93" name="Ink 192"/>
              <p14:cNvContentPartPr/>
              <p14:nvPr/>
            </p14:nvContentPartPr>
            <p14:xfrm>
              <a:off x="6315960" y="3209050"/>
              <a:ext cx="941400" cy="273240"/>
            </p14:xfrm>
          </p:contentPart>
        </mc:Choice>
        <mc:Fallback xmlns="">
          <p:pic>
            <p:nvPicPr>
              <p:cNvPr id="193" name="Ink 192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309120" y="3201490"/>
                <a:ext cx="9572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94" name="Ink 193"/>
              <p14:cNvContentPartPr/>
              <p14:nvPr/>
            </p14:nvContentPartPr>
            <p14:xfrm>
              <a:off x="7234680" y="3474730"/>
              <a:ext cx="360" cy="360"/>
            </p14:xfrm>
          </p:contentPart>
        </mc:Choice>
        <mc:Fallback xmlns="">
          <p:pic>
            <p:nvPicPr>
              <p:cNvPr id="194" name="Ink 193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230000" y="3470050"/>
                <a:ext cx="972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95" name="Ink 194"/>
              <p14:cNvContentPartPr/>
              <p14:nvPr/>
            </p14:nvContentPartPr>
            <p14:xfrm>
              <a:off x="7291560" y="3482290"/>
              <a:ext cx="964800" cy="57960"/>
            </p14:xfrm>
          </p:contentPart>
        </mc:Choice>
        <mc:Fallback xmlns="">
          <p:pic>
            <p:nvPicPr>
              <p:cNvPr id="195" name="Ink 194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82920" y="3471850"/>
                <a:ext cx="9817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96" name="Ink 195"/>
              <p14:cNvContentPartPr/>
              <p14:nvPr/>
            </p14:nvContentPartPr>
            <p14:xfrm>
              <a:off x="5995560" y="3434050"/>
              <a:ext cx="675360" cy="33840"/>
            </p14:xfrm>
          </p:contentPart>
        </mc:Choice>
        <mc:Fallback xmlns="">
          <p:pic>
            <p:nvPicPr>
              <p:cNvPr id="196" name="Ink 195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988000" y="3423610"/>
                <a:ext cx="6933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97" name="Ink 196"/>
              <p14:cNvContentPartPr/>
              <p14:nvPr/>
            </p14:nvContentPartPr>
            <p14:xfrm>
              <a:off x="7980960" y="4164850"/>
              <a:ext cx="1138320" cy="255960"/>
            </p14:xfrm>
          </p:contentPart>
        </mc:Choice>
        <mc:Fallback xmlns="">
          <p:pic>
            <p:nvPicPr>
              <p:cNvPr id="197" name="Ink 196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971960" y="4157650"/>
                <a:ext cx="115344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98" name="Ink 197"/>
              <p14:cNvContentPartPr/>
              <p14:nvPr/>
            </p14:nvContentPartPr>
            <p14:xfrm>
              <a:off x="6005280" y="4251610"/>
              <a:ext cx="650520" cy="48600"/>
            </p14:xfrm>
          </p:contentPart>
        </mc:Choice>
        <mc:Fallback xmlns="">
          <p:pic>
            <p:nvPicPr>
              <p:cNvPr id="198" name="Ink 197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998440" y="4242970"/>
                <a:ext cx="6660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99" name="Ink 198"/>
              <p14:cNvContentPartPr/>
              <p14:nvPr/>
            </p14:nvContentPartPr>
            <p14:xfrm>
              <a:off x="7483080" y="4459690"/>
              <a:ext cx="1149840" cy="63360"/>
            </p14:xfrm>
          </p:contentPart>
        </mc:Choice>
        <mc:Fallback xmlns="">
          <p:pic>
            <p:nvPicPr>
              <p:cNvPr id="199" name="Ink 198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474440" y="4449250"/>
                <a:ext cx="116892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00" name="Ink 199"/>
              <p14:cNvContentPartPr/>
              <p14:nvPr/>
            </p14:nvContentPartPr>
            <p14:xfrm>
              <a:off x="6132720" y="4448890"/>
              <a:ext cx="631440" cy="46800"/>
            </p14:xfrm>
          </p:contentPart>
        </mc:Choice>
        <mc:Fallback xmlns="">
          <p:pic>
            <p:nvPicPr>
              <p:cNvPr id="200" name="Ink 199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127680" y="4441330"/>
                <a:ext cx="6429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01" name="Ink 200"/>
              <p14:cNvContentPartPr/>
              <p14:nvPr/>
            </p14:nvContentPartPr>
            <p14:xfrm>
              <a:off x="6096360" y="4651570"/>
              <a:ext cx="683280" cy="49320"/>
            </p14:xfrm>
          </p:contentPart>
        </mc:Choice>
        <mc:Fallback xmlns="">
          <p:pic>
            <p:nvPicPr>
              <p:cNvPr id="201" name="Ink 200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089520" y="4643290"/>
                <a:ext cx="69768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12" name="Ink 211"/>
              <p14:cNvContentPartPr/>
              <p14:nvPr/>
            </p14:nvContentPartPr>
            <p14:xfrm>
              <a:off x="6947760" y="3830770"/>
              <a:ext cx="511560" cy="145800"/>
            </p14:xfrm>
          </p:contentPart>
        </mc:Choice>
        <mc:Fallback xmlns="">
          <p:pic>
            <p:nvPicPr>
              <p:cNvPr id="212" name="Ink 211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935880" y="3819250"/>
                <a:ext cx="5277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17" name="Ink 216"/>
              <p14:cNvContentPartPr/>
              <p14:nvPr/>
            </p14:nvContentPartPr>
            <p14:xfrm>
              <a:off x="7197240" y="4718170"/>
              <a:ext cx="594000" cy="155160"/>
            </p14:xfrm>
          </p:contentPart>
        </mc:Choice>
        <mc:Fallback xmlns="">
          <p:pic>
            <p:nvPicPr>
              <p:cNvPr id="217" name="Ink 216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185720" y="4707010"/>
                <a:ext cx="6098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19" name="Ink 218"/>
              <p14:cNvContentPartPr/>
              <p14:nvPr/>
            </p14:nvContentPartPr>
            <p14:xfrm>
              <a:off x="1909920" y="1368730"/>
              <a:ext cx="465120" cy="35640"/>
            </p14:xfrm>
          </p:contentPart>
        </mc:Choice>
        <mc:Fallback xmlns="">
          <p:pic>
            <p:nvPicPr>
              <p:cNvPr id="219" name="Ink 218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902000" y="1359010"/>
                <a:ext cx="4824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26" name="Ink 225"/>
              <p14:cNvContentPartPr/>
              <p14:nvPr/>
            </p14:nvContentPartPr>
            <p14:xfrm>
              <a:off x="2131320" y="2071450"/>
              <a:ext cx="385920" cy="20520"/>
            </p14:xfrm>
          </p:contentPart>
        </mc:Choice>
        <mc:Fallback xmlns="">
          <p:pic>
            <p:nvPicPr>
              <p:cNvPr id="226" name="Ink 225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123760" y="2063890"/>
                <a:ext cx="4003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42" name="Ink 241"/>
              <p14:cNvContentPartPr/>
              <p14:nvPr/>
            </p14:nvContentPartPr>
            <p14:xfrm>
              <a:off x="899760" y="1984330"/>
              <a:ext cx="652680" cy="184320"/>
            </p14:xfrm>
          </p:contentPart>
        </mc:Choice>
        <mc:Fallback xmlns="">
          <p:pic>
            <p:nvPicPr>
              <p:cNvPr id="242" name="Ink 241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91120" y="1973530"/>
                <a:ext cx="67248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43" name="Ink 242"/>
              <p14:cNvContentPartPr/>
              <p14:nvPr/>
            </p14:nvContentPartPr>
            <p14:xfrm>
              <a:off x="1548480" y="2122930"/>
              <a:ext cx="1015920" cy="214920"/>
            </p14:xfrm>
          </p:contentPart>
        </mc:Choice>
        <mc:Fallback xmlns="">
          <p:pic>
            <p:nvPicPr>
              <p:cNvPr id="243" name="Ink 242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541280" y="2113210"/>
                <a:ext cx="10321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44" name="Ink 243"/>
              <p14:cNvContentPartPr/>
              <p14:nvPr/>
            </p14:nvContentPartPr>
            <p14:xfrm>
              <a:off x="1024680" y="2674810"/>
              <a:ext cx="2471040" cy="328320"/>
            </p14:xfrm>
          </p:contentPart>
        </mc:Choice>
        <mc:Fallback xmlns="">
          <p:pic>
            <p:nvPicPr>
              <p:cNvPr id="244" name="Ink 243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14240" y="2665450"/>
                <a:ext cx="248580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45" name="Ink 244"/>
              <p14:cNvContentPartPr/>
              <p14:nvPr/>
            </p14:nvContentPartPr>
            <p14:xfrm>
              <a:off x="2311680" y="3746530"/>
              <a:ext cx="862560" cy="45720"/>
            </p14:xfrm>
          </p:contentPart>
        </mc:Choice>
        <mc:Fallback xmlns="">
          <p:pic>
            <p:nvPicPr>
              <p:cNvPr id="245" name="Ink 244"/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304480" y="3736090"/>
                <a:ext cx="87984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55" name="Ink 254"/>
              <p14:cNvContentPartPr/>
              <p14:nvPr/>
            </p14:nvContentPartPr>
            <p14:xfrm>
              <a:off x="7854960" y="1411570"/>
              <a:ext cx="1085040" cy="120600"/>
            </p14:xfrm>
          </p:contentPart>
        </mc:Choice>
        <mc:Fallback xmlns="">
          <p:pic>
            <p:nvPicPr>
              <p:cNvPr id="255" name="Ink 254"/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847040" y="1402570"/>
                <a:ext cx="10972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64" name="Ink 263"/>
              <p14:cNvContentPartPr/>
              <p14:nvPr/>
            </p14:nvContentPartPr>
            <p14:xfrm>
              <a:off x="7975920" y="2101330"/>
              <a:ext cx="584640" cy="66240"/>
            </p14:xfrm>
          </p:contentPart>
        </mc:Choice>
        <mc:Fallback xmlns="">
          <p:pic>
            <p:nvPicPr>
              <p:cNvPr id="264" name="Ink 263"/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968720" y="2093050"/>
                <a:ext cx="60012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74" name="Ink 273"/>
              <p14:cNvContentPartPr/>
              <p14:nvPr/>
            </p14:nvContentPartPr>
            <p14:xfrm>
              <a:off x="6886200" y="3034090"/>
              <a:ext cx="443520" cy="149760"/>
            </p14:xfrm>
          </p:contentPart>
        </mc:Choice>
        <mc:Fallback xmlns="">
          <p:pic>
            <p:nvPicPr>
              <p:cNvPr id="274" name="Ink 273"/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878280" y="3023650"/>
                <a:ext cx="45576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76" name="Ink 275"/>
              <p14:cNvContentPartPr/>
              <p14:nvPr/>
            </p14:nvContentPartPr>
            <p14:xfrm>
              <a:off x="6624840" y="2143090"/>
              <a:ext cx="1973520" cy="251640"/>
            </p14:xfrm>
          </p:contentPart>
        </mc:Choice>
        <mc:Fallback xmlns="">
          <p:pic>
            <p:nvPicPr>
              <p:cNvPr id="276" name="Ink 275"/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615480" y="2133010"/>
                <a:ext cx="199188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77" name="Ink 276"/>
              <p14:cNvContentPartPr/>
              <p14:nvPr/>
            </p14:nvContentPartPr>
            <p14:xfrm>
              <a:off x="8450040" y="3334330"/>
              <a:ext cx="569880" cy="185760"/>
            </p14:xfrm>
          </p:contentPart>
        </mc:Choice>
        <mc:Fallback xmlns="">
          <p:pic>
            <p:nvPicPr>
              <p:cNvPr id="277" name="Ink 276"/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443560" y="3326410"/>
                <a:ext cx="5806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86" name="Ink 285"/>
              <p14:cNvContentPartPr/>
              <p14:nvPr/>
            </p14:nvContentPartPr>
            <p14:xfrm>
              <a:off x="7753080" y="3179170"/>
              <a:ext cx="817920" cy="173160"/>
            </p14:xfrm>
          </p:contentPart>
        </mc:Choice>
        <mc:Fallback xmlns="">
          <p:pic>
            <p:nvPicPr>
              <p:cNvPr id="286" name="Ink 285"/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744800" y="3170530"/>
                <a:ext cx="8305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88" name="Ink 287"/>
              <p14:cNvContentPartPr/>
              <p14:nvPr/>
            </p14:nvContentPartPr>
            <p14:xfrm>
              <a:off x="8497200" y="4064050"/>
              <a:ext cx="657000" cy="87840"/>
            </p14:xfrm>
          </p:contentPart>
        </mc:Choice>
        <mc:Fallback xmlns="">
          <p:pic>
            <p:nvPicPr>
              <p:cNvPr id="288" name="Ink 287"/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491080" y="4057210"/>
                <a:ext cx="672120" cy="100080"/>
              </a:xfrm>
              <a:prstGeom prst="rect">
                <a:avLst/>
              </a:prstGeom>
            </p:spPr>
          </p:pic>
        </mc:Fallback>
      </mc:AlternateContent>
      <p:pic>
        <p:nvPicPr>
          <p:cNvPr id="289" name="Picture 288"/>
          <p:cNvPicPr>
            <a:picLocks noChangeAspect="1"/>
          </p:cNvPicPr>
          <p:nvPr/>
        </p:nvPicPr>
        <p:blipFill rotWithShape="1">
          <a:blip r:embed="rId1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0" y="7047"/>
            <a:ext cx="628275" cy="50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Terminologies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Row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Column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Circuit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diagram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Truth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Table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Logic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Gates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Universal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Gates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Binary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Number (0,1)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Input, Output, Series &amp; Parallel Connection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53000" y="4705350"/>
            <a:ext cx="3654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Agulo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jantei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hobe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ai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topic a command ante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gele</a:t>
            </a:r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0" y="7047"/>
            <a:ext cx="628275" cy="50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615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PYQ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sz="3600" dirty="0" smtClean="0">
                <a:solidFill>
                  <a:srgbClr val="FFC000"/>
                </a:solidFill>
              </a:rPr>
              <a:t>(Previous Year Ques)</a:t>
            </a:r>
            <a:endParaRPr lang="en-IN" sz="36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47750"/>
            <a:ext cx="4038600" cy="304799"/>
          </a:xfrm>
        </p:spPr>
        <p:txBody>
          <a:bodyPr>
            <a:norm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What is the output of the following gates?</a:t>
            </a:r>
            <a:endParaRPr lang="en-IN" sz="1200" dirty="0">
              <a:solidFill>
                <a:schemeClr val="bg1"/>
              </a:solidFill>
            </a:endParaRPr>
          </a:p>
          <a:p>
            <a:endParaRPr lang="en-IN" sz="1200" dirty="0" smtClean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003378" y="1534943"/>
              <a:ext cx="354240" cy="712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7978" y="1529543"/>
                <a:ext cx="367200" cy="7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1010578" y="1528823"/>
              <a:ext cx="843840" cy="360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5538" y="1523783"/>
                <a:ext cx="85176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1018138" y="1892423"/>
              <a:ext cx="873720" cy="3744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3098" y="1885943"/>
                <a:ext cx="88632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/>
              <p14:cNvContentPartPr/>
              <p14:nvPr/>
            </p14:nvContentPartPr>
            <p14:xfrm>
              <a:off x="1815538" y="1872263"/>
              <a:ext cx="3240" cy="61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11578" y="1867943"/>
                <a:ext cx="1152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/>
              <p14:cNvContentPartPr/>
              <p14:nvPr/>
            </p14:nvContentPartPr>
            <p14:xfrm>
              <a:off x="1824898" y="1870823"/>
              <a:ext cx="74160" cy="932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20218" y="1866143"/>
                <a:ext cx="8496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/>
              <p14:cNvContentPartPr/>
              <p14:nvPr/>
            </p14:nvContentPartPr>
            <p14:xfrm>
              <a:off x="1048378" y="2560583"/>
              <a:ext cx="507240" cy="7671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45138" y="2555183"/>
                <a:ext cx="516960" cy="77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/>
              <p14:cNvContentPartPr/>
              <p14:nvPr/>
            </p14:nvContentPartPr>
            <p14:xfrm>
              <a:off x="1075738" y="2563823"/>
              <a:ext cx="1145520" cy="3106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70698" y="2558423"/>
                <a:ext cx="115344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/>
              <p14:cNvContentPartPr/>
              <p14:nvPr/>
            </p14:nvContentPartPr>
            <p14:xfrm>
              <a:off x="1072498" y="2857223"/>
              <a:ext cx="1134360" cy="48420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68538" y="2849663"/>
                <a:ext cx="114588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/>
              <p14:cNvContentPartPr/>
              <p14:nvPr/>
            </p14:nvContentPartPr>
            <p14:xfrm>
              <a:off x="1123258" y="3497303"/>
              <a:ext cx="502920" cy="8064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18578" y="3492623"/>
                <a:ext cx="514080" cy="81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/>
              <p14:cNvContentPartPr/>
              <p14:nvPr/>
            </p14:nvContentPartPr>
            <p14:xfrm>
              <a:off x="1155298" y="3512063"/>
              <a:ext cx="1046160" cy="3178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50258" y="3506303"/>
                <a:ext cx="105588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/>
              <p14:cNvContentPartPr/>
              <p14:nvPr/>
            </p14:nvContentPartPr>
            <p14:xfrm>
              <a:off x="1255738" y="3835703"/>
              <a:ext cx="960480" cy="4791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52858" y="3829223"/>
                <a:ext cx="969840" cy="48996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Isosceles Triangle 31"/>
          <p:cNvSpPr/>
          <p:nvPr/>
        </p:nvSpPr>
        <p:spPr>
          <a:xfrm rot="5400000">
            <a:off x="1373040" y="4424490"/>
            <a:ext cx="597240" cy="613080"/>
          </a:xfrm>
          <a:prstGeom prst="triangle">
            <a:avLst/>
          </a:prstGeom>
          <a:noFill/>
          <a:ln w="16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4" name="Ink 33"/>
              <p14:cNvContentPartPr/>
              <p14:nvPr/>
            </p14:nvContentPartPr>
            <p14:xfrm>
              <a:off x="5677978" y="1411103"/>
              <a:ext cx="531720" cy="9838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72938" y="1405343"/>
                <a:ext cx="543600" cy="9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6" name="Ink 35"/>
              <p14:cNvContentPartPr/>
              <p14:nvPr/>
            </p14:nvContentPartPr>
            <p14:xfrm>
              <a:off x="5670778" y="1411103"/>
              <a:ext cx="1134720" cy="46944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66098" y="1405703"/>
                <a:ext cx="114372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8" name="Ink 37"/>
              <p14:cNvContentPartPr/>
              <p14:nvPr/>
            </p14:nvContentPartPr>
            <p14:xfrm>
              <a:off x="5825218" y="1878383"/>
              <a:ext cx="986760" cy="53244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21618" y="1871543"/>
                <a:ext cx="99720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9" name="Ink 38"/>
              <p14:cNvContentPartPr/>
              <p14:nvPr/>
            </p14:nvContentPartPr>
            <p14:xfrm>
              <a:off x="2213698" y="2809703"/>
              <a:ext cx="139320" cy="16092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08658" y="2804663"/>
                <a:ext cx="1512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2" name="Ink 51"/>
              <p14:cNvContentPartPr/>
              <p14:nvPr/>
            </p14:nvContentPartPr>
            <p14:xfrm>
              <a:off x="5824858" y="2549423"/>
              <a:ext cx="444240" cy="74628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21978" y="2544743"/>
                <a:ext cx="452160" cy="75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4" name="Ink 53"/>
              <p14:cNvContentPartPr/>
              <p14:nvPr/>
            </p14:nvContentPartPr>
            <p14:xfrm>
              <a:off x="5914498" y="2560223"/>
              <a:ext cx="1169280" cy="43020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10538" y="2555903"/>
                <a:ext cx="117684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6" name="Ink 55"/>
              <p14:cNvContentPartPr/>
              <p14:nvPr/>
            </p14:nvContentPartPr>
            <p14:xfrm>
              <a:off x="5866618" y="2957663"/>
              <a:ext cx="1206360" cy="35676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63018" y="2951903"/>
                <a:ext cx="1215720" cy="366480"/>
              </a:xfrm>
              <a:prstGeom prst="rect">
                <a:avLst/>
              </a:prstGeom>
            </p:spPr>
          </p:pic>
        </mc:Fallback>
      </mc:AlternateContent>
      <p:sp>
        <p:nvSpPr>
          <p:cNvPr id="62" name="Isosceles Triangle 61"/>
          <p:cNvSpPr/>
          <p:nvPr/>
        </p:nvSpPr>
        <p:spPr>
          <a:xfrm rot="-1801102">
            <a:off x="5863391" y="3438917"/>
            <a:ext cx="579998" cy="502167"/>
          </a:xfrm>
          <a:prstGeom prst="triangle">
            <a:avLst/>
          </a:prstGeom>
          <a:noFill/>
          <a:ln w="16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4" name="Ink 63"/>
              <p14:cNvContentPartPr/>
              <p14:nvPr/>
            </p14:nvContentPartPr>
            <p14:xfrm>
              <a:off x="6010978" y="4190303"/>
              <a:ext cx="423360" cy="75708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007378" y="4185983"/>
                <a:ext cx="432000" cy="76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6" name="Ink 65"/>
              <p14:cNvContentPartPr/>
              <p14:nvPr/>
            </p14:nvContentPartPr>
            <p14:xfrm>
              <a:off x="6047338" y="4183103"/>
              <a:ext cx="926280" cy="40428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43738" y="4179503"/>
                <a:ext cx="93312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8" name="Ink 67"/>
              <p14:cNvContentPartPr/>
              <p14:nvPr/>
            </p14:nvContentPartPr>
            <p14:xfrm>
              <a:off x="6075778" y="4567943"/>
              <a:ext cx="924840" cy="40140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071818" y="4562903"/>
                <a:ext cx="93384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" name="Ink 5"/>
              <p14:cNvContentPartPr/>
              <p14:nvPr/>
            </p14:nvContentPartPr>
            <p14:xfrm>
              <a:off x="1969320" y="4683970"/>
              <a:ext cx="259920" cy="1540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958160" y="4671370"/>
                <a:ext cx="2844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5" name="Ink 24"/>
              <p14:cNvContentPartPr/>
              <p14:nvPr/>
            </p14:nvContentPartPr>
            <p14:xfrm>
              <a:off x="1869600" y="1887490"/>
              <a:ext cx="1017360" cy="4644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60600" y="1875970"/>
                <a:ext cx="103248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0" name="Ink 29"/>
              <p14:cNvContentPartPr/>
              <p14:nvPr/>
            </p14:nvContentPartPr>
            <p14:xfrm>
              <a:off x="2359920" y="2832490"/>
              <a:ext cx="1074960" cy="489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349120" y="2820250"/>
                <a:ext cx="10965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7" name="Ink 36"/>
              <p14:cNvContentPartPr/>
              <p14:nvPr/>
            </p14:nvContentPartPr>
            <p14:xfrm>
              <a:off x="5006640" y="1704970"/>
              <a:ext cx="930960" cy="10404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999080" y="1695970"/>
                <a:ext cx="94752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/>
              <p14:cNvContentPartPr/>
              <p14:nvPr/>
            </p14:nvContentPartPr>
            <p14:xfrm>
              <a:off x="5652120" y="1595890"/>
              <a:ext cx="345960" cy="6357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647800" y="1587250"/>
                <a:ext cx="361440" cy="65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2" name="Ink 41"/>
              <p14:cNvContentPartPr/>
              <p14:nvPr/>
            </p14:nvContentPartPr>
            <p14:xfrm>
              <a:off x="6770280" y="1764010"/>
              <a:ext cx="1550160" cy="11628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61280" y="1752130"/>
                <a:ext cx="157140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3" name="Ink 42"/>
              <p14:cNvContentPartPr/>
              <p14:nvPr/>
            </p14:nvContentPartPr>
            <p14:xfrm>
              <a:off x="4956240" y="1998370"/>
              <a:ext cx="1055520" cy="8316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47600" y="1987930"/>
                <a:ext cx="1074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6" name="Ink 45"/>
              <p14:cNvContentPartPr/>
              <p14:nvPr/>
            </p14:nvContentPartPr>
            <p14:xfrm>
              <a:off x="5136600" y="2879650"/>
              <a:ext cx="1117440" cy="4392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29040" y="2869930"/>
                <a:ext cx="113616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7" name="Ink 46"/>
              <p14:cNvContentPartPr/>
              <p14:nvPr/>
            </p14:nvContentPartPr>
            <p14:xfrm>
              <a:off x="7093920" y="2873890"/>
              <a:ext cx="1128960" cy="8028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084200" y="2862370"/>
                <a:ext cx="11458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1" name="Ink 50"/>
              <p14:cNvContentPartPr/>
              <p14:nvPr/>
            </p14:nvContentPartPr>
            <p14:xfrm>
              <a:off x="6538800" y="3672010"/>
              <a:ext cx="1098360" cy="8460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530160" y="3663370"/>
                <a:ext cx="111564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3" name="Ink 52"/>
              <p14:cNvContentPartPr/>
              <p14:nvPr/>
            </p14:nvContentPartPr>
            <p14:xfrm>
              <a:off x="4971360" y="3746530"/>
              <a:ext cx="1050120" cy="3312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64160" y="3737170"/>
                <a:ext cx="106524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7" name="Ink 56"/>
              <p14:cNvContentPartPr/>
              <p14:nvPr/>
            </p14:nvContentPartPr>
            <p14:xfrm>
              <a:off x="6950280" y="4517290"/>
              <a:ext cx="252360" cy="16524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939840" y="4506130"/>
                <a:ext cx="27540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8" name="Ink 57"/>
              <p14:cNvContentPartPr/>
              <p14:nvPr/>
            </p14:nvContentPartPr>
            <p14:xfrm>
              <a:off x="5876760" y="4334410"/>
              <a:ext cx="356400" cy="48276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872440" y="4325770"/>
                <a:ext cx="37152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0" name="Ink 59"/>
              <p14:cNvContentPartPr/>
              <p14:nvPr/>
            </p14:nvContentPartPr>
            <p14:xfrm>
              <a:off x="5343600" y="4419730"/>
              <a:ext cx="838800" cy="9756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335320" y="4411090"/>
                <a:ext cx="8557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5" name="Ink 64"/>
              <p14:cNvContentPartPr/>
              <p14:nvPr/>
            </p14:nvContentPartPr>
            <p14:xfrm>
              <a:off x="5414880" y="4634290"/>
              <a:ext cx="851400" cy="525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405880" y="4625290"/>
                <a:ext cx="86940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9" name="Ink 68"/>
              <p14:cNvContentPartPr/>
              <p14:nvPr/>
            </p14:nvContentPartPr>
            <p14:xfrm>
              <a:off x="7185360" y="4479490"/>
              <a:ext cx="1124640" cy="8136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176360" y="4468690"/>
                <a:ext cx="114444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0" name="Ink 69"/>
              <p14:cNvContentPartPr/>
              <p14:nvPr/>
            </p14:nvContentPartPr>
            <p14:xfrm>
              <a:off x="578280" y="3745090"/>
              <a:ext cx="1009440" cy="6732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69640" y="3737170"/>
                <a:ext cx="10252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5" name="Ink 74"/>
              <p14:cNvContentPartPr/>
              <p14:nvPr/>
            </p14:nvContentPartPr>
            <p14:xfrm>
              <a:off x="531480" y="4705570"/>
              <a:ext cx="851760" cy="1908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24280" y="4696930"/>
                <a:ext cx="86760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6" name="Ink 75"/>
              <p14:cNvContentPartPr/>
              <p14:nvPr/>
            </p14:nvContentPartPr>
            <p14:xfrm>
              <a:off x="618600" y="3966850"/>
              <a:ext cx="1031040" cy="6084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10680" y="3957850"/>
                <a:ext cx="104796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1" name="Ink 80"/>
              <p14:cNvContentPartPr/>
              <p14:nvPr/>
            </p14:nvContentPartPr>
            <p14:xfrm>
              <a:off x="510960" y="1656010"/>
              <a:ext cx="756000" cy="4824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0520" y="1645930"/>
                <a:ext cx="7765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3" name="Ink 82"/>
              <p14:cNvContentPartPr/>
              <p14:nvPr/>
            </p14:nvContentPartPr>
            <p14:xfrm>
              <a:off x="489000" y="1962010"/>
              <a:ext cx="769320" cy="3060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80720" y="1953730"/>
                <a:ext cx="7837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4" name="Ink 83"/>
              <p14:cNvContentPartPr/>
              <p14:nvPr/>
            </p14:nvContentPartPr>
            <p14:xfrm>
              <a:off x="1212240" y="1963810"/>
              <a:ext cx="142560" cy="1584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204680" y="1956610"/>
                <a:ext cx="1555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5" name="Ink 84"/>
              <p14:cNvContentPartPr/>
              <p14:nvPr/>
            </p14:nvContentPartPr>
            <p14:xfrm>
              <a:off x="408360" y="2805490"/>
              <a:ext cx="908640" cy="5040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00080" y="2795770"/>
                <a:ext cx="92412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7" name="Ink 86"/>
              <p14:cNvContentPartPr/>
              <p14:nvPr/>
            </p14:nvContentPartPr>
            <p14:xfrm>
              <a:off x="389640" y="2676970"/>
              <a:ext cx="933480" cy="52164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80640" y="2667970"/>
                <a:ext cx="95328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4" name="Ink 93"/>
              <p14:cNvContentPartPr/>
              <p14:nvPr/>
            </p14:nvContentPartPr>
            <p14:xfrm>
              <a:off x="134040" y="1597330"/>
              <a:ext cx="310680" cy="326016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23960" y="1585450"/>
                <a:ext cx="325080" cy="32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4" name="Ink 103"/>
              <p14:cNvContentPartPr/>
              <p14:nvPr/>
            </p14:nvContentPartPr>
            <p14:xfrm>
              <a:off x="4585080" y="1764730"/>
              <a:ext cx="411120" cy="207540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573920" y="1753570"/>
                <a:ext cx="426600" cy="20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1" name="Ink 110"/>
              <p14:cNvContentPartPr/>
              <p14:nvPr/>
            </p14:nvContentPartPr>
            <p14:xfrm>
              <a:off x="5025360" y="4403890"/>
              <a:ext cx="202320" cy="40428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014200" y="4393810"/>
                <a:ext cx="22356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23" name="Ink 122"/>
              <p14:cNvContentPartPr/>
              <p14:nvPr/>
            </p14:nvContentPartPr>
            <p14:xfrm>
              <a:off x="2423280" y="3783250"/>
              <a:ext cx="1485000" cy="66240"/>
            </p14:xfrm>
          </p:contentPart>
        </mc:Choice>
        <mc:Fallback xmlns="">
          <p:pic>
            <p:nvPicPr>
              <p:cNvPr id="123" name="Ink 122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413200" y="3773170"/>
                <a:ext cx="150804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4" name="Ink 123"/>
              <p14:cNvContentPartPr/>
              <p14:nvPr/>
            </p14:nvContentPartPr>
            <p14:xfrm>
              <a:off x="2191440" y="3768850"/>
              <a:ext cx="203400" cy="14976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182440" y="3760930"/>
                <a:ext cx="2228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29" name="Ink 128"/>
              <p14:cNvContentPartPr/>
              <p14:nvPr/>
            </p14:nvContentPartPr>
            <p14:xfrm>
              <a:off x="2234280" y="4670650"/>
              <a:ext cx="1482480" cy="9972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227440" y="4665250"/>
                <a:ext cx="149364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98" name="Ink 197"/>
              <p14:cNvContentPartPr/>
              <p14:nvPr/>
            </p14:nvContentPartPr>
            <p14:xfrm>
              <a:off x="6613680" y="3117250"/>
              <a:ext cx="852120" cy="470880"/>
            </p14:xfrm>
          </p:contentPart>
        </mc:Choice>
        <mc:Fallback xmlns="">
          <p:pic>
            <p:nvPicPr>
              <p:cNvPr id="198" name="Ink 197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604680" y="3107890"/>
                <a:ext cx="86544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09" name="Ink 208"/>
              <p14:cNvContentPartPr/>
              <p14:nvPr/>
            </p14:nvContentPartPr>
            <p14:xfrm>
              <a:off x="1538400" y="1474570"/>
              <a:ext cx="2183040" cy="1866960"/>
            </p14:xfrm>
          </p:contentPart>
        </mc:Choice>
        <mc:Fallback xmlns="">
          <p:pic>
            <p:nvPicPr>
              <p:cNvPr id="209" name="Ink 208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528320" y="1463770"/>
                <a:ext cx="2202120" cy="18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12" name="Ink 211"/>
              <p14:cNvContentPartPr/>
              <p14:nvPr/>
            </p14:nvContentPartPr>
            <p14:xfrm>
              <a:off x="3224640" y="2362330"/>
              <a:ext cx="329040" cy="163800"/>
            </p14:xfrm>
          </p:contentPart>
        </mc:Choice>
        <mc:Fallback xmlns="">
          <p:pic>
            <p:nvPicPr>
              <p:cNvPr id="212" name="Ink 211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215640" y="2353330"/>
                <a:ext cx="3488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19" name="Ink 218"/>
              <p14:cNvContentPartPr/>
              <p14:nvPr/>
            </p14:nvContentPartPr>
            <p14:xfrm>
              <a:off x="3132480" y="3407050"/>
              <a:ext cx="680400" cy="41400"/>
            </p14:xfrm>
          </p:contentPart>
        </mc:Choice>
        <mc:Fallback xmlns="">
          <p:pic>
            <p:nvPicPr>
              <p:cNvPr id="219" name="Ink 218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124920" y="3398050"/>
                <a:ext cx="6969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20" name="Ink 219"/>
              <p14:cNvContentPartPr/>
              <p14:nvPr/>
            </p14:nvContentPartPr>
            <p14:xfrm>
              <a:off x="2588160" y="3501010"/>
              <a:ext cx="1189800" cy="198720"/>
            </p14:xfrm>
          </p:contentPart>
        </mc:Choice>
        <mc:Fallback xmlns="">
          <p:pic>
            <p:nvPicPr>
              <p:cNvPr id="220" name="Ink 219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579160" y="3490210"/>
                <a:ext cx="12085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21" name="Ink 220"/>
              <p14:cNvContentPartPr/>
              <p14:nvPr/>
            </p14:nvContentPartPr>
            <p14:xfrm>
              <a:off x="1882920" y="4179610"/>
              <a:ext cx="1373400" cy="898560"/>
            </p14:xfrm>
          </p:contentPart>
        </mc:Choice>
        <mc:Fallback xmlns="">
          <p:pic>
            <p:nvPicPr>
              <p:cNvPr id="221" name="Ink 220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874640" y="4170610"/>
                <a:ext cx="1389600" cy="9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34" name="Ink 233"/>
              <p14:cNvContentPartPr/>
              <p14:nvPr/>
            </p14:nvContentPartPr>
            <p14:xfrm>
              <a:off x="6659040" y="1369090"/>
              <a:ext cx="2490120" cy="1369800"/>
            </p14:xfrm>
          </p:contentPart>
        </mc:Choice>
        <mc:Fallback xmlns="">
          <p:pic>
            <p:nvPicPr>
              <p:cNvPr id="234" name="Ink 233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650400" y="1358290"/>
                <a:ext cx="2508840" cy="13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43" name="Ink 242"/>
              <p14:cNvContentPartPr/>
              <p14:nvPr/>
            </p14:nvContentPartPr>
            <p14:xfrm>
              <a:off x="6797280" y="3487690"/>
              <a:ext cx="2298240" cy="1560240"/>
            </p14:xfrm>
          </p:contentPart>
        </mc:Choice>
        <mc:Fallback xmlns="">
          <p:pic>
            <p:nvPicPr>
              <p:cNvPr id="243" name="Ink 242"/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790080" y="3483370"/>
                <a:ext cx="2313720" cy="15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45" name="Ink 244"/>
              <p14:cNvContentPartPr/>
              <p14:nvPr/>
            </p14:nvContentPartPr>
            <p14:xfrm>
              <a:off x="7813200" y="4065130"/>
              <a:ext cx="743760" cy="24120"/>
            </p14:xfrm>
          </p:contentPart>
        </mc:Choice>
        <mc:Fallback xmlns="">
          <p:pic>
            <p:nvPicPr>
              <p:cNvPr id="245" name="Ink 244"/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806360" y="4055770"/>
                <a:ext cx="760680" cy="40320"/>
              </a:xfrm>
              <a:prstGeom prst="rect">
                <a:avLst/>
              </a:prstGeom>
            </p:spPr>
          </p:pic>
        </mc:Fallback>
      </mc:AlternateContent>
      <p:pic>
        <p:nvPicPr>
          <p:cNvPr id="246" name="Picture 245"/>
          <p:cNvPicPr>
            <a:picLocks noChangeAspect="1"/>
          </p:cNvPicPr>
          <p:nvPr/>
        </p:nvPicPr>
        <p:blipFill rotWithShape="1">
          <a:blip r:embed="rId1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0" y="7047"/>
            <a:ext cx="628275" cy="50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8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PYQ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sz="3600" dirty="0" smtClean="0">
                <a:solidFill>
                  <a:srgbClr val="FFC000"/>
                </a:solidFill>
              </a:rPr>
              <a:t>(Previous Year Ques)</a:t>
            </a:r>
            <a:endParaRPr lang="en-IN" sz="36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038600" cy="175259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200" dirty="0" smtClean="0">
                <a:solidFill>
                  <a:schemeClr val="bg1"/>
                </a:solidFill>
              </a:rPr>
              <a:t>Draw the circuit diagram &amp; truth table of AND Gate</a:t>
            </a:r>
            <a:r>
              <a:rPr lang="en-IN" sz="12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Draw the circuit diagram &amp; truth table of </a:t>
            </a:r>
            <a:r>
              <a:rPr lang="en-US" sz="1200" dirty="0" smtClean="0">
                <a:solidFill>
                  <a:schemeClr val="bg1"/>
                </a:solidFill>
              </a:rPr>
              <a:t>OR Gate</a:t>
            </a:r>
            <a:r>
              <a:rPr lang="en-IN" sz="1200" dirty="0">
                <a:solidFill>
                  <a:schemeClr val="bg1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Draw the circuit diagram &amp; truth table of </a:t>
            </a:r>
            <a:r>
              <a:rPr lang="en-US" sz="1200" dirty="0" smtClean="0">
                <a:solidFill>
                  <a:schemeClr val="bg1"/>
                </a:solidFill>
              </a:rPr>
              <a:t>NOT Gate</a:t>
            </a:r>
            <a:r>
              <a:rPr lang="en-IN" sz="1200" dirty="0">
                <a:solidFill>
                  <a:schemeClr val="bg1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Draw the circuit diagram &amp; truth table of </a:t>
            </a:r>
            <a:r>
              <a:rPr lang="en-US" sz="1200" dirty="0" smtClean="0">
                <a:solidFill>
                  <a:schemeClr val="bg1"/>
                </a:solidFill>
              </a:rPr>
              <a:t>NAND Gate</a:t>
            </a:r>
            <a:r>
              <a:rPr lang="en-IN" sz="1200" dirty="0">
                <a:solidFill>
                  <a:schemeClr val="bg1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Draw the circuit diagram &amp; truth table of </a:t>
            </a:r>
            <a:r>
              <a:rPr lang="en-US" sz="1200" dirty="0" smtClean="0">
                <a:solidFill>
                  <a:schemeClr val="bg1"/>
                </a:solidFill>
              </a:rPr>
              <a:t>NOR Gate</a:t>
            </a:r>
            <a:r>
              <a:rPr lang="en-IN" sz="1200" dirty="0">
                <a:solidFill>
                  <a:schemeClr val="bg1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Draw the circuit diagram &amp; truth table of </a:t>
            </a:r>
            <a:r>
              <a:rPr lang="en-US" sz="1200" dirty="0" smtClean="0">
                <a:solidFill>
                  <a:schemeClr val="bg1"/>
                </a:solidFill>
              </a:rPr>
              <a:t>XOR Gate</a:t>
            </a:r>
            <a:r>
              <a:rPr lang="en-IN" sz="1200" dirty="0">
                <a:solidFill>
                  <a:schemeClr val="bg1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Draw the circuit diagram &amp; truth table of </a:t>
            </a:r>
            <a:r>
              <a:rPr lang="en-US" sz="1200" dirty="0" smtClean="0">
                <a:solidFill>
                  <a:schemeClr val="bg1"/>
                </a:solidFill>
              </a:rPr>
              <a:t>XNOR Gate</a:t>
            </a:r>
            <a:r>
              <a:rPr lang="en-IN" sz="1200" dirty="0">
                <a:solidFill>
                  <a:schemeClr val="bg1"/>
                </a:solidFill>
              </a:rPr>
              <a:t>.</a:t>
            </a:r>
          </a:p>
          <a:p>
            <a:endParaRPr lang="en-IN" sz="1200" dirty="0" smtClean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0" y="7047"/>
            <a:ext cx="628275" cy="50730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0" y="3867150"/>
            <a:ext cx="5752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Mention </a:t>
            </a:r>
            <a:r>
              <a:rPr lang="en-US" sz="1200" dirty="0" err="1" smtClean="0">
                <a:solidFill>
                  <a:srgbClr val="FFFF00"/>
                </a:solidFill>
              </a:rPr>
              <a:t>na</a:t>
            </a:r>
            <a:r>
              <a:rPr lang="en-US" sz="1200" dirty="0" smtClean="0">
                <a:solidFill>
                  <a:srgbClr val="FFFF00"/>
                </a:solidFill>
              </a:rPr>
              <a:t> </a:t>
            </a:r>
            <a:r>
              <a:rPr lang="en-US" sz="1200" dirty="0" err="1" smtClean="0">
                <a:solidFill>
                  <a:srgbClr val="FFFF00"/>
                </a:solidFill>
              </a:rPr>
              <a:t>kora</a:t>
            </a:r>
            <a:r>
              <a:rPr lang="en-US" sz="1200" dirty="0" smtClean="0">
                <a:solidFill>
                  <a:srgbClr val="FFFF00"/>
                </a:solidFill>
              </a:rPr>
              <a:t> </a:t>
            </a:r>
            <a:r>
              <a:rPr lang="en-US" sz="1200" dirty="0" err="1" smtClean="0">
                <a:solidFill>
                  <a:srgbClr val="FFFF00"/>
                </a:solidFill>
              </a:rPr>
              <a:t>thakle</a:t>
            </a:r>
            <a:r>
              <a:rPr lang="en-US" sz="1200" dirty="0" smtClean="0">
                <a:solidFill>
                  <a:srgbClr val="FFFF00"/>
                </a:solidFill>
              </a:rPr>
              <a:t> sob 2 to input line </a:t>
            </a:r>
            <a:r>
              <a:rPr lang="en-US" sz="1200" dirty="0" err="1" smtClean="0">
                <a:solidFill>
                  <a:srgbClr val="FFFF00"/>
                </a:solidFill>
              </a:rPr>
              <a:t>diye</a:t>
            </a:r>
            <a:r>
              <a:rPr lang="en-US" sz="1200" dirty="0" smtClean="0">
                <a:solidFill>
                  <a:srgbClr val="FFFF00"/>
                </a:solidFill>
              </a:rPr>
              <a:t> </a:t>
            </a:r>
            <a:r>
              <a:rPr lang="en-US" sz="1200" dirty="0" err="1" smtClean="0">
                <a:solidFill>
                  <a:srgbClr val="FFFF00"/>
                </a:solidFill>
              </a:rPr>
              <a:t>banabe</a:t>
            </a:r>
            <a:r>
              <a:rPr lang="en-US" sz="1200" dirty="0" smtClean="0">
                <a:solidFill>
                  <a:srgbClr val="FFFF00"/>
                </a:solidFill>
              </a:rPr>
              <a:t>, ager slide a sob </a:t>
            </a:r>
            <a:r>
              <a:rPr lang="en-US" sz="1200" dirty="0" err="1" smtClean="0">
                <a:solidFill>
                  <a:srgbClr val="FFFF00"/>
                </a:solidFill>
              </a:rPr>
              <a:t>banano</a:t>
            </a:r>
            <a:r>
              <a:rPr lang="en-US" sz="1200" dirty="0" smtClean="0">
                <a:solidFill>
                  <a:srgbClr val="FFFF00"/>
                </a:solidFill>
              </a:rPr>
              <a:t> ache</a:t>
            </a:r>
          </a:p>
          <a:p>
            <a:r>
              <a:rPr lang="en-US" sz="1200" dirty="0" err="1" smtClean="0">
                <a:solidFill>
                  <a:srgbClr val="FFFF00"/>
                </a:solidFill>
              </a:rPr>
              <a:t>Dekhe</a:t>
            </a:r>
            <a:r>
              <a:rPr lang="en-US" sz="1200" dirty="0" smtClean="0">
                <a:solidFill>
                  <a:srgbClr val="FFFF00"/>
                </a:solidFill>
              </a:rPr>
              <a:t> note down </a:t>
            </a:r>
            <a:r>
              <a:rPr lang="en-US" sz="1200" dirty="0" err="1" smtClean="0">
                <a:solidFill>
                  <a:srgbClr val="FFFF00"/>
                </a:solidFill>
              </a:rPr>
              <a:t>kore</a:t>
            </a:r>
            <a:r>
              <a:rPr lang="en-US" sz="1200" dirty="0" smtClean="0">
                <a:solidFill>
                  <a:srgbClr val="FFFF00"/>
                </a:solidFill>
              </a:rPr>
              <a:t> </a:t>
            </a:r>
            <a:r>
              <a:rPr lang="en-US" sz="1200" dirty="0" err="1" smtClean="0">
                <a:solidFill>
                  <a:srgbClr val="FFFF00"/>
                </a:solidFill>
              </a:rPr>
              <a:t>nao</a:t>
            </a:r>
            <a:endParaRPr lang="en-US" sz="1200" dirty="0" smtClean="0">
              <a:solidFill>
                <a:srgbClr val="FFFF00"/>
              </a:solidFill>
            </a:endParaRPr>
          </a:p>
          <a:p>
            <a:r>
              <a:rPr lang="en-US" sz="1200" dirty="0" smtClean="0">
                <a:solidFill>
                  <a:srgbClr val="FFFF00"/>
                </a:solidFill>
              </a:rPr>
              <a:t>Next class feel </a:t>
            </a:r>
            <a:r>
              <a:rPr lang="en-US" sz="1200" dirty="0" err="1" smtClean="0">
                <a:solidFill>
                  <a:srgbClr val="FFFF00"/>
                </a:solidFill>
              </a:rPr>
              <a:t>korte</a:t>
            </a:r>
            <a:r>
              <a:rPr lang="en-US" sz="1200" dirty="0" smtClean="0">
                <a:solidFill>
                  <a:srgbClr val="FFFF00"/>
                </a:solidFill>
              </a:rPr>
              <a:t> </a:t>
            </a:r>
            <a:r>
              <a:rPr lang="en-US" sz="1200" dirty="0" err="1" smtClean="0">
                <a:solidFill>
                  <a:srgbClr val="FFFF00"/>
                </a:solidFill>
              </a:rPr>
              <a:t>gele</a:t>
            </a:r>
            <a:r>
              <a:rPr lang="en-US" sz="1200" dirty="0" smtClean="0">
                <a:solidFill>
                  <a:srgbClr val="FFFF00"/>
                </a:solidFill>
              </a:rPr>
              <a:t> </a:t>
            </a:r>
            <a:r>
              <a:rPr lang="en-US" sz="1200" dirty="0" err="1" smtClean="0">
                <a:solidFill>
                  <a:srgbClr val="FFFF00"/>
                </a:solidFill>
              </a:rPr>
              <a:t>ai</a:t>
            </a:r>
            <a:r>
              <a:rPr lang="en-US" sz="1200" dirty="0" smtClean="0">
                <a:solidFill>
                  <a:srgbClr val="FFFF00"/>
                </a:solidFill>
              </a:rPr>
              <a:t> topic a command </a:t>
            </a:r>
            <a:r>
              <a:rPr lang="en-US" sz="1200" dirty="0" err="1" smtClean="0">
                <a:solidFill>
                  <a:srgbClr val="FFFF00"/>
                </a:solidFill>
              </a:rPr>
              <a:t>rakhte</a:t>
            </a:r>
            <a:r>
              <a:rPr lang="en-US" sz="1200" dirty="0" smtClean="0">
                <a:solidFill>
                  <a:srgbClr val="FFFF00"/>
                </a:solidFill>
              </a:rPr>
              <a:t> </a:t>
            </a:r>
            <a:r>
              <a:rPr lang="en-US" sz="1200" dirty="0" err="1" smtClean="0">
                <a:solidFill>
                  <a:srgbClr val="FFFF00"/>
                </a:solidFill>
              </a:rPr>
              <a:t>hobe</a:t>
            </a:r>
            <a:r>
              <a:rPr lang="en-US" sz="1200" dirty="0" smtClean="0">
                <a:solidFill>
                  <a:srgbClr val="FFFF00"/>
                </a:solidFill>
              </a:rPr>
              <a:t>, so practice </a:t>
            </a:r>
            <a:r>
              <a:rPr lang="en-US" sz="1200" dirty="0" err="1" smtClean="0">
                <a:solidFill>
                  <a:srgbClr val="FFFF00"/>
                </a:solidFill>
              </a:rPr>
              <a:t>koro</a:t>
            </a:r>
            <a:r>
              <a:rPr lang="en-US" sz="1200" dirty="0" smtClean="0">
                <a:solidFill>
                  <a:srgbClr val="FFFF00"/>
                </a:solidFill>
              </a:rPr>
              <a:t> </a:t>
            </a:r>
            <a:r>
              <a:rPr lang="en-US" sz="1200" dirty="0" err="1" smtClean="0">
                <a:solidFill>
                  <a:srgbClr val="FFFF00"/>
                </a:solidFill>
              </a:rPr>
              <a:t>jevabe</a:t>
            </a:r>
            <a:r>
              <a:rPr lang="en-US" sz="1200" dirty="0" smtClean="0">
                <a:solidFill>
                  <a:srgbClr val="FFFF00"/>
                </a:solidFill>
              </a:rPr>
              <a:t> </a:t>
            </a:r>
            <a:r>
              <a:rPr lang="en-US" sz="1200" dirty="0" err="1" smtClean="0">
                <a:solidFill>
                  <a:srgbClr val="FFFF00"/>
                </a:solidFill>
              </a:rPr>
              <a:t>bolechi</a:t>
            </a:r>
            <a:endParaRPr lang="en-IN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20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Important Symbols Name</a:t>
            </a:r>
            <a:endParaRPr lang="en-IN" sz="36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038600" cy="175259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Parenthesis            </a:t>
            </a:r>
            <a:r>
              <a:rPr lang="en-US" sz="2000" b="1" dirty="0">
                <a:solidFill>
                  <a:srgbClr val="FFFF00"/>
                </a:solidFill>
              </a:rPr>
              <a:t>(</a:t>
            </a:r>
            <a:r>
              <a:rPr lang="en-US" sz="1800" dirty="0" smtClean="0">
                <a:solidFill>
                  <a:schemeClr val="bg1"/>
                </a:solidFill>
              </a:rPr>
              <a:t> …. </a:t>
            </a:r>
            <a:r>
              <a:rPr lang="en-US" sz="2000" b="1" dirty="0" smtClean="0">
                <a:solidFill>
                  <a:srgbClr val="FFFF00"/>
                </a:solidFill>
              </a:rPr>
              <a:t>)</a:t>
            </a:r>
            <a:endParaRPr lang="en-US" sz="1800" b="1" dirty="0" smtClean="0">
              <a:solidFill>
                <a:srgbClr val="FFFF0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Curly Braces	     </a:t>
            </a:r>
            <a:r>
              <a:rPr lang="en-US" sz="1800" b="1" dirty="0" smtClean="0">
                <a:solidFill>
                  <a:srgbClr val="FFFF00"/>
                </a:solidFill>
              </a:rPr>
              <a:t>{</a:t>
            </a:r>
            <a:r>
              <a:rPr lang="en-US" sz="1800" dirty="0" smtClean="0">
                <a:solidFill>
                  <a:schemeClr val="bg1"/>
                </a:solidFill>
              </a:rPr>
              <a:t> …. </a:t>
            </a:r>
            <a:r>
              <a:rPr lang="en-US" sz="1800" b="1" dirty="0" smtClean="0">
                <a:solidFill>
                  <a:srgbClr val="FFFF00"/>
                </a:solidFill>
              </a:rPr>
              <a:t>}</a:t>
            </a:r>
          </a:p>
          <a:p>
            <a:pPr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Square Bracket		</a:t>
            </a:r>
            <a:r>
              <a:rPr lang="en-US" sz="1800" dirty="0" smtClean="0">
                <a:solidFill>
                  <a:srgbClr val="FFFF00"/>
                </a:solidFill>
              </a:rPr>
              <a:t>[</a:t>
            </a:r>
            <a:r>
              <a:rPr lang="en-US" sz="1800" dirty="0" smtClean="0">
                <a:solidFill>
                  <a:schemeClr val="bg1"/>
                </a:solidFill>
              </a:rPr>
              <a:t> …. </a:t>
            </a:r>
            <a:r>
              <a:rPr lang="en-US" sz="1800" dirty="0" smtClean="0">
                <a:solidFill>
                  <a:srgbClr val="FFFF00"/>
                </a:solidFill>
              </a:rPr>
              <a:t>]</a:t>
            </a:r>
          </a:p>
          <a:p>
            <a:pPr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Complement or BAR           ‘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0" y="7047"/>
            <a:ext cx="628275" cy="50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8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Laws of Boolean Algebra</a:t>
            </a:r>
            <a:endParaRPr lang="en-IN" sz="36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001000" cy="3352799"/>
          </a:xfrm>
        </p:spPr>
        <p:txBody>
          <a:bodyPr>
            <a:normAutofit/>
          </a:bodyPr>
          <a:lstStyle/>
          <a:p>
            <a:r>
              <a:rPr lang="en-US" sz="1400" b="1" dirty="0" smtClean="0">
                <a:solidFill>
                  <a:srgbClr val="92D050"/>
                </a:solidFill>
              </a:rPr>
              <a:t>Identity</a:t>
            </a:r>
            <a:r>
              <a:rPr lang="en-US" sz="1400" dirty="0" smtClean="0">
                <a:solidFill>
                  <a:schemeClr val="bg1"/>
                </a:solidFill>
              </a:rPr>
              <a:t>    		x + 0 = x			x . 1 = x</a:t>
            </a:r>
          </a:p>
          <a:p>
            <a:r>
              <a:rPr lang="en-US" sz="1400" b="1" dirty="0" smtClean="0">
                <a:solidFill>
                  <a:srgbClr val="92D050"/>
                </a:solidFill>
              </a:rPr>
              <a:t>Complement</a:t>
            </a:r>
            <a:r>
              <a:rPr lang="en-US" sz="1400" dirty="0" smtClean="0">
                <a:solidFill>
                  <a:schemeClr val="bg1"/>
                </a:solidFill>
              </a:rPr>
              <a:t>   		x + x ‘ = 1			x . x’ = 0</a:t>
            </a:r>
          </a:p>
          <a:p>
            <a:r>
              <a:rPr lang="en-US" sz="1400" dirty="0" smtClean="0">
                <a:solidFill>
                  <a:srgbClr val="92D050"/>
                </a:solidFill>
              </a:rPr>
              <a:t>Commutative</a:t>
            </a:r>
            <a:r>
              <a:rPr lang="en-US" sz="1400" dirty="0" smtClean="0">
                <a:solidFill>
                  <a:schemeClr val="bg1"/>
                </a:solidFill>
              </a:rPr>
              <a:t>  		x + y = y + x			x . y = y . X</a:t>
            </a:r>
          </a:p>
          <a:p>
            <a:r>
              <a:rPr lang="en-US" sz="1400" dirty="0" smtClean="0">
                <a:solidFill>
                  <a:srgbClr val="92D050"/>
                </a:solidFill>
              </a:rPr>
              <a:t>Distributive</a:t>
            </a:r>
            <a:r>
              <a:rPr lang="en-US" sz="1400" dirty="0" smtClean="0">
                <a:solidFill>
                  <a:schemeClr val="bg1"/>
                </a:solidFill>
              </a:rPr>
              <a:t>     		x . ( y +z )= x . y + x . z 		x + (y . z )= (x + y) . (x + z)</a:t>
            </a:r>
          </a:p>
          <a:p>
            <a:r>
              <a:rPr lang="en-US" sz="1400" dirty="0" smtClean="0">
                <a:solidFill>
                  <a:srgbClr val="92D050"/>
                </a:solidFill>
              </a:rPr>
              <a:t>Addition Theorem</a:t>
            </a:r>
            <a:r>
              <a:rPr lang="en-US" sz="1400" dirty="0" smtClean="0">
                <a:solidFill>
                  <a:schemeClr val="bg1"/>
                </a:solidFill>
              </a:rPr>
              <a:t>		x + x = x</a:t>
            </a:r>
          </a:p>
          <a:p>
            <a:r>
              <a:rPr lang="en-US" sz="1400" dirty="0" smtClean="0">
                <a:solidFill>
                  <a:srgbClr val="92D050"/>
                </a:solidFill>
              </a:rPr>
              <a:t>Multiplication Theorem</a:t>
            </a:r>
            <a:r>
              <a:rPr lang="en-US" sz="1400" dirty="0" smtClean="0">
                <a:solidFill>
                  <a:schemeClr val="bg1"/>
                </a:solidFill>
              </a:rPr>
              <a:t>	x . 0 = 0</a:t>
            </a:r>
          </a:p>
          <a:p>
            <a:r>
              <a:rPr lang="en-US" sz="1400" b="1" dirty="0" smtClean="0">
                <a:solidFill>
                  <a:srgbClr val="92D050"/>
                </a:solidFill>
              </a:rPr>
              <a:t>Theorem</a:t>
            </a:r>
            <a:r>
              <a:rPr lang="en-US" sz="1400" dirty="0" smtClean="0">
                <a:solidFill>
                  <a:schemeClr val="bg1"/>
                </a:solidFill>
              </a:rPr>
              <a:t>		x + 1 =1			x . 0 = 0</a:t>
            </a:r>
          </a:p>
          <a:p>
            <a:r>
              <a:rPr lang="en-US" sz="1400" dirty="0" smtClean="0">
                <a:solidFill>
                  <a:srgbClr val="92D050"/>
                </a:solidFill>
              </a:rPr>
              <a:t>Associative</a:t>
            </a:r>
            <a:r>
              <a:rPr lang="en-US" sz="1400" dirty="0" smtClean="0">
                <a:solidFill>
                  <a:schemeClr val="bg1"/>
                </a:solidFill>
              </a:rPr>
              <a:t>		x + ( y + z ) = ( x + y ) + z		x . ( y . z )= ( x . y ) .  z	</a:t>
            </a:r>
          </a:p>
          <a:p>
            <a:r>
              <a:rPr lang="en-US" sz="1800" b="1" dirty="0" smtClean="0">
                <a:solidFill>
                  <a:srgbClr val="92D050"/>
                </a:solidFill>
              </a:rPr>
              <a:t>De-Morgan’s</a:t>
            </a:r>
            <a:r>
              <a:rPr lang="en-US" sz="1800" dirty="0" smtClean="0">
                <a:solidFill>
                  <a:srgbClr val="92D050"/>
                </a:solidFill>
              </a:rPr>
              <a:t> </a:t>
            </a:r>
            <a:r>
              <a:rPr lang="en-US" sz="1800" b="1" dirty="0" smtClean="0">
                <a:solidFill>
                  <a:srgbClr val="92D050"/>
                </a:solidFill>
              </a:rPr>
              <a:t>Theorem</a:t>
            </a:r>
            <a:r>
              <a:rPr lang="en-US" sz="1400" dirty="0" smtClean="0">
                <a:solidFill>
                  <a:schemeClr val="bg1"/>
                </a:solidFill>
              </a:rPr>
              <a:t>	( x + y )’ = x’ . y’ 		( x . y )’ = x’ + y’</a:t>
            </a:r>
          </a:p>
          <a:p>
            <a:r>
              <a:rPr lang="en-US" sz="1400" dirty="0" smtClean="0">
                <a:solidFill>
                  <a:srgbClr val="92D050"/>
                </a:solidFill>
              </a:rPr>
              <a:t>Absorption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rgbClr val="92D050"/>
                </a:solidFill>
              </a:rPr>
              <a:t>Theorem</a:t>
            </a:r>
            <a:r>
              <a:rPr lang="en-US" sz="1400" dirty="0" smtClean="0">
                <a:solidFill>
                  <a:schemeClr val="bg1"/>
                </a:solidFill>
              </a:rPr>
              <a:t>	x + </a:t>
            </a:r>
            <a:r>
              <a:rPr lang="en-US" sz="1400" dirty="0" err="1" smtClean="0">
                <a:solidFill>
                  <a:schemeClr val="bg1"/>
                </a:solidFill>
              </a:rPr>
              <a:t>xy</a:t>
            </a:r>
            <a:r>
              <a:rPr lang="en-US" sz="1400" dirty="0" smtClean="0">
                <a:solidFill>
                  <a:schemeClr val="bg1"/>
                </a:solidFill>
              </a:rPr>
              <a:t> = x			x . ( x + y )= x</a:t>
            </a:r>
          </a:p>
          <a:p>
            <a:r>
              <a:rPr lang="en-US" sz="1400" b="1" dirty="0" smtClean="0">
                <a:solidFill>
                  <a:srgbClr val="92D050"/>
                </a:solidFill>
              </a:rPr>
              <a:t>Involution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rgbClr val="92D050"/>
                </a:solidFill>
              </a:rPr>
              <a:t>Theorem</a:t>
            </a:r>
            <a:r>
              <a:rPr lang="en-US" sz="1400" dirty="0" smtClean="0">
                <a:solidFill>
                  <a:schemeClr val="bg1"/>
                </a:solidFill>
              </a:rPr>
              <a:t>		(x’)’ = 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1" y="7047"/>
            <a:ext cx="439533" cy="35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8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Simplification of Boolean Expressions</a:t>
            </a:r>
            <a:endParaRPr lang="en-IN" sz="28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001000" cy="335279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Simplify the Boolean expression </a:t>
            </a:r>
            <a:r>
              <a:rPr lang="en-US" sz="1400" b="1" dirty="0" err="1" smtClean="0">
                <a:solidFill>
                  <a:schemeClr val="bg1"/>
                </a:solidFill>
              </a:rPr>
              <a:t>xy</a:t>
            </a:r>
            <a:r>
              <a:rPr lang="en-US" sz="1400" b="1" dirty="0" smtClean="0">
                <a:solidFill>
                  <a:schemeClr val="bg1"/>
                </a:solidFill>
              </a:rPr>
              <a:t> + </a:t>
            </a:r>
            <a:r>
              <a:rPr lang="en-US" sz="1400" b="1" dirty="0" err="1" smtClean="0">
                <a:solidFill>
                  <a:schemeClr val="bg1"/>
                </a:solidFill>
              </a:rPr>
              <a:t>x’y</a:t>
            </a:r>
            <a:r>
              <a:rPr lang="en-US" sz="1400" b="1" dirty="0" smtClean="0">
                <a:solidFill>
                  <a:schemeClr val="bg1"/>
                </a:solidFill>
              </a:rPr>
              <a:t>’ + </a:t>
            </a:r>
            <a:r>
              <a:rPr lang="en-US" sz="1400" b="1" dirty="0" err="1" smtClean="0">
                <a:solidFill>
                  <a:schemeClr val="bg1"/>
                </a:solidFill>
              </a:rPr>
              <a:t>xy</a:t>
            </a:r>
            <a:r>
              <a:rPr lang="en-US" sz="1400" b="1" dirty="0" smtClean="0">
                <a:solidFill>
                  <a:schemeClr val="bg1"/>
                </a:solidFill>
              </a:rPr>
              <a:t>’</a:t>
            </a:r>
            <a:endParaRPr lang="en-US" sz="1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bg1"/>
                </a:solidFill>
              </a:rPr>
              <a:t>Next class a </a:t>
            </a:r>
            <a:r>
              <a:rPr lang="en-US" sz="1400" b="1" dirty="0" err="1" smtClean="0">
                <a:solidFill>
                  <a:schemeClr val="bg1"/>
                </a:solidFill>
              </a:rPr>
              <a:t>ai</a:t>
            </a:r>
            <a:r>
              <a:rPr lang="en-US" sz="1400" b="1" dirty="0" smtClean="0">
                <a:solidFill>
                  <a:schemeClr val="bg1"/>
                </a:solidFill>
              </a:rPr>
              <a:t> problem solve </a:t>
            </a:r>
            <a:r>
              <a:rPr lang="en-US" sz="1400" b="1" dirty="0" err="1" smtClean="0">
                <a:solidFill>
                  <a:schemeClr val="bg1"/>
                </a:solidFill>
              </a:rPr>
              <a:t>korte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gele</a:t>
            </a:r>
            <a:r>
              <a:rPr lang="en-US" sz="1400" b="1" dirty="0" smtClean="0">
                <a:solidFill>
                  <a:schemeClr val="bg1"/>
                </a:solidFill>
              </a:rPr>
              <a:t> laws of </a:t>
            </a:r>
            <a:r>
              <a:rPr lang="en-US" sz="1400" b="1" dirty="0" err="1" smtClean="0">
                <a:solidFill>
                  <a:schemeClr val="bg1"/>
                </a:solidFill>
              </a:rPr>
              <a:t>boolean</a:t>
            </a:r>
            <a:r>
              <a:rPr lang="en-US" sz="1400" b="1" dirty="0" smtClean="0">
                <a:solidFill>
                  <a:schemeClr val="bg1"/>
                </a:solidFill>
              </a:rPr>
              <a:t> expression </a:t>
            </a:r>
            <a:r>
              <a:rPr lang="en-US" sz="1400" b="1" dirty="0" err="1" smtClean="0">
                <a:solidFill>
                  <a:schemeClr val="bg1"/>
                </a:solidFill>
              </a:rPr>
              <a:t>valo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vabe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memorise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kore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aso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1" y="7047"/>
            <a:ext cx="439533" cy="35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9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How to solve this kind of problem in exams?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Truth table draw (2 input, 3 input, 4 input)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All Gates draw (5 times) – with different </a:t>
            </a:r>
            <a:r>
              <a:rPr lang="en-US" dirty="0" err="1" smtClean="0">
                <a:solidFill>
                  <a:srgbClr val="FFC000"/>
                </a:solidFill>
              </a:rPr>
              <a:t>colour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Revision table make (2 input, 3 input)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Boolean law (think about logic gate)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0" y="7047"/>
            <a:ext cx="628275" cy="50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6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</a:rPr>
              <a:t>Thank You for joining this class.</a:t>
            </a:r>
            <a:endParaRPr lang="en-IN" sz="48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600199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 fear not the man who has practiced ten thousand kicks once, </a:t>
            </a:r>
            <a:r>
              <a:rPr lang="en-US" b="1" dirty="0" smtClean="0">
                <a:solidFill>
                  <a:srgbClr val="FFFF00"/>
                </a:solidFill>
              </a:rPr>
              <a:t>but I fear the man </a:t>
            </a:r>
            <a:r>
              <a:rPr lang="en-US" b="1" dirty="0" smtClean="0">
                <a:solidFill>
                  <a:srgbClr val="FF0000"/>
                </a:solidFill>
              </a:rPr>
              <a:t>who has practiced one kick ten thousand times.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r="51892"/>
          <a:stretch/>
        </p:blipFill>
        <p:spPr>
          <a:xfrm>
            <a:off x="7239000" y="2941938"/>
            <a:ext cx="1524000" cy="1716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12357" y="4102797"/>
            <a:ext cx="1288870" cy="10407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1" y="7047"/>
            <a:ext cx="439533" cy="3549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3745763" y="3284498"/>
              <a:ext cx="443880" cy="8056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35683" y="3276218"/>
                <a:ext cx="465120" cy="82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3769163" y="3285938"/>
              <a:ext cx="1288440" cy="5608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61963" y="3277658"/>
                <a:ext cx="130536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/>
              <p14:cNvContentPartPr/>
              <p14:nvPr/>
            </p14:nvContentPartPr>
            <p14:xfrm>
              <a:off x="3796163" y="3294218"/>
              <a:ext cx="1800" cy="36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91123" y="3290291"/>
                <a:ext cx="11160" cy="121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/>
              <p14:cNvContentPartPr/>
              <p14:nvPr/>
            </p14:nvContentPartPr>
            <p14:xfrm>
              <a:off x="3766283" y="3839978"/>
              <a:ext cx="1290600" cy="3038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59083" y="3830989"/>
                <a:ext cx="1308240" cy="322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/>
              <p14:cNvContentPartPr/>
              <p14:nvPr/>
            </p14:nvContentPartPr>
            <p14:xfrm>
              <a:off x="2944461" y="3472064"/>
              <a:ext cx="1178640" cy="345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36901" y="3461984"/>
                <a:ext cx="11962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/>
              <p14:cNvContentPartPr/>
              <p14:nvPr/>
            </p14:nvContentPartPr>
            <p14:xfrm>
              <a:off x="5058021" y="3842864"/>
              <a:ext cx="1085760" cy="154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48301" y="3833144"/>
                <a:ext cx="11084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/>
              <p14:cNvContentPartPr/>
              <p14:nvPr/>
            </p14:nvContentPartPr>
            <p14:xfrm>
              <a:off x="2947701" y="3668984"/>
              <a:ext cx="1244880" cy="298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41941" y="3663584"/>
                <a:ext cx="12571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/>
              <p14:cNvContentPartPr/>
              <p14:nvPr/>
            </p14:nvContentPartPr>
            <p14:xfrm>
              <a:off x="2971101" y="3851144"/>
              <a:ext cx="1181160" cy="27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965701" y="3844304"/>
                <a:ext cx="11934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/>
              <p14:cNvContentPartPr/>
              <p14:nvPr/>
            </p14:nvContentPartPr>
            <p14:xfrm>
              <a:off x="2940861" y="3487904"/>
              <a:ext cx="57960" cy="608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935852" y="3482144"/>
                <a:ext cx="69051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/>
              <p14:cNvContentPartPr/>
              <p14:nvPr/>
            </p14:nvContentPartPr>
            <p14:xfrm>
              <a:off x="2944461" y="3683744"/>
              <a:ext cx="64800" cy="532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938701" y="3678023"/>
                <a:ext cx="76680" cy="64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/>
              <p14:cNvContentPartPr/>
              <p14:nvPr/>
            </p14:nvContentPartPr>
            <p14:xfrm>
              <a:off x="2953461" y="3865184"/>
              <a:ext cx="67680" cy="590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947341" y="3858704"/>
                <a:ext cx="802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/>
              <p14:cNvContentPartPr/>
              <p14:nvPr/>
            </p14:nvContentPartPr>
            <p14:xfrm>
              <a:off x="6153141" y="3827744"/>
              <a:ext cx="72000" cy="702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147051" y="3821624"/>
                <a:ext cx="84179" cy="8172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/>
          <p:cNvSpPr txBox="1"/>
          <p:nvPr/>
        </p:nvSpPr>
        <p:spPr>
          <a:xfrm>
            <a:off x="4192581" y="4275951"/>
            <a:ext cx="745980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OR Gate</a:t>
            </a:r>
            <a:endParaRPr lang="en-IN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044163" y="3341259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</a:rPr>
              <a:t>consistency</a:t>
            </a:r>
            <a:endParaRPr lang="en-IN" sz="1100" b="1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85397" y="3538179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Hard Work</a:t>
            </a:r>
            <a:endParaRPr lang="en-IN" sz="11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05000" y="3767139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0B050"/>
                </a:solidFill>
              </a:rPr>
              <a:t>Right Direction</a:t>
            </a:r>
            <a:endParaRPr lang="en-IN" sz="1100" b="1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38540" y="3468018"/>
            <a:ext cx="17443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00"/>
                </a:solidFill>
              </a:rPr>
              <a:t>Output= </a:t>
            </a:r>
            <a:r>
              <a:rPr lang="en-US" sz="1100" b="1" dirty="0" smtClean="0">
                <a:solidFill>
                  <a:srgbClr val="00B0F0"/>
                </a:solidFill>
              </a:rPr>
              <a:t>C</a:t>
            </a:r>
            <a:r>
              <a:rPr lang="en-US" sz="1100" dirty="0" smtClean="0">
                <a:solidFill>
                  <a:srgbClr val="FFFF00"/>
                </a:solidFill>
              </a:rPr>
              <a:t>+</a:t>
            </a:r>
            <a:r>
              <a:rPr lang="en-US" sz="1100" dirty="0" smtClean="0">
                <a:solidFill>
                  <a:srgbClr val="FF0000"/>
                </a:solidFill>
              </a:rPr>
              <a:t>H</a:t>
            </a:r>
            <a:r>
              <a:rPr lang="en-US" sz="1100" dirty="0" smtClean="0">
                <a:solidFill>
                  <a:srgbClr val="FFFF00"/>
                </a:solidFill>
              </a:rPr>
              <a:t>+</a:t>
            </a:r>
            <a:r>
              <a:rPr lang="en-US" sz="1100" dirty="0" smtClean="0">
                <a:solidFill>
                  <a:srgbClr val="00B050"/>
                </a:solidFill>
              </a:rPr>
              <a:t>R.D</a:t>
            </a:r>
            <a:r>
              <a:rPr lang="en-US" sz="1100" dirty="0" smtClean="0">
                <a:solidFill>
                  <a:srgbClr val="FFFF00"/>
                </a:solidFill>
              </a:rPr>
              <a:t>= </a:t>
            </a:r>
            <a:r>
              <a:rPr lang="en-US" sz="1100" b="1" dirty="0" smtClean="0">
                <a:solidFill>
                  <a:srgbClr val="FFFF00"/>
                </a:solidFill>
              </a:rPr>
              <a:t>Success</a:t>
            </a:r>
            <a:endParaRPr lang="en-IN" sz="11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67600" y="4629150"/>
            <a:ext cx="1066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Bodoni MT" pitchFamily="18" charset="0"/>
              </a:rPr>
              <a:t>~Bruce Lee</a:t>
            </a:r>
            <a:endParaRPr lang="en-IN" sz="1400" dirty="0">
              <a:solidFill>
                <a:schemeClr val="bg1"/>
              </a:solidFill>
              <a:latin typeface="Bodoni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7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47700"/>
            <a:ext cx="8229600" cy="85725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</a:rPr>
              <a:t>Basic Logic Gates</a:t>
            </a:r>
            <a:endParaRPr lang="en-IN" sz="5400" b="1" dirty="0">
              <a:solidFill>
                <a:srgbClr val="FFC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4" t="21756" r="26735" b="19627"/>
          <a:stretch/>
        </p:blipFill>
        <p:spPr>
          <a:xfrm>
            <a:off x="439813" y="3453714"/>
            <a:ext cx="2020622" cy="64203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4" t="26791" r="28538" b="22626"/>
          <a:stretch/>
        </p:blipFill>
        <p:spPr>
          <a:xfrm>
            <a:off x="5943600" y="3442032"/>
            <a:ext cx="1949619" cy="6537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7" t="21030" r="27351" b="19461"/>
          <a:stretch/>
        </p:blipFill>
        <p:spPr>
          <a:xfrm>
            <a:off x="3200401" y="3477912"/>
            <a:ext cx="1720679" cy="6178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1" y="7047"/>
            <a:ext cx="439533" cy="35490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295400" y="1657350"/>
            <a:ext cx="5867400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95400" y="1657350"/>
            <a:ext cx="0" cy="106680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91000" y="1657350"/>
            <a:ext cx="0" cy="106680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162800" y="1657350"/>
            <a:ext cx="0" cy="106680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7897" y="2724150"/>
            <a:ext cx="11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AND Gate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97297" y="2724150"/>
            <a:ext cx="97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OR Gate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69097" y="2724150"/>
            <a:ext cx="110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 Gate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1284" y="4857834"/>
            <a:ext cx="19575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A , B are inputs &amp; Y is the output</a:t>
            </a:r>
            <a:endParaRPr lang="en-IN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34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00100"/>
            <a:ext cx="8229600" cy="85725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</a:rPr>
              <a:t>Universal Gates</a:t>
            </a:r>
            <a:endParaRPr lang="en-IN" sz="5400" b="1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3" t="21874" r="26932" b="19510"/>
          <a:stretch/>
        </p:blipFill>
        <p:spPr>
          <a:xfrm>
            <a:off x="533400" y="3343912"/>
            <a:ext cx="1892643" cy="599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7" t="20246" r="26928" b="20246"/>
          <a:stretch/>
        </p:blipFill>
        <p:spPr>
          <a:xfrm>
            <a:off x="6319757" y="3350955"/>
            <a:ext cx="1757443" cy="592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1" y="7047"/>
            <a:ext cx="439533" cy="35490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295400" y="1657350"/>
            <a:ext cx="5867400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95400" y="1657350"/>
            <a:ext cx="0" cy="106680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162800" y="1657350"/>
            <a:ext cx="0" cy="106680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7897" y="2724150"/>
            <a:ext cx="127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NAND Gate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69097" y="2724150"/>
            <a:ext cx="11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NOR Gate</a:t>
            </a:r>
            <a:endParaRPr lang="en-IN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6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23900"/>
            <a:ext cx="8229600" cy="85725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</a:rPr>
              <a:t>Special Gates</a:t>
            </a:r>
            <a:endParaRPr lang="en-IN" sz="5400" b="1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7" t="21105" r="27694" b="19246"/>
          <a:stretch/>
        </p:blipFill>
        <p:spPr>
          <a:xfrm>
            <a:off x="6562466" y="3257550"/>
            <a:ext cx="1819534" cy="6120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8" t="21104" r="27572" b="17841"/>
          <a:stretch/>
        </p:blipFill>
        <p:spPr>
          <a:xfrm>
            <a:off x="838200" y="3257550"/>
            <a:ext cx="1819533" cy="6338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1" y="7047"/>
            <a:ext cx="439533" cy="35490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295400" y="1657350"/>
            <a:ext cx="5867400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95400" y="1657350"/>
            <a:ext cx="0" cy="106680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162800" y="1657350"/>
            <a:ext cx="0" cy="106680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7897" y="272415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XOR Gate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69097" y="2724150"/>
            <a:ext cx="132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X-NOR Gate</a:t>
            </a:r>
            <a:endParaRPr lang="en-IN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3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550"/>
            <a:ext cx="9144000" cy="3838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0" y="7047"/>
            <a:ext cx="628275" cy="50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58" y="133350"/>
            <a:ext cx="8229600" cy="857250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rgbClr val="FFC000"/>
                </a:solidFill>
              </a:rPr>
              <a:t>How to make</a:t>
            </a:r>
            <a:r>
              <a:rPr lang="en-US" sz="2400" b="1" dirty="0">
                <a:solidFill>
                  <a:srgbClr val="FFC000"/>
                </a:solidFill>
              </a:rPr>
              <a:t> </a:t>
            </a:r>
            <a:r>
              <a:rPr lang="en-US" sz="2400" b="1" dirty="0" smtClean="0">
                <a:solidFill>
                  <a:srgbClr val="FFC000"/>
                </a:solidFill>
              </a:rPr>
              <a:t>truth table?</a:t>
            </a:r>
            <a:endParaRPr lang="en-IN" sz="2400" b="1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1" y="7047"/>
            <a:ext cx="439533" cy="35490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665687"/>
              </p:ext>
            </p:extLst>
          </p:nvPr>
        </p:nvGraphicFramePr>
        <p:xfrm>
          <a:off x="410702" y="1428750"/>
          <a:ext cx="1024146" cy="14630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41382"/>
                <a:gridCol w="341382"/>
                <a:gridCol w="341382"/>
              </a:tblGrid>
              <a:tr h="2095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36586"/>
              </p:ext>
            </p:extLst>
          </p:nvPr>
        </p:nvGraphicFramePr>
        <p:xfrm>
          <a:off x="1676400" y="1428750"/>
          <a:ext cx="1295400" cy="2926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23850"/>
                <a:gridCol w="323850"/>
                <a:gridCol w="323850"/>
                <a:gridCol w="32385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906136"/>
              </p:ext>
            </p:extLst>
          </p:nvPr>
        </p:nvGraphicFramePr>
        <p:xfrm>
          <a:off x="5486400" y="361950"/>
          <a:ext cx="3276600" cy="468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/>
                <a:gridCol w="655320"/>
                <a:gridCol w="655320"/>
                <a:gridCol w="655320"/>
                <a:gridCol w="655320"/>
              </a:tblGrid>
              <a:tr h="293077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</a:t>
                      </a:r>
                      <a:endParaRPr lang="en-IN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</a:t>
                      </a:r>
                      <a:endParaRPr lang="en-IN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IN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3077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IN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3077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IN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3077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IN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IN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3077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IN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3077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IN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IN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3077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IN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IN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3077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IN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IN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IN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3077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IN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3077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IN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IN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3077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IN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IN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3077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IN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IN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IN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3077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IN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IN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3077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IN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IN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IN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3077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IN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IN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IN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3077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IN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IN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IN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IN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3352800" y="895350"/>
            <a:ext cx="1143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sz="2400" b="1" baseline="30000" dirty="0" smtClean="0"/>
              <a:t>N</a:t>
            </a:r>
          </a:p>
          <a:p>
            <a:pPr algn="ctr"/>
            <a:endParaRPr lang="en-US" sz="2400" b="1" baseline="30000" dirty="0"/>
          </a:p>
          <a:p>
            <a:pPr algn="ctr"/>
            <a:r>
              <a:rPr lang="en-US" sz="1200" baseline="30000" dirty="0" smtClean="0"/>
              <a:t>N is total input</a:t>
            </a:r>
            <a:r>
              <a:rPr lang="en-US" sz="1200" dirty="0"/>
              <a:t> </a:t>
            </a:r>
            <a:r>
              <a:rPr lang="en-US" sz="1200" dirty="0" smtClean="0"/>
              <a:t>no.</a:t>
            </a:r>
            <a:endParaRPr lang="en-IN" sz="1050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439534" y="819150"/>
            <a:ext cx="612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Input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A   B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2600" y="859533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Input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A   B   C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00" y="-34793"/>
            <a:ext cx="3052439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00B0F0"/>
                </a:solidFill>
              </a:rPr>
              <a:t>Input</a:t>
            </a:r>
          </a:p>
          <a:p>
            <a:r>
              <a:rPr lang="en-US" sz="1200" b="1" dirty="0" smtClean="0">
                <a:solidFill>
                  <a:srgbClr val="00B0F0"/>
                </a:solidFill>
              </a:rPr>
              <a:t>A  	 B   	C	D</a:t>
            </a:r>
            <a:endParaRPr lang="en-IN" sz="1200" b="1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2800" y="2190750"/>
            <a:ext cx="74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Row=</a:t>
            </a:r>
          </a:p>
          <a:p>
            <a:r>
              <a:rPr lang="en-US" sz="1200" dirty="0" smtClean="0">
                <a:solidFill>
                  <a:srgbClr val="FFFF00"/>
                </a:solidFill>
              </a:rPr>
              <a:t>Column=</a:t>
            </a:r>
            <a:endParaRPr lang="en-IN" sz="1200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4552950"/>
            <a:ext cx="1164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0 means OFF</a:t>
            </a:r>
          </a:p>
          <a:p>
            <a:r>
              <a:rPr lang="en-US" sz="1400" b="1" dirty="0" smtClean="0">
                <a:solidFill>
                  <a:srgbClr val="FFC000"/>
                </a:solidFill>
              </a:rPr>
              <a:t>1 means ON</a:t>
            </a:r>
            <a:endParaRPr lang="en-IN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15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7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FFC000"/>
                </a:solidFill>
              </a:rPr>
              <a:t>AND Gate</a:t>
            </a:r>
            <a:endParaRPr lang="en-IN" b="1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8702290" y="4788597"/>
            <a:ext cx="439533" cy="354903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82613" y="1047750"/>
            <a:ext cx="3710889" cy="990600"/>
            <a:chOff x="182613" y="1047750"/>
            <a:chExt cx="3710889" cy="990600"/>
          </a:xfrm>
        </p:grpSpPr>
        <p:sp>
          <p:nvSpPr>
            <p:cNvPr id="5" name="Flowchart: Delay 4"/>
            <p:cNvSpPr/>
            <p:nvPr/>
          </p:nvSpPr>
          <p:spPr>
            <a:xfrm>
              <a:off x="1632857" y="1047750"/>
              <a:ext cx="990600" cy="990600"/>
            </a:xfrm>
            <a:prstGeom prst="flowChartDelay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" name="Straight Connector 10"/>
            <p:cNvCxnSpPr>
              <a:stCxn id="5" idx="3"/>
            </p:cNvCxnSpPr>
            <p:nvPr/>
          </p:nvCxnSpPr>
          <p:spPr>
            <a:xfrm>
              <a:off x="2623457" y="1543050"/>
              <a:ext cx="103414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87828" y="1276350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87827" y="1803763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82613" y="104775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A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1041" y="1551827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B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45807" y="1091684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F = A . B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616110" y="1461016"/>
              <a:ext cx="161357" cy="1259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78525" y="2266950"/>
            <a:ext cx="4003518" cy="1099066"/>
            <a:chOff x="178525" y="2266950"/>
            <a:chExt cx="4003518" cy="1099066"/>
          </a:xfrm>
        </p:grpSpPr>
        <p:sp>
          <p:nvSpPr>
            <p:cNvPr id="6" name="Flowchart: Delay 5"/>
            <p:cNvSpPr/>
            <p:nvPr/>
          </p:nvSpPr>
          <p:spPr>
            <a:xfrm>
              <a:off x="1621971" y="2343150"/>
              <a:ext cx="990600" cy="990600"/>
            </a:xfrm>
            <a:prstGeom prst="flowChartDelay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623457" y="2838450"/>
              <a:ext cx="103414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171" y="2495550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66057" y="3181350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78525" y="226695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A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566057" y="2800350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90897" y="263628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B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2613" y="299668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45807" y="2266950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F = A . B . C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606625" y="2775466"/>
              <a:ext cx="161357" cy="1259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2400" y="3574018"/>
            <a:ext cx="4368222" cy="1194747"/>
            <a:chOff x="152400" y="3574018"/>
            <a:chExt cx="4368222" cy="1194747"/>
          </a:xfrm>
        </p:grpSpPr>
        <p:sp>
          <p:nvSpPr>
            <p:cNvPr id="7" name="Flowchart: Delay 6"/>
            <p:cNvSpPr/>
            <p:nvPr/>
          </p:nvSpPr>
          <p:spPr>
            <a:xfrm>
              <a:off x="1600200" y="3714750"/>
              <a:ext cx="990600" cy="990600"/>
            </a:xfrm>
            <a:prstGeom prst="flowChartDelay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612571" y="4210050"/>
              <a:ext cx="103414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55170" y="3834646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66057" y="4552950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82613" y="357401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A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55169" y="4095750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66057" y="4324350"/>
              <a:ext cx="10341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60684" y="379095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B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400" y="4095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0276" y="439943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D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71800" y="3714750"/>
              <a:ext cx="1548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F = A . B . C . </a:t>
              </a:r>
              <a:r>
                <a:rPr lang="en-US" b="1" dirty="0">
                  <a:solidFill>
                    <a:schemeClr val="bg1"/>
                  </a:solidFill>
                </a:rPr>
                <a:t>D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608802" y="4147066"/>
              <a:ext cx="161357" cy="1259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5271804" y="133350"/>
            <a:ext cx="30201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Circuit diagram</a:t>
            </a:r>
            <a:endParaRPr 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0693" y="4781550"/>
            <a:ext cx="399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Note: Red lines are input lines &amp; Green lines are output lines.</a:t>
            </a:r>
            <a:endParaRPr lang="en-IN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02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1747</Words>
  <Application>Microsoft Office PowerPoint</Application>
  <PresentationFormat>On-screen Show (16:9)</PresentationFormat>
  <Paragraphs>724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Logic Gates</vt:lpstr>
      <vt:lpstr>Topics Covered</vt:lpstr>
      <vt:lpstr>Terminologies</vt:lpstr>
      <vt:lpstr>Basic Logic Gates</vt:lpstr>
      <vt:lpstr>Universal Gates</vt:lpstr>
      <vt:lpstr>Special Gates</vt:lpstr>
      <vt:lpstr>PowerPoint Presentation</vt:lpstr>
      <vt:lpstr>How to make truth table?</vt:lpstr>
      <vt:lpstr>AND Gate</vt:lpstr>
      <vt:lpstr>PowerPoint Presentation</vt:lpstr>
      <vt:lpstr>AND Gate</vt:lpstr>
      <vt:lpstr>AND Gate</vt:lpstr>
      <vt:lpstr>OR Gate</vt:lpstr>
      <vt:lpstr>PowerPoint Presentation</vt:lpstr>
      <vt:lpstr>OR Gate</vt:lpstr>
      <vt:lpstr>OR Gate</vt:lpstr>
      <vt:lpstr>NOT Gate</vt:lpstr>
      <vt:lpstr>NAND Gate</vt:lpstr>
      <vt:lpstr>NAND Gate</vt:lpstr>
      <vt:lpstr>NAND Gate</vt:lpstr>
      <vt:lpstr>NOR Gate</vt:lpstr>
      <vt:lpstr>NOR Gate</vt:lpstr>
      <vt:lpstr>NOR Gate</vt:lpstr>
      <vt:lpstr>X-OR Gate</vt:lpstr>
      <vt:lpstr>X-NOR Gate</vt:lpstr>
      <vt:lpstr>PowerPoint Presentation</vt:lpstr>
      <vt:lpstr>PowerPoint Presentation</vt:lpstr>
      <vt:lpstr>PYQ (Previous Year Ques)</vt:lpstr>
      <vt:lpstr>PYQ (Previous Year Ques)</vt:lpstr>
      <vt:lpstr>PYQ (Previous Year Ques)</vt:lpstr>
      <vt:lpstr>PYQ (Previous Year Ques)</vt:lpstr>
      <vt:lpstr>Important Symbols Name</vt:lpstr>
      <vt:lpstr>Laws of Boolean Algebra</vt:lpstr>
      <vt:lpstr>Simplification of Boolean Expressions</vt:lpstr>
      <vt:lpstr>How to solve this kind of problem in exams?</vt:lpstr>
      <vt:lpstr>Thank You for joining this class.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there</dc:title>
  <dc:creator>ASUS</dc:creator>
  <cp:lastModifiedBy>ASUS</cp:lastModifiedBy>
  <cp:revision>54</cp:revision>
  <dcterms:created xsi:type="dcterms:W3CDTF">2006-08-16T00:00:00Z</dcterms:created>
  <dcterms:modified xsi:type="dcterms:W3CDTF">2023-04-30T06:55:23Z</dcterms:modified>
</cp:coreProperties>
</file>