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7" r:id="rId4"/>
    <p:sldId id="316" r:id="rId5"/>
    <p:sldId id="270" r:id="rId6"/>
    <p:sldId id="315" r:id="rId7"/>
    <p:sldId id="303" r:id="rId8"/>
    <p:sldId id="267" r:id="rId9"/>
    <p:sldId id="268" r:id="rId10"/>
    <p:sldId id="269" r:id="rId11"/>
    <p:sldId id="310" r:id="rId12"/>
    <p:sldId id="309" r:id="rId13"/>
    <p:sldId id="308" r:id="rId14"/>
    <p:sldId id="317" r:id="rId15"/>
    <p:sldId id="304" r:id="rId16"/>
    <p:sldId id="283" r:id="rId17"/>
    <p:sldId id="318" r:id="rId18"/>
    <p:sldId id="319" r:id="rId19"/>
    <p:sldId id="320" r:id="rId20"/>
    <p:sldId id="305" r:id="rId21"/>
    <p:sldId id="312" r:id="rId22"/>
    <p:sldId id="306" r:id="rId23"/>
    <p:sldId id="313" r:id="rId24"/>
    <p:sldId id="307" r:id="rId25"/>
    <p:sldId id="314" r:id="rId26"/>
    <p:sldId id="284" r:id="rId27"/>
    <p:sldId id="301" r:id="rId28"/>
    <p:sldId id="271" r:id="rId29"/>
    <p:sldId id="272" r:id="rId30"/>
    <p:sldId id="302" r:id="rId31"/>
    <p:sldId id="26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&amp; Agenda Section" id="{154F17CC-FA8C-4C90-AEDF-787C885C6A59}">
          <p14:sldIdLst>
            <p14:sldId id="256"/>
            <p14:sldId id="257"/>
            <p14:sldId id="316"/>
            <p14:sldId id="270"/>
            <p14:sldId id="315"/>
          </p14:sldIdLst>
        </p14:section>
        <p14:section name="Algorithms" id="{29897E2E-A9A4-4EC7-AFE6-EBED8E698EEC}">
          <p14:sldIdLst>
            <p14:sldId id="303"/>
            <p14:sldId id="267"/>
            <p14:sldId id="268"/>
          </p14:sldIdLst>
        </p14:section>
        <p14:section name="Flowcharts" id="{90097D7D-F579-48D8-932C-4CCDBEF9BDB5}">
          <p14:sldIdLst>
            <p14:sldId id="269"/>
            <p14:sldId id="310"/>
            <p14:sldId id="309"/>
            <p14:sldId id="308"/>
            <p14:sldId id="317"/>
          </p14:sldIdLst>
        </p14:section>
        <p14:section name="5 Conceptual Problems" id="{CDFD8BB8-1C2D-4433-86AA-F484EA9753B3}">
          <p14:sldIdLst/>
        </p14:section>
        <p14:section name="Sum 2 no." id="{C78BF8A6-93FF-4C61-A6D7-CF186EAF144A}">
          <p14:sldIdLst>
            <p14:sldId id="304"/>
          </p14:sldIdLst>
        </p14:section>
        <p14:section name="SI calculate" id="{FBC4D4FD-139E-4921-B49E-7BE50468AB0B}">
          <p14:sldIdLst>
            <p14:sldId id="283"/>
            <p14:sldId id="318"/>
            <p14:sldId id="319"/>
          </p14:sldIdLst>
        </p14:section>
        <p14:section name="MAX 3 no." id="{B1870832-5F1A-4F63-B603-98D365141758}">
          <p14:sldIdLst>
            <p14:sldId id="320"/>
            <p14:sldId id="305"/>
            <p14:sldId id="312"/>
          </p14:sldIdLst>
        </p14:section>
        <p14:section name="Prime or not" id="{8566511E-24AE-493B-99DB-1EFFF6B0F20F}">
          <p14:sldIdLst>
            <p14:sldId id="306"/>
            <p14:sldId id="313"/>
          </p14:sldIdLst>
        </p14:section>
        <p14:section name="Sum natural no." id="{3B6A8DE6-6404-4D56-88DA-43A2EEC12FE3}">
          <p14:sldIdLst>
            <p14:sldId id="307"/>
            <p14:sldId id="314"/>
          </p14:sldIdLst>
        </p14:section>
        <p14:section name="Hometask Problems" id="{ECBE47E4-4C66-4B80-B81D-9A5BD9C29FE1}">
          <p14:sldIdLst>
            <p14:sldId id="284"/>
          </p14:sldIdLst>
        </p14:section>
        <p14:section name="Full revisions Previous Class" id="{A9A67799-30F1-4DA3-A161-CA5EDE2585B5}">
          <p14:sldIdLst>
            <p14:sldId id="301"/>
            <p14:sldId id="271"/>
          </p14:sldIdLst>
        </p14:section>
        <p14:section name="PYQ" id="{F2939C95-AAD7-4A0A-902B-31FED52A183C}">
          <p14:sldIdLst>
            <p14:sldId id="272"/>
            <p14:sldId id="30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4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11" autoAdjust="0"/>
    <p:restoredTop sz="99307" autoAdjust="0"/>
  </p:normalViewPr>
  <p:slideViewPr>
    <p:cSldViewPr>
      <p:cViewPr>
        <p:scale>
          <a:sx n="150" d="100"/>
          <a:sy n="150" d="100"/>
        </p:scale>
        <p:origin x="-504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4:41:11.5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14161 3641 31,'0'0'482,"0"0"-127,0 0-98,-5-8-8,5 8-72,0 0 13,0 0-63,0 0 11,-4-7-59,4 7 16,0 0-53,0 0 31,0 0-60,0 0 24,0 0-40,0 0 29,0 0-40,0 0 37,0 0-33,0 0 28,0 0-33,0 0 33,0 0-34,0 0 35,0 0-31,0 0 41,7 7-45,-7-7 37,0 0-34,11 8 26,-11-8-39,11 7 34,-11-7-37,12 6 27,-12-6-37,13 4 29,-13-4-31,14 4 33,-14-4 2,11 3 10,-11-3-35,0 0 34,15 4-31,-15-4 38,0 0 0,0 0-32,0 0 36,12-4-8,-12 4 0,0 0-16,0 0 33,0-9-8,0 9 21,0 0-16,-4-8 8,4 8-35,0 0 31,-9-7-25,9 7 24,0 0-43,-10-7 33,10 7-34,0 0 32,0 0-12,-12-4 4,12 4-32,0 0 37,0 0-32,0 0 31,-16 1-7,16-1 9,0 0-33,-9 7 40,9-7-35,-6 6 24,6-6-21,-3 7 14,3-7-34,0 0 34,-2 12-35,2-12 42,0 0-37,5 11 31,-5-11-27,8 7 35,-8-7-31,10 6 37,-10-6-29,14 4 28,-14-4-36,14 3 34,-14-3-28,0 0 31,19 1-2,-19-1 3,0 0-6,19-4 1,-19 4-2,0 0 4,12-7 2,-12 7 7,5-7-30,-5 7 42,0 0-28,1-10 29,-1 10-37,0 0 30,-5-11-39,5 11 42,-6-6-45,6 6 35,-7-6-42,7 6 37,0 0-37,-14-4 31,14 4-16,0 0 18,-17-3-34,17 3 32,0 0-29,-18 3 39,18-3-38,-12 5 36,12-5-38,-12 5 38,12-5-35,-10 9 37,10-9-42,-7 8 39,7-8-46,-5 8 49,5-8-37,-2 9 37,2-9-34,4 8 37,-4-8-31,6 7 29,-6-7-37,9 6 36,-9-6-33,14 5 35,-14-5-36,14 4 43,-14-4-42,0 0 42,20 2-33,-20-2 39,0 0-40,0 0 39,25 0-39,-25 0 32,0 0-30,17-5 45,-17 5-25,11-6 61,-11 6-17,9-5 18,-9 5-48,8-8 32,-8 8-49,3-9 44,-3 9-43,3-10 56,-3 10-44,0-13 30,0 13-42,-2-13 29,2 13-35,-1-14 33,1 14-21,-6-15 21,3 8-32,3 7 27,-8-15-33,8 15 27,-8-14-29,8 14 26,-8-13-33,8 13 29,-9-12-33,9 12 31,-9-11-32,9 11 26,-8-10-27,8 10-2,-9-8 6,9 8 6,-8-7 8,8 7 0,-8-7 1,8 7 6,-9-5 14,9 5-29,-11-3 22,11 3-29,-17-3 24,17 3-26,-20-1 3,20 1-2,-26 1 4,26-1 29,-31 4-35,15-2 8,-1 2 19,0-1-27,-2 2 23,1 0-31,-1 0 37,0 2-39,2 0 28,0 0-24,-3 3 30,0 1-5,1 3 25,-2 2-14,1 1 14,-2 3-12,3-1 25,-2 6-19,-1 0-5,2 0 5,4-2 2,1 0-5,2-1-3,2 0-7,4 0 4,1-3-4,2-1-7,4-2 5,4 1 1,2-1 4,1-1-2,7-2-3,3 0 3,2-2 6,6 0-4,0-1-3,4-3 5,2 1-7,0-2-1,2-1-1,1 0 0,0-2 0,-2 0-5,-1-1-9,-1 0-21,1 0-20,-3-2-19,0 0-19,1 0-37,-2-2-20,-1 1-35,-1-1-21,0-1-15,-2 0-18,0-1-12,0-1-23,-3-1-35,1 0-203,-1 0 2</inkml:trace>
  <inkml:trace contextRef="#ctx0" brushRef="#br0" timeOffset="536.2582">13300 4255 9,'0'0'576,"-15"3"-177,15-3-54,0 0-102,-20 2-41,20-2-35,0 0-17,0 0-15,0 0-11,0 0-9,0 0 1,25 3 4,-2-4-2,8 1 5,12-1-18,11-1-10,8 1-15,16-2-11,1 2-7,6-2-16,2 1-8,0-1-4,0 1-8,-4-1-3,1 1 3,-6 0-4,-2 0-4,-14 0-3,-2 1 2,-7-1-4,0 1-2,-8 0 1,-5 0 6,-8 0-10,-1 0 2,-4 0 1,-4 0 1,-3 1-13,-1-1 15,-19 1-15,28-2-19,-28 2-33,18-3-52,-18 3-34,0 0-48,11-5 12,-11 5-63,0 0 0,0 0-30,0 0-25,-15-3-50,15 3-178,0 0-23</inkml:trace>
  <inkml:trace contextRef="#ctx0" brushRef="#br0" timeOffset="905.7985">13672 4397 145,'0'0'457,"0"0"-130,0 0-61,-14 4-68,14-4-41,0 0-16,0 0-5,0 0-6,21 2-9,-21-2-3,23 0-19,-23 0-16,37-1-31,-15 0 15,6 1-35,0 0 23,4-1-38,1 0 28,6 0-39,-1-1 24,3 0-6,-3 1-2,1-1-4,0 0-21,-3 0-22,-5 1-24,-2-1-19,-1 0-26,-5 0-23,-1 1-34,-5-1-32,0 0-55,-17 2-330,25-3-81</inkml:trace>
  <inkml:trace contextRef="#ctx0" brushRef="#br0" timeOffset="1606.3673">13730 4374 130,'-20'-3'502,"20"3"-126,0 0-65,0 0-40,-16-4-41,16 4-44,0 0-26,0 0-26,0 0-32,0 0-17,0 0-16,0 0 0,0 0 1,-18 3-7,18-3-19,0 0 0,0 8 10,0-8 1,-4 11-4,4-11-42,-1 16 36,-1-7-45,1 1 42,1 2-41,-2 0 36,1 1-46,1 0 33,0 1-39,0-1 47,3 1-46,-2 0 36,2 0-1,1-2-3,0 1-1,-1-2-4,2-2 2,-3 1-3,2-3-2,-4-7 3,8 13 0,-8-13 2,6 10-2,-6-10-3,11 5 2,-11-5-47,0 0 55,20 0-36,-20 0 47,16-4-39,-16 4 60,18-9-37,-5 4 43,-4-1-48,2-1 2,0 1 6,3-3-3,-2 0 0,2 1 27,1 0-44,1-1 34,-2 1-38,1 0 32,1 1-36,1 0 32,-2 0-39,1 2 34,-2 0-42,1 0 40,1 2-36,-1 0 31,2 0-33,1 2 45,2 1-41,0 0 35,-2 1-39,3 0 41,0 3-38,1 0 38,0 2-38,-1 0 35,1 2-38,0 2 41,-2 0-41,-3 2 38,-1 0-34,-2 1 38,-2 1-3,-4 2-2,-2 1-2,-3 0-5,-3-1-3,-2 2 5,-2 0-4,-6 1 4,0 1 2,-6 1 0,-1-1-4,-2-1-33,-2-1 38,-4 0-35,-1-1 37,-1 0-33,-2-3 38,1 0-29,-3-2 35,1-3-39,2-1 40,-1-2-33,3-3 37,1 0-44,2-3 38,-1-3-45,1-1 36,0-3-3,3-2-5,3 0 0,1-4-2,5 1-6,4 0 2,2-1 2,3 0 0,2 2-35,5 0 39,0-2-36,4 3 38,2 0-40,0 0 39,6 2-35,0 1 37,4 1-40,4 1 40,2 1-40,1 2 36,3 0-6,1 2-8,1 1-12,5 2-14,0 0-20,-1 2-18,-3 1-23,2 0-20,-4 1-30,1 2-22,-4-2-39,-1 2-35,-2 0-48,-1 0-64,-3-1-225,-3 0-91</inkml:trace>
  <inkml:trace contextRef="#ctx0" brushRef="#br0" timeOffset="2316.6319">15336 4052 124,'-17'2'379,"17"-2"-91,0 0-47,-23 3-23,23-3-24,0 0-12,-17 2-19,17-2-21,0 0-26,0 0 6,0 0-63,-17 2-2,17-2-10,0 0-13,0 0-1,0 0-9,27 1 1,-27-1-3,31 1-10,-10-1-2,2 2-5,3-2 1,2 1-1,2 0-47,1 0-17,0 0-66,3 0-30,0 0-96,0 0-40,-2-1-207,3 0 12</inkml:trace>
  <inkml:trace contextRef="#ctx0" brushRef="#br0" timeOffset="2550.5672">15212 4283 391,'0'0'387,"-26"5"-82,26-5-69,-16 3-58,16-3-32,0 0-29,-11 4-17,11-4-7,0 0 3,0 0-21,19 3-9,-19-3-10,25 0-8,-25 0-13,40-1-8,-17 1-2,5 0-8,2 0-2,2 0-13,1 1-4,-1-1-57,2 0-47,0 1-22,1 0-62,-1 0-43,0-1-297,0 0-36</inkml:trace>
  <inkml:trace contextRef="#ctx0" brushRef="#br0" timeOffset="3278.3671">16657 4247 108,'0'0'363,"-36"0"-106,36 0 8,-28 0-50,28 0-13,-26-1 9,26 1-12,-23 0-10,23 0-20,0 0-28,-25-2-39,25 2-22,0 0-13,0 0-10,0 0 2,17-7 3,6 5-3,16-1 1,25-3 4,15 0-7,26-1-3,16 0-8,11-2-14,12 1-1,39-2-8,12 1 3,8 1-2,8 0 17,6 1 20,11 0 1,5 0-5,2-1-4,-2 1-11,-1-1-4,-5 1-9,-9-1-6,-5 0-2,-15 1-6,-12 0-4,-39 2-2,-5 0 0,-14 1-35,-7 0 38,-12 0-36,-18 1 40,-9 0-5,-9 0-5,-12 1 3,-9 1-5,-7 0 3,-6 0-3,-8 0-7,-1 0-24,-9 1 35,3-1 0,-7 0-14,-17 1-16,35 0-31,-35 0-45,25-1-66,-25 1-21,20-1-50,-20 1-30,0 0-34,0 0-75,0 0-254,0 0-140</inkml:trace>
  <inkml:trace contextRef="#ctx0" brushRef="#br0" timeOffset="3884.1411">17230 3504 275,'-6'-7'351,"6"7"-22,-7-11-33,7 11-39,-8-8-43,8 8-36,-6-7-43,6 7-30,0 0-25,-7-7-14,7 7 6,0 0-9,0 0 8,-4 8-14,4-8 65,0 15 0,1-3-13,2 3 9,-3 1-41,0 2 7,3 3-26,-3 0 14,0 5-24,0-1 12,0 0-27,0 0-5,-3 0-3,3-2-2,0-2-8,0 1-27,3-1 41,-3-1-46,0-2 39,2 0-4,0-4-18,1 0-25,0-2-20,-2-2-20,1 0-18,3-2-42,-5-8-10,3 12-34,-3-12-49,9 5-47,-9-5-63,0 0-344,19-4-180</inkml:trace>
  <inkml:trace contextRef="#ctx0" brushRef="#br0" timeOffset="4166.509">17124 3515 16,'0'0'385,"4"-13"-70,-4 13-76,2-9-7,-2 9-67,3-8 9,-3 8-51,6-7 24,-6 7-42,11-7 52,-2 2-51,-9 5 1,27-7-18,-12 3-10,7 0-20,1 1-8,2-2-9,3 1-8,0 1-7,6-1-2,0 1-3,0-1-9,3 0-4,-6 1-21,-1 0 24,-2 0-24,1 1 34,-6 0-41,0 0 42,-2 1-35,-3 0-16,-1 0-15,-17 1-18,28-2-20,-28 2-28,25-1-37,-25 1-41,20 0-28,-20 0-22,0 0-269,23 1-3</inkml:trace>
  <inkml:trace contextRef="#ctx0" brushRef="#br0" timeOffset="4428.2983">17243 3692 311,'0'0'364,"-20"7"-43,20-7-76,-14 4-20,14-4-70,0 0 18,-13 5-39,13-5 36,0 0-48,0 0 26,-9 7-58,9-7-11,0 0-14,0 0-12,0 0-13,9 6-5,-9-6-9,0 0-5,16 4 4,-16-4 24,14 3-46,-14-3-3,25 3-18,-25-3-31,34 1-13,-14 0-68,3-1-25,5-1-66,5 1-42,-4-1-85,8 0-157,-3-1 3</inkml:trace>
  <inkml:trace contextRef="#ctx0" brushRef="#br0" timeOffset="4724.6697">18248 3675 294,'-21'1'476,"21"-1"-55,-32 0-115,32 0-14,-22 0-88,22 0-40,0 0-30,-26 0-28,26 0-10,0 0-6,0 0 16,0 0-29,0 0 26,0 0-40,17-2 11,-17 2-39,31-1 20,-10-1-37,4 1 19,2 0-51,4-1 6,4-1-55,3 1-63,0-1-9,3 1-94,-1-1-12,-3 0-110,2-1-272,-5 1-137</inkml:trace>
  <inkml:trace contextRef="#ctx0" brushRef="#br0" timeOffset="5309.8016">19347 3484 30,'0'0'471,"-14"-10"-136,14 10-74,-11-10-46,11 10-50,-9-11-29,9 11-29,-4-12 1,4 12-15,4-13-12,-1 5-12,3 0-7,2 1-7,4-1-12,2 0 27,3 1-48,0 0 25,3 1-44,4 1 35,-1 1-43,0 0 33,2 2-35,1 0 34,-3 1-37,-2 2-1,2 0-1,-1 2 3,-2 1 1,0 1 3,-5 1 2,-1 1-1,-6 1-9,1 0 31,-6 1-43,-3 0 27,0 1-41,-6 2 32,-1-1-31,-3 1 24,-1-2-29,-4 3 39,1-3-27,3-1 32,-1-1-27,-2 0 42,4-1-39,3-1 46,0 0-35,7-6 37,-14 8-37,14-8 33,-9 7-27,9-7 24,0 0-32,-4 8 32,4-8-31,0 0 38,10 6-42,-10-6 41,14 4-41,-14-4 35,21 6-37,-9-1 39,5-1-38,0 1 36,0 1-34,3 1 38,-3-1-39,0 3 35,0-2-34,-1 2 39,-2 1-43,-3 1 42,-5 1-36,0 0 42,-6 2-33,0-1 47,-6 2-34,-5 2 6,-1-2-6,1 0 0,-5-1 3,2-2 4,3-1 27,-2-2 21,3-1-27,-1-2 35,2 0-33,-2-3 22,11-3-7,-26 6-19,26-6-12,-23 0-11,23 0-18,-31-2-18,14-1-18,1 0-10,2 0-26,-3 0-24,3 0 10,-1 0-72,4-1-19,11 4-57,-24-6-90,24 6-137,-17-7 52</inkml:trace>
  <inkml:trace contextRef="#ctx0" brushRef="#br0" timeOffset="5764.3406">20111 3551 82,'6'-14'348,"0"1"-71,2 0-56,-2 0 3,-3 0-23,5 0-8,-2-1-22,-2 1-8,3 0 19,-1 2-30,1-1-15,4 2-33,-5 0-20,5 1-15,-2 1-11,5 0-22,0 1-5,4 2-5,1 0-9,1 1-6,0 2 5,0 1-2,4 1-10,-1 1-3,3 2 2,-4 1 1,1 2-2,-3 3 3,1 2 3,-6 0-3,-4 3-1,-2 2-5,-7 2 17,-2 1-16,-8 4 1,-1 1 4,-11 4-6,-1 0 8,-2 0-2,-5-1 0,-1 0-3,1-2 1,2-2 3,5-3 11,1-3 0,3-3-2,3-1 5,3-3 11,-1 0 5,4-2 15,-1-1 7,9-7 10,-6 12 1,6-12-2,0 0-2,3 11-9,-3-11-9,14 4-3,-14-4-7,23 2-4,-23-2-11,37 0-4,-13 0-4,2-1-2,5-1-3,3 1-3,3-1-3,4 0-3,-1 0-12,0 0-13,0 0-17,-5 0-13,0 1-15,-4 0-22,-4-1-23,0 0-15,-6 1-26,-4 1-30,-17 0-16,29-3-55,-29 3-23,0 0-96,14-4-161,-14 4-43</inkml:trace>
  <inkml:trace contextRef="#ctx0" brushRef="#br0" timeOffset="8820.335">19006 4450 468,'0'-11'352,"0"11"-81,-7-9-43,7 9-44,-10-11 8,3 5-35,0-1 31,0 1 9,-3-1-47,0-2-29,-1 3 0,2-1-15,-3 1-12,4 0-11,-4 1-20,1 1-17,0 0-19,11 4 2,-30-3-13,30 3 0,-34 3 0,11 1-12,-2 4 4,-1 0-7,0 3 12,-1 3-7,2 0-39,2 2 44,6-2-34,2 0 37,4 2-35,4-3 44,6 0-37,1 0 33,5-1-6,7-2-4,-1 0 0,9 1-8,3-3 0,1-1-33,-1-2 27,5-2-42,-2 0 43,2-2-38,1-1 44,-2-2-36,1 0 6,-5-2 10,0-1-4,-1-2 11,-4 0-3,0-2 40,-5 0-36,-3-3 30,1 2-30,-4-2 38,0 0 23,-1 1 6,-3 0-6,2-1-6,-5 4-1,3-2 1,-3 10 17,0-15-5,0 15-9,3-13-17,-3 13-11,3-10-6,-3 10-8,0 0-5,3-10 1,-3 10 1,0 0-4,0 0-3,0 0 3,9 8 3,-4 0-3,-2 1-26,0 4 38,0 0-26,-1 5 35,4 2-23,0 2 39,-3 1-5,2 3-3,1-1-6,-3 0 5,0 1-12,0-1-8,2 0 2,1-1 1,-3 0 2,0-3-6,1-1-4,-4 0 11,0-2-5,3 1-30,-3-4 40,0-1-41,0-1 41,0-2-34,0-1 39,-3-1-34,3-9 40,0 14-37,0-14 22,0 12-80,0-12-14,-4 9-96,4-9-29,0 0-38,-3 7-63,3-7-66,0 0-353,0 0-232</inkml:trace>
  <inkml:trace contextRef="#ctx0" brushRef="#br0" timeOffset="25259.8158">14505 6665 409,'0'0'315,"0"0"-78,0 0-42,0 0-46,0 0-34,0 0-22,0 0-20,0 0-19,0 0-13,0 0-9,0 0-12,0 0-2,0 0-5,0 0-1,-12 4-3,12-4-1,0 0-3,0 0-1,6 8 2,-6-8-3,0 0-2,8 8-7,-8-8-2,0 0-7,9 7-2,-9-7-4,0 0-5,9 6-2,-9-6-2,0 0 5,0 0 3,14 5 5,-14-5 2,0 0 7,0 0-1,0 0 2,19 1 3,-19-1-2,0 0 7,0 0 5,0 0-3,0 0-1,11-4 2,-11 4 0,0 0 10,0 0 15,0 0 2,0 0-2,0 0-3,0 0-2,1-8 4,-1 8 0,0 0-1,0 0 0,0 0-2,0 0-10,0 0-6,0 0-5,0 0-9,-8-6 7,8 6-3,0 0 3,0 0-4,0 0 1,-6 8 1,6-8-5,0 0 6,-5 10 2,5-10 6,0 8-9,0-8 3,0 9-3,0-9 3,4 9 0,-4-9-2,3 8 1,-3-8-1,6 7 15,-6-7-16,0 0 0,11 8 14,-11-8-3,0 0 18,12 5 0,-12-5 17,0 0-11,0 0 4,25-1 26,-25 1-10,14-4 13,-14 4-25,12-7 8,-12 7-16,13-8 41,-13 8-35,12-12 21,-12 12-34,9-14 38,-5 7-8,-4 7-4,3-15-11,-2 6-6,-2 1-6,-1-1 14,1 1 2,-4-1-8,0-1-5,-3 1-7,1 0-4,-1-1-2,-4 1-5,1 1 1,0-1 3,-3 1-12,-2 1 2,-1-1-3,-1 2-1,-1 0 3,-1 1-3,-3 1 2,-1 1-4,0-1-1,-1 2-7,0 1-5,2 2 8,-4 0-10,1 2 6,-5 1-4,2 2 6,-2 3-2,-2 1 0,-1 4 8,1 0-3,-5 4 3,2 3-40,-1 2 49,3 1-37,1 3 8,2 1 53,2 2-36,1 3 39,-2 6-1,9-5 7,0 2-7,6-1-2,1 1-8,5 0 0,7-2-3,2-3-2,8 1-31,4 0 35,7-3-35,6-2 36,6-1-39,6-2 10,5-2-1,6-2 2,5-2 2,2-2 2,6-1 3,-1-4-12,1-2-26,1-1-17,-6-3-34,-1-2-40,0-1-29,-7-1-15,-2-1-35,1-1-13,-4-1-68,-1-1-47,-3-1-270,-2 1-113</inkml:trace>
  <inkml:trace contextRef="#ctx0" brushRef="#br0" timeOffset="25670.1236">15289 6812 37,'0'0'577,"-18"-2"-171,18 2-87,0 0-67,-20-3-47,20 3-32,0 0-32,0 0-22,-19-3-22,19 3-21,0 0-19,0 0-8,0 0-7,0 0-3,8-5-15,-8 5-4,23-3-4,-4 1 24,1 0-33,5 0 20,3 0-27,1 0 23,4 1-27,4-1 21,0 0-31,-1 0 1,-5 1-43,0-1-26,0 1-25,-3-1-55,-2 1-49,-4 1-31,-1-1-55,0 0-197,-21 1 14</inkml:trace>
  <inkml:trace contextRef="#ctx0" brushRef="#br0" timeOffset="25866.1592">15212 6960 437,'-16'4'376,"16"-4"-92,-18 6-48,18-6-39,0 0-6,-11 5-26,11-5 14,0 0-22,0 0 13,22 2-61,-22-2 14,28 0-54,-10-1 29,4 0-59,4 0 33,2 0-53,2-1 33,1 2-45,1-1 30,1 0-63,1-1-13,-2 1-69,1 0-34,-2 0-41,-2 0-44,-1 0-84</inkml:trace>
  <inkml:trace contextRef="#ctx0" brushRef="#br0" timeOffset="30840.6234">17306 6316 224,'0'0'456,"-6"-12"-105,6 12-53,-3-9-73,3 9-40,0 0-50,-6-10-26,6 10-35,0 0-17,0 0-13,-6-7-5,6 7 1,0 0 5,-3 10 15,0-2 45,3 3-29,-2 5 41,-1 2-15,-2 7-13,1 0-17,-3 3-10,3 5-1,-6-1 1,3 2-45,0-1 37,0 0-47,1-2 40,1 1-40,0-5-1,2 0 31,0-1-37,1 0 38,2-1-48,-3-3 31,3-2-90,0-2-11,0-2-66,0-1-33,0-2-30,0-2-26,0 0-11,0-11-30,0 14-310,0-14-99</inkml:trace>
  <inkml:trace contextRef="#ctx0" brushRef="#br0" timeOffset="31089.8146">17176 6493 76,'-4'-10'442,"0"3"-114,4 7-57,-4-14-33,4 14-16,-5-11-48,5 11-19,-3-9-24,3 9-37,0-10-10,0 10-26,5-7 2,-5 7-24,11-8 12,-11 8-21,20-9 11,-6 5-23,6 0 11,2-1-18,4 0 10,5 0-15,3 0 15,3-1-28,2 2 4,4-2-23,2 1-6,-4 1-19,-4 0-29,3 1-26,-6 0-50,-4 1-31,-2 1-45,-2 0-284,-3 0-21</inkml:trace>
  <inkml:trace contextRef="#ctx0" brushRef="#br0" timeOffset="31334.4898">17189 6629 397,'-10'5'360,"10"-5"-65,-18 6-70,18-6-51,-11 6-23,11-6 3,0 0-6,0 0-8,0 0-20,9 7-20,-9-7-34,20 0 3,0 0-28,-2-1 11,8-1-29,0 0 8,4 0-23,-1 0 4,2 0-25,2-1-27,-5 1-32,4 1-32,-4-2-39,3 1-47,-1 0-34,-1 1-66,0-2-179,1 2 49</inkml:trace>
  <inkml:trace contextRef="#ctx0" brushRef="#br0" timeOffset="31563.8735">18158 6559 342,'0'0'401,"-19"-3"-76,19 3-48,-19-2-44,19 2-29,-14-3-34,14 3-26,0 0-26,-17-2-32,17 2-18,0 0-9,0 0-13,0 0-9,0 0-3,0 0-2,21-4-14,-21 4-13,37-1-10,-11-1-62,5 0-44,5-1-46,3 2-61,-1-3-51,4 0-283,-2 1-67</inkml:trace>
  <inkml:trace contextRef="#ctx0" brushRef="#br0" timeOffset="32062.7862">18882 6406 420,'-5'-6'350,"5"6"-72,-9-11-53,9 11-32,-8-9-29,8 9-26,-6-9-6,6 9-28,-3-10 12,3 10-57,3-10-4,-3 10-18,11-12-1,-1 6-20,6 1-1,1-1-2,3 0-5,0 2-1,4 1-2,-1-1-6,2 2 15,1 1-18,-6 1 4,3 0 0,-3 1 2,1 2-7,-4 0 0,3 1 1,-3 2 2,-3 0 0,-3 2 2,1 0 2,-6 3 0,-4-1-2,-2 1 5,-2 2 0,-7 0-3,-2 2-1,-4-1-2,1 2 4,-6-3-3,3 0 0,-4 0-2,4-1 4,0-2-3,2-1 5,4-2 0,0 0 8,2-1-9,1 0 0,8-6-1,-12 8 0,12-8-3,0 0 0,-7 8-6,7-8 10,0 0-9,13 5 6,-13-5 2,17 1 0,-17-1 1,26 2 2,-12 0-17,-14-2 10,31 4-1,-15-2 1,1 2-1,-3-1-3,0 1 9,0 1-7,-2 1 0,-4 0 0,1 1 4,-3 0-7,-3 2 7,-3-9 1,-3 17 4,-3-6-4,-5 0 7,2-2-6,-8 3 11,0-1-3,-3-1-1,-1 0 2,-2-1-3,6-1 0,-3-2 2,0-1-8,0 0 5,3-1 1,3-2-6,-3 0-22,17-2-38,-30 1-20,30-1-66,-23-3-21,23 3-76,-20-5-311,20 5-62</inkml:trace>
  <inkml:trace contextRef="#ctx0" brushRef="#br0" timeOffset="32444.6394">19635 6397 426,'0'-8'326,"0"8"-63,2-15-57,-2 15-36,6-13-36,-3 5-16,6 1-27,-1 0-4,1-2-21,5 1-5,3 1-12,3-1-5,-3 2-5,7 0-10,-1 1-11,2 1 5,1 2-11,1 0 0,-4 2-5,2 2-2,-2 1-10,0 2 12,3 3-7,-9 1 1,1 2 1,-5 4-2,-6 1 18,-4 2 9,-6 1 10,-7 4 0,-7 5 4,-6-1-4,-2 1-2,-4-2-13,2-2 15,6-4-13,1-1 19,3-4-24,4-2 19,2-2-25,5 0 40,0-3-20,6 0 51,0-8-45,3 13 37,-3-13-34,20 9 23,-7-6-49,4 0 37,3-2-48,8 0 35,1 0-49,2-2 39,3 0-51,7 0 32,-1 1-56,3-2 20,-2 1-57,2-1 3,-3 1-38,-6 1-29,-3-1-30,-1 2-43,-2-1-31,-8 0-13,-3 2-279,-17-2-49</inkml:trace>
  <inkml:trace contextRef="#ctx0" brushRef="#br0" timeOffset="32868.9585">16657 7046 388,'0'0'311,"0"0"-64,0 0-19,28 0-23,-7-1-26,12 0 8,18-2-36,19 0-20,11-1 0,24-2-28,10 0 26,6 0-44,12-1 21,10 1-30,9-2 37,35 0-57,-4-2 28,5 2-44,-5-1-8,-27 2-4,1 1 28,-2 1-46,-5 0-4,-7 0 1,-8 2-3,-8 0-3,-9 0 6,-10 0-1,-21 2-4,-9 0-3,-13 0 8,-5 0-7,-3 0-2,-13 1-14,-1-1-8,-9 0-9,-4 1-6,-2 0-17,-5-1-19,-3 0-34,-3 0-54,-17 1-3,23-2-65,-23 2-12,0 0-85,0 0-183,0 0-7</inkml:trace>
  <inkml:trace contextRef="#ctx0" brushRef="#br0" timeOffset="33460.4077">19092 7082 387,'-29'0'340,"29"0"-61,-34 1-21,17 1-33,-6 0-11,-1 1-34,1 0 19,-5 2-54,-1 0 20,-2 2-60,4-1 19,-4 1-58,5 0 25,-2 1-55,5 1 28,0 0-45,6 2 33,1-2-56,5 0 50,0 2-49,5-1 39,3 0-43,6 0 45,0-1-47,5 1 3,1-1 7,5-1-3,2 0-2,4-1-11,0-1 5,5-2-3,-2-1 13,0 1-17,1-3 7,0 0-2,-3-3 3,5 0 4,-3-2-1,-3-1 7,0-1 35,1-3-49,-3-2 45,1 0-44,-5-2 48,-3-1-38,1 0 44,-7 1-22,4 0 39,-6 1-33,2-1 48,-2 1-14,0 1 26,0 1-50,-3 2 25,3-1-48,-3 9 29,3-13-47,-3 13 31,3-9-36,-3 9 30,8-6-40,-8 6 37,0 0-34,20 2 37,-20-2-38,24 8 36,-7-1-36,3 3 40,0 1-38,0 2 34,0 0-37,-3 1 35,3 3-38,-7 2 37,-2-1-37,-5 0 5,-2 1 5,-7 1 5,-1 2 6,-9 2-3,-4 3 0,-3-2 1,-5 1 1,-7-2 5,-2 0 1,0 0 21,-7-4-43,-2 1 31,-1-2-60,-4-3 22,-1-1-58,-2-2 26,-2 1-60,-1-5-4,2-2-47,1-1-47,-6-2-22,0-1-49,-4-2-398,1-2-192</inkml:trace>
  <inkml:trace contextRef="#ctx0" brushRef="#br0" timeOffset="33930.9329">17001 5913 335,'0'0'228,"0"0"-28,-20 4-41,3 2 31,-3 5-6,-8 6-2,-9 9-17,-12 8 2,-5 5-13,-3 9 3,-16 15 28,2 5-55,-2 5 17,2 2-11,5 5-57,6 3-3,6 3 5,9 2 15,8-1-53,12 0 26,11-1-45,11-14 0,12 1 11,13 10-21,12-3 0,8-4 36,15-5-47,8-6 1,13-4 1,8-5 6,14-5-4,5-5-7,8-6-27,-10-10-34,5-5-28,4-3 11,4-4-82,5-3-17,1-3-17,6-3 7,-1-4-81,0-3-24,3-4-277,-6-3-82</inkml:trace>
  <inkml:trace contextRef="#ctx0" brushRef="#br0" timeOffset="34390.1634">20378 6144 250,'-11'-9'317,"5"1"-54,1 0-41,5 8-37,-9-11-44,9 11-33,-3-8-20,3 8-19,0 0-12,17-5-10,-17 5 2,35 9 2,-10 0 13,18 8 6,1 3-13,13 9 2,-2 6 2,-1 5 2,0 4 5,-4 5-11,-4 2-16,-4 4 16,-3 2-31,-8 2 9,-3 2-6,-5 2 12,-9 1-22,-8 0 23,-9 0-33,-11 0 26,-9-1-37,-8-1 6,-19 10 34,-7-3-42,-7-4 3,-7-4-1,-7-2-8,-2-5-4,5-12-12,-5 0 6,-5-4-28,-2-3-10,-8-1-28,-3-3-13,-2-1-42,2-2-57,-3-1 42,0-4-36,10-2 16,6-5-293,15-5 50</inkml:trace>
  <inkml:trace contextRef="#ctx0" brushRef="#br0" timeOffset="37378.6294">21866 6574 68,'0'0'461,"0"0"-142,9-6-72,-9 6-50,0 0-52,0 0-23,0 0-22,0 0-3,-9 9-2,-2-1 1,-4 2-5,-2 3-24,-4 3 12,-3 2-23,-9 4-8,2 2-11,0 0-6,-1 1-4,0 0-9,0 0 10,4 0-22,2-3-10,6-2-20,-1-1-24,4-2-16,3-2-20,4-1-12,-3-1-37,4-2-37,1-1-45,-1-1-285,4-2 4</inkml:trace>
  <inkml:trace contextRef="#ctx0" brushRef="#br0" timeOffset="37632.2532">21361 6690 297,'0'-10'412,"0"1"-98,0 9-33,0-14-34,0 14-30,0-11-46,0 11-14,0-9-57,0 9-5,6-8-38,-6 8 0,0 0-25,14-5 13,-14 5-7,17 2 27,-3 1-37,1 2 21,4 2-29,-1 0 23,4 2-38,1 3 3,1-1-2,5 2 3,-1 1-5,1 1-3,-1 0-13,3 0-11,-4 0-25,5 1-19,-4 0-29,9 3-18,-7-3-68,-2-1-61,4 0-112,-1-1-152,0-1-3</inkml:trace>
  <inkml:trace contextRef="#ctx0" brushRef="#br0" timeOffset="37944.2778">22584 6504 179,'-8'-7'440,"-1"1"-121,9 6-42,-13-9-49,13 9-27,-11-8-33,11 8-21,-6-7-21,6 7-30,0 0-21,-1-9-20,1 9 11,7-5-28,-7 5 14,27-5-15,-10 3 1,3 0-25,5 0 18,1 0-27,5 0 19,2 0-26,4 0 12,0 0-23,2 1 3,-2-1-23,-6 1-16,0 0-27,-3-1-14,-2 2-28,-4-1-20,-2-1-20,-20 2-15,31-1-19,-31 1-8,17-1-228,-17 1 102</inkml:trace>
  <inkml:trace contextRef="#ctx0" brushRef="#br0" timeOffset="38513.8261">22757 6427 215,'0'0'356,"-26"0"-70,26 0-43,-19 0-42,19 0-32,0 0-34,-23 0-24,23 0-23,0 0-21,-18 1-7,18-1-9,0 0 8,-13 8 26,13-8 3,-8 12-40,5-5 7,0 3-4,0 1 3,-1 2 0,0 0-26,1 2 13,-3 1-25,3 1 20,-2 0-34,2 0 34,-1 1-35,-1-1 26,2 0-29,1-3 4,1-1 2,-1 0-3,1-3 7,-1-1-4,2-9 3,0 17-1,0-17-5,2 13 9,-2-13 2,4 7 3,-4-7-7,0 0 3,17 3 0,-17-3-4,17-3-9,-17 3 40,25-6-40,-11 1 37,0 1-34,2-2 31,-1-1-38,2 0 39,2 0-45,-1-1 33,1 1-38,1-1 36,3 1-39,-1-1 40,0 2-24,1-1 22,-1 2-42,1 0 35,2 1-33,-3 1 32,5 1-25,-5 2 27,1 0-32,2 2 31,0 1-33,0 1 33,3 2-31,-3 1 40,-4 2-35,3 1 26,-6 0-30,-2 3 8,-4 1 3,-1 0-3,-3 2 3,-5 1 12,-3-1-5,-3 2-2,-4 1 3,-7 3-2,-3-1 35,-6 4-36,-5 0 36,-3-1-42,-1-1 39,-4 0-45,-1-3 36,-2 0-30,0-2 30,7-5-33,-1 0 40,7-4-30,-1-2 61,6-2-42,-2-2 42,5-1-43,-2-4 32,3-1-46,0-2 41,2-2-41,-1-2 51,4-1-37,4-2 62,-1 1-18,3-2-3,2 1-12,1-2-5,2 2-7,4 0-7,2 0-6,1 1-8,1 0 5,3 2-12,4-1-3,1 3-1,2 0-3,2 1-2,1 1-1,3 1-7,4 2-18,-1 1-20,3 1-46,2 0-41,0 2-26,4 2-24,-1 1-38,0 1-28,-3 1-81,0 1-343,-5 1-185</inkml:trace>
  <inkml:trace contextRef="#ctx0" brushRef="#br0" timeOffset="60696.6082">12818 11294 466,'0'0'413,"0"0"-103,0 0-81,-8-6-56,8 6-32,0 0 3,-4 6 9,4-6-20,-2 18 28,1-4-49,1 5 30,-3 5 0,1 4-37,1 8 8,-3 2-16,1 3-4,-1 1-13,1 1-4,-1 0-13,3 0-13,-2-1-24,3 0 11,0-2-20,3-1 17,0-1-9,3-3-4,2-2-10,0-2-27,1-7-37,2-2-46,0-5-49,0-1-41,3-3-43,-2-3 14,2-4-103,0-2-23,-14-4-267,28-1-124</inkml:trace>
  <inkml:trace contextRef="#ctx0" brushRef="#br0" timeOffset="60945.2634">12838 11474 444,'-10'-15'397,"0"0"-46,2 2-53,1 2-81,1 0 10,1 1-67,0 1 3,4 1-66,1 8 10,3-15-54,1 8 22,6 0-44,4 0 21,4 1-42,10 0 29,5 1-6,5 0 0,12 0-13,4 2-6,4 1 3,4-1-3,11 0-39,-2 1 42,0 1-36,-7-1 27,-2 2-50,-2-1 9,-1 1-76,-1 0 7,-10 0-39,0 0-35,-5 0-20,-1 0-53,-10 0-29,0 0-196,-5 1 42</inkml:trace>
  <inkml:trace contextRef="#ctx0" brushRef="#br0" timeOffset="61164.6048">12845 11610 185,'-22'6'378,"5"-1"-109,3 0-52,1-2-37,3 1-29,10-4-7,-21 6-10,21-6-24,-15 5-14,15-5 20,0 0 1,-5 7-13,5-7-13,14 4-25,2-2-6,4 0-15,11-1-7,6 0-14,7 0-26,13-1-33,2 1-49,4-1-32,13 0-15,2 0-74,2 0-12,3 0-93,0 0-139,3 0 74</inkml:trace>
  <inkml:trace contextRef="#ctx0" brushRef="#br0" timeOffset="61382.1347">14375 11690 482,'-28'-2'416,"3"1"-94,5 1-76,0-1-30,20 1-21,-34-2-13,34 2-26,-28-2-37,28 2-30,-17-1-11,17 1-27,0 0-2,0 0-6,0 0-9,0 0-10,14-2-5,4 1-7,4 0-6,6 0-41,4-1-48,6 1-42,2-1-48,2 2-4,0-1-87,-1 1 25,3-1-276,-5 1-12</inkml:trace>
  <inkml:trace contextRef="#ctx0" brushRef="#br0" timeOffset="61560.4821">14313 11839 414,'-24'4'471,"3"0"-79,4-3-75,3 2-51,14-3-46,-28 4-38,28-4-41,-20 3-26,20-3-17,0 0-9,-14 3-7,14-3-12,0 0-7,20 0-17,-3-2-10,8 0-13,6 0-16,8-2-44,10 0-67,7 0-57,12-1-53,3 1-41,5-1-113,5 1-225,1 0-106</inkml:trace>
  <inkml:trace contextRef="#ctx0" brushRef="#br0" timeOffset="62348.9238">16930 11251 76,'0'0'355,"0"0"-98,0 0-67,0 0-40,0 0-30,0 0-24,0 0-21,0 0-16,0 0-7,1 9-15,-1-9-6,0 0-5,2 10-8,-2-10 0,0 0-2,3 7 0,-3-7-7,0 0 1,8 6-3,-8-6 0,0 0-1,0 0 0,15 4 1,-15-4-5,0 0-1,0 0-1,22-2 4,-22 2-5,0 0 2,11-6 6,-11 6-4,0 0 2,6-8 11,-6 8-2,0 0-7,-2-9 2,2 9 7,0 0-5,-12-8 1,12 8 0,0 0-2,-17-3-3,17 3-1,0 0 7,-20 0-13,20 0 17,0 0-17,-16 6 1,16-6-1,-7 5-1,7-5 6,0 0-12,0 12 10,0-12 2,7 7-2,-7-7 2,13 7-2,-13-7 6,20 4-7,-20-4 2,25 3 1,-25-3 1,28 0-1,-28 0 0,31-2 7,-16-1 3,1 0 2,-4-1 2,0-1 10,-1 0 3,-1-1 3,-4-1-9,-3 0 5,0-2-7,-3 9-2,-6-17 1,0 7 8,-4 1-6,-2 0-1,-5 1 4,0 0 8,-3 3-1,-1-1-4,-2 0-7,0 3-4,-3 1 0,-1 2 1,2 0-2,-4 3 9,3 1 4,-4 3 0,2 1-39,3 3 37,-1 4-13,3 1 38,3 3-39,4-1 1,4 5 0,4-3 2,6 1-6,4-1 0,9 4 27,0-2-42,12 4 43,3-2-37,4-1 28,7-2-7,2-1-3,3-1-7,3-2-18,-2-2-39,-4-4-39,1-1-32,-1-1-40,-5-2-34,-2-3-43,1 0-32,-7-2-318,1 0-95</inkml:trace>
  <inkml:trace contextRef="#ctx0" brushRef="#br0" timeOffset="62648.2914">16320 11738 421,'0'0'332,"-18"4"-51,18-4-78,0 0-25,0 0 8,9 7-10,-9-7-14,33 1-15,-5 0-15,6-2-18,9 0-8,13 0-6,3-2-17,14 0-14,3 0-10,0 1-14,3-1-3,1 1-11,-2-1-12,-1 1 8,-1 1-13,-15 1-1,-1 0-8,-2 1 6,-3 0-10,-2 1-16,-8 0-53,0 1-49,-3-1-43,1-1-44,-7 3-11,0-3-90,-4 2-282,-5-1-98</inkml:trace>
  <inkml:trace contextRef="#ctx0" brushRef="#br0" timeOffset="62883.8952">16875 11887 482,'0'0'346,"-21"4"-83,21-4-57,0 0-40,-14 4-11,14-4 0,0 0 0,0 0-7,15 4-29,-15-4-16,31 3-13,-11-3-23,2 0-11,8 0 4,1 0-24,1 0-13,-1-1-10,2 1-35,-2-1-43,1 0-45,-1 1-27,-4-1-55,1 1-31,-5 0-24,-1-2-47,-2 2-134,-20 0 104</inkml:trace>
  <inkml:trace contextRef="#ctx0" brushRef="#br0" timeOffset="63404.8132">17058 11873 182,'0'0'368,"-17"2"-97,17-2-61,-17 4-30,17-4-12,-20 10-14,11-4 9,-2 1-31,-1 1-19,1 1-5,0 2-43,2-1 28,-2 4-10,0 2 44,0 0-54,0 0 21,0 0-18,0 0-9,2 0-19,0 0-6,1 0-10,2-2-4,0-1-8,1-2-3,2 0 0,-3-2-8,3 0 3,3-9 1,-5 14 6,5-14-1,-5 10-3,5-10 2,0 0-7,-1 9-3,1-9 4,0 0-6,0 0 1,11-3-5,-11 3 3,17-8-3,-6 4 1,3-2-1,-1 0-1,3 0 1,3 0-3,1-1-32,1 1 36,4-3-36,3 3 31,2 0-31,1 0 31,3 0-32,0 2 39,0 1-37,2 1 37,-2 1-35,-3 2 40,0 0-39,4 3 41,-2 2-35,-4 1 33,-1 2-1,0 2-2,-5 3-5,-1 1 3,-5 0 5,-4 2-8,-3 0-5,-3 0 5,-1 1-4,-6 0 3,0 0 0,-6 0 0,-1-1 6,0-1-3,-4 0 0,-2-2 0,-2 1-3,-2-3 3,-3 0 1,-2-2-5,-1-2-8,-5-2 0,5-1 6,-4-2-13,1-1 1,-2-2 0,-1-2 9,1-1-2,1-1-1,1-3 3,0 1 1,4-2-3,5-1 5,1 1 10,4-1-11,3 0-7,5 0-17,1 0-13,6 0-9,1-1-4,6 0-15,4 0 12,5 0-45,6 0 27,1 2-65,5-1 12,8-1-50,1 2 12,5 0-73,2 0-220,9-1 63</inkml:trace>
  <inkml:trace contextRef="#ctx0" brushRef="#br0" timeOffset="63666.7775">18733 11610 330,'-3'-11'414,"0"2"-133,3 9-27,-8-13-83,8 13 7,-14-10-63,14 10 26,-16-6-57,16 6 23,-17 1-16,3 3-10,-1 3 0,-2 3-5,-3 3 7,-5 5-6,-2 4-9,-7 2-17,2 2-7,-2 2-4,3 0-9,-3 0-44,-1 0 35,6 0-62,-4-1-4,9-2-63,0-2-2,4-3-46,3-3-47,5-4-29,1-2-1,0-2-9,5-2-215,6-7 67</inkml:trace>
  <inkml:trace contextRef="#ctx0" brushRef="#br0" timeOffset="63862.9027">18227 11632 447,'0'0'342,"3"-12"-67,-3 12-59,0 0-51,14-8-22,-14 8-19,0 0 8,21 5 2,-9 0-19,2 1-22,0 2-12,3 2-11,3 2-17,0 1-7,3 2-8,-2 0-10,0 3 5,1-1-13,0 1 0,-1-1-29,1 1-38,-2-1-55,0-1-42,-4-2-58,3 0-33,-2-2-66,1 0-182,-1-4 32</inkml:trace>
  <inkml:trace contextRef="#ctx0" brushRef="#br0" timeOffset="64364.6963">19309 11556 37,'-7'-12'328,"1"1"-54,-4 1-59,2 0 9,-4 0-25,1 2-33,-3-1-53,0 3 6,2 0-45,-5 1 13,3 2-44,-3 0 23,17 3-33,-36 2 0,18 1 28,-3 1-33,-2 5 20,0 0-36,3 3 27,-3 2 3,-1 2-6,4 1-14,6-1 8,3-1-15,2 1-4,3 0 2,3 0-2,6-3-3,3 0 0,0 0-1,8 0-3,0-2-3,5-1-4,2-3-7,0-2-2,2-1-2,0-1-1,0-3 1,1-2 4,0-1 8,0-2-5,-7-1 6,3-1-9,-6-3 8,-2 1 6,-4-3-1,1 0 8,-6-1 1,-3 0-26,0 0 40,-3-1-34,0 1 33,-3 0-27,1 2 16,-1 0 8,3 0 3,0 3 7,-3 0-16,4 0-7,2 8-6,-3-11-2,3 11 1,0 0-1,3-9 22,-3 9-31,0 0 33,17 2-35,-17-2 37,17 9-40,-3-1 33,-3 1-3,5 3-4,-2 2-2,3 1-7,0 3 1,3 2-2,-5 0-3,2 0 8,-3 2-5,0-2 2,-4 3 2,-3-1 3,0-2-1,-7-1 2,0 1 3,-7-1-40,-4 3 41,-1-1-37,-2-2 42,-3 0-40,-3-1 21,-3-3-65,2-1 7,0-3-73,-2-2-10,4-3-64,-3-1-38,-1-1-321,0-4-77</inkml:trace>
  <inkml:trace contextRef="#ctx0" brushRef="#br0" timeOffset="64714.6839">19184 10981 131,'0'0'240,"23"-4"-19,-23 4-29,45 1 17,-5 3-30,10 4-24,12 3-24,19 6 0,2 2-5,4 5 7,-2 4 0,2 2-5,-6 4-49,-2 5 19,-3 0-49,-5 7 3,-7-1 33,-7 6-46,-9 1 32,-7 2-4,-12 2 3,-6 2 0,-12-1 0,-5 2-40,-12 0 2,-3 1 27,-8 0-43,-3 0 19,-8-1-2,-5 0 0,-1-2-16,-6 1-1,-5-3-20,-5-1-9,-1-2-52,-6-1 13,-7-3-13,1-1-34,-9-3-13,-2-1 20,-4-4-39,-2-1 23,2-2-62,-6-5 13,4-2-78,-4-1 15,2-6-284,-2-1 2</inkml:trace>
  <inkml:trace contextRef="#ctx0" brushRef="#br0" timeOffset="65326.2583">16750 10983 245,'-23'-4'234,"23"4"-25,-25-1-44,25 1 4,-34 0-32,15 2 16,-3 1-39,-1 3 18,-3 1 9,-8 5 17,-4 6 6,-2 4 21,-3 3-45,-5 10 32,-5 5-21,0 5 16,-1 6-10,-8 16-1,-3 5 7,3 5 2,0 3-6,1 5-14,6 4-8,5 1-22,7 1-19,12 0-18,13-3-17,17-16-11,9 0-11,20 10 1,13-6-16,17-3-1,15-6-6,14-3-17,12-8-31,14-4-50,11-5-62,11-7-93,9-5-65,9-5-69,3-6-146,-19-9-359,1-4-432</inkml:trace>
  <inkml:trace contextRef="#ctx0" brushRef="#br0" timeOffset="65892.6034">21344 11690 10,'-24'3'386,"1"-1"-73,3 0-95,0 0 9,0 0-50,3 1 21,-1-1-29,1 1-15,0-1-6,0 0-13,17-2-5,-29 4-17,29-4-13,-20 3-19,20-3-15,-17 2-14,17-2-5,0 0-3,0 0-8,0 0 6,12 6-3,7-5-7,7-1-3,8 0-7,10 0-2,2-1-7,8 0-6,4 0 2,-1 1-8,-3-1-30,-7 0-47,1 0-30,-5 1-19,-2 0-16,-7-1 9,-5 1-47,1-1 19,-9 1-65,3-1-22,-7-1-254,-2-1 5</inkml:trace>
  <inkml:trace contextRef="#ctx0" brushRef="#br0" timeOffset="66078.5233">21582 11587 444,'0'0'347,"-18"-3"-75,18 3-38,0 0 5,-14 8-11,14-8-28,-8 13-10,2-3-13,3 2-36,-2 0-31,3 2-7,-1 0-27,-1 5-15,4-1-10,-3 0-9,0 2-6,3 1-4,0-1-8,0 1-28,0-1-3,0 1-101,0-2-54,0-1-98,0-2-67,6-3-350,-2-1-184</inkml:trace>
  <inkml:trace contextRef="#ctx0" brushRef="#br0" timeOffset="66535.5004">22257 11472 145,'11'-11'465,"-5"1"-132,6 1-82,1-1-60,-1 3-41,8-1-34,0 1-27,4 0-13,3 0-12,0 2-15,-1 1-11,2 1-6,-2 1-2,1 2-6,-4 1 2,-1 1-36,1 2 24,-3 1-27,-3 4 32,-3-1-29,-5 4 29,-4 0-3,-5 2 2,-5 3-12,-4 1 1,-8 2 0,-2 0-2,-10 3 1,0-1 23,-6-1-25,4-2 19,2-3-28,1-3 27,2-2-19,2-2 16,7-1-19,2-2 26,1-1-20,0-2 17,14-3-29,-20 4-3,20-4-3,0 0 1,0 0 4,-5-7 6,5 7-10,20-7 3,-3 2 0,5 0 1,1 1 0,1 0 6,5 1-6,2 3 1,-1-1 0,2 2 3,1 2 1,2 1-5,-4 3 9,0 0-5,-1 3 3,-2 1 2,-5 1 18,0 1 11,-6 0 5,-3 2 18,-4 2-8,-6 0 0,-5-2 11,-4 4 0,-6-2-39,-6 2 38,-2 1-46,-7-3 39,-3 0-46,1-1 30,-5-2-39,4-1 16,1-4-73,0-1-9,3-3-65,0-2-56,5-1-74,20-2-90,-34-3-152,22-1-7</inkml:trace>
  <inkml:trace contextRef="#ctx0" brushRef="#br0" timeOffset="66910.0133">23340 11473 171,'8'-11'400,"0"1"-110,-2 0-65,2 0-42,1 1-44,0 0-28,2-1-7,2 2-22,2 0-19,2 1 4,3 1-30,2 1-8,6 1-5,0 2-4,1 1-3,1 2-2,4 2 2,0 3-24,0 1 28,0 4-18,-3 3 32,-3 1-26,-5 4 53,-6 2 1,-6 1 2,-6 2 2,-8 3 3,-10 3-15,-7 1 15,-9 0-4,-13 4 14,-3-2-2,-5 0-10,-2-4-2,7-4 6,1-2-3,4-4-11,9-3-7,3-3 7,6-2-1,2-2 6,6-1-9,8-2-5,6-6-2,3 8-8,-3-8-3,34 3-7,-3-3-3,13 0-4,13-1-6,14-2-4,5 1-4,3-1-1,1 1-17,0-1-16,2 2-13,-3 1-10,-3 0-39,-15 0-16,-4 2-53,-6 0-47,-9 2-45,-6-1-38,-10 1-36,-4 1-341,-8-1-173</inkml:trace>
  <inkml:trace contextRef="#ctx0" brushRef="#br0" timeOffset="105711.8731">1143 3273 53,'0'-11'513,"0"11"-145,-3-11-2,3 11-40,0-8-28,0 8-48,0 0-30,-4-11-54,4 11-35,0 0-34,0 0-34,0-9-11,0 9-16,0 0-7,0 0-6,-6 7-4,5 1-3,-6 2-2,4 4 22,-6 3-21,1 4 25,-3 3-24,-4 4-5,1 1 0,3 0-4,-4 0-9,4-1 14,-3 0 3,1-4-1,3 0 0,0-3-6,3-2 0,-3-3-2,4 0 7,3-4 7,-5-2 32,2 0 52,6-2 54,0-8 13,-3 10-25,3-10-18,0 0-21,0 0-22,0 0-15,3-9 9,0-3 0,6-4-37,-1-6 6,1-1-22,2-2 20,3-5-35,-1-1 20,1-1-31,0 1 18,-2 0-24,5 1-1,-3-1 3,0 3 8,-2 4 13,-1 3-2,2 1 2,-6 3-4,3 2-3,-3 2-1,0 2-5,-1 1-6,0 1-9,-1 1 1,1 2-6,-6 6 4,11-10 0,-11 10 1,17-4-2,-17 4 5,20 4 0,-11 1-5,2 3 2,3 3 7,-5 4 5,4 2 19,-2 3-24,-1 1 27,3 2-24,-5 0 26,4 1-29,-1-1 22,-2 1-21,2-1 28,0-2-35,-2 0 13,2-2-62,-2-3-44,2 1-55,-2-2-53,-1-2-20,-2-2-3,1 0-19,-1-2-28,-3-2-34,-3-7-56,3 12-48,-3-12-239,0 0-167</inkml:trace>
  <inkml:trace contextRef="#ctx0" brushRef="#br0" timeOffset="105895.9629">854 3507 150,'-17'-3'556,"17"3"-150,-25-4-92,25 4-57,-17-3-49,17 3-33,0 0-18,-9-5-27,9 5 17,0 0-40,23-5-3,-6 2-8,10 0 13,1 0-45,7-1 18,2 2-39,5-2 4,5 0-64,2 1-35,-7 1-38,2-1-83,-1 0-15,-1 2-43,-3-1-72,-2 0-38,-6 1-208,-2 0-58</inkml:trace>
  <inkml:trace contextRef="#ctx0" brushRef="#br0" timeOffset="106157.9665">1662 3294 249,'0'0'489,"-3"-16"-111,3 16-53,-2-14-8,2 14-5,-1-12-10,1 12-35,-3-11-22,3 11-23,-3-9-27,3 9-39,0 0-44,-2-11-31,2 11-32,0 0-14,0 0-15,0 0-5,0 0-1,0 0-4,0 0 0,5 10 5,-2-2 6,-2 5 23,1 1-18,-2 2 13,0 2-25,0 2 15,0 0-20,3 0 19,-6 0-28,6-1 6,-3 1 0,0-2 3,0 0 0,3-3-3,-3-2-48,5 1-43,-5-3-26,1 0-34,1-2-25,-1-1-49,-1-8-15,2 15-48,-2-15-43,3 11-57,-3-11-271,6 8-162</inkml:trace>
  <inkml:trace contextRef="#ctx0" brushRef="#br0" timeOffset="107038.8079">2096 3513 160,'8'-7'502,"-5"-1"-159,3 1-3,-1 0-57,-5 7-25,4-15 0,-4 15-50,0-14-11,0 14-67,-4-14 16,4 14-43,-8-12-5,8 12-46,-11-12 7,11 12-35,-12-9 13,12 9-30,-14-4 18,14 4-29,-17-3 26,17 3-28,-20 4 19,9 0-22,1 2 19,0 2-18,0 1 18,3 0-20,-1 3 1,3-1 5,2-1-6,3-1 12,0 1-13,0 0 7,6-2-1,-1 0-2,0 0 6,2-3-3,-7-5 6,14 10-1,-14-10 5,19 4 22,-19-4-35,18-2 33,-18 2-30,21-9 25,-11 3-21,0-3 16,1-1-7,-2 0 55,-3-1-28,3-1 26,-4 0-20,4 0 64,-2 2-27,-3 0 24,2 2-8,-2 0 13,-4 8-35,7-13-5,-7 13-37,6-11 3,-6 11-36,7-7 6,-7 7-14,0 0 17,0 0-22,0 0 25,18 5-18,-13 2 21,0 3-18,1 3 13,0 1-11,-3 2 14,2 3-16,-2 1 13,0 1-9,-2 3 12,1 1-13,-2-3 13,-2 3-13,-2-1 18,1 1-17,-3-2 8,-1 0-15,0-4 7,-1-1-21,-5-1 18,7-3-9,-5-2 20,4-3-20,-3 1 32,-1-4-36,-1-1 9,1-2-28,11-3 23,-29 0-36,15-2 25,-2-3-28,1-1 28,1-1-27,1-2 30,3-1-22,3 0 12,1-2-4,3 1 6,3 0-1,0-1-9,6 0 36,4 1-23,0-1 25,4 0-37,3-1 35,4 1-20,2 1 29,0 0-23,8 0 24,2-1-22,1 0 25,0 2-24,0-1 30,0 0-29,-1 0 29,1-1-26,-2 1 30,-7 1-19,1 1 50,-2-1-23,-4 0 19,-1-2-24,-2 1 19,-5 1-14,2 1 14,-5-1-23,-1-1 19,-2 3-15,-3-1 15,-3 9-30,6-15 11,-6 15-21,-3-11 15,3 11-27,-3-11 18,3 11-22,-9-7 13,9 7-13,-16-4 17,16 4-22,-18 1 28,18-1-27,-20 5 29,20-5-21,-17 10 15,12-3-22,0 1 29,4 0-41,1 1 44,0 0-29,4 1 25,3 0-35,-1 0 24,5 0-18,0-2 30,1 1-20,2-3 24,-2-1-20,-1 1 16,3-3-4,-14-3 32,22 4-10,-22-4 15,20-1-32,-20 1 34,17-6-29,-17 6 21,14-11 24,-9 5-1,-5 6-9,4-16-6,-4 16-3,-1-17-10,-2 10-25,0-2 13,-2 3-17,2-1 12,3 7-24,-11-12 6,11 12-54,-12-9-23,12 9-64,-14-7-16,14 7-34,-17-2-49,17 2-7,-18 2-63,18-2 8,-13 6-15,13-6-57,-10 10-214,10-10-105</inkml:trace>
  <inkml:trace contextRef="#ctx0" brushRef="#br0" timeOffset="107600.2981">2767 3397 275,'0'0'455,"0"0"-104,3-9-23,-3 9-46,0 0-32,0 0-32,4-8-28,-4 8-5,0 0-18,0 0 16,3-9-45,-3 9 9,0 0-50,0 0 6,0 0-52,0 0 11,4-7-43,-4 7 15,0 0-39,0 0 14,0 0-27,0 0 30,0 0-26,0 0 26,10 10-23,-10-10 22,4 13-24,-2-5 23,2 2-21,-2 0 23,0 2-24,-1 0 25,1 2-22,-2-2 25,0 1-30,3-1 17,-3 0-14,3-1 31,-3-2-26,0-9 26,3 16-30,-3-16 37,2 11-17,-2-11 47,0 11 5,0-11 16,0 0-32,0 0 14,0 0-31,0 0 6,0 0-28,0 0 21,-5-15-20,5 6 12,0 0-25,0-3 17,0 1-20,3-2 21,-3 1-1,2 2-20,1 0 17,-2 1-29,1 0 25,1 1-25,-3 8 20,3-13-23,-3 13 18,11-11-25,-11 11 25,12-8-26,-12 8 26,14-4-20,-14 4 25,0 0-25,28 0 27,-28 0-27,19 1 22,-19-1-21,14 6 30,-14-6-30,14 5 22,-14-5-25,10 7 23,-10-7-43,8 7 12,-8-7-32,5 8 7,-5-8-47,0 0-26,4 9-33,-4-9-62,0 0-24,0 9-75,0-9-412,0 0-245</inkml:trace>
  <inkml:trace contextRef="#ctx0" brushRef="#br0" timeOffset="107816.2882">3138 3435 160,'0'0'579,"0"0"-150,0 0-103,3-9-11,-3 9-21,0 0-30,0 0-67,0 0-7,8-7-66,-8 7-9,0 0-53,0 0 3,0 0-37,0 0 16,0 0-30,0 0 16,9 6-22,-9-6 20,3 9-33,-3-9 24,0 11-17,0-11 22,5 14-31,-5-14 13,1 15-62,-1-15-22,2 13-66,-2-13-96,0 12-31,0-12-81,3 9-335,-3-9-195</inkml:trace>
  <inkml:trace contextRef="#ctx0" brushRef="#br0" timeOffset="107970.9803">3178 3293 182,'0'0'648,"0"-16"-197,0 16-88,-1-12-74,1 12-15,-3-10-64,3 10-21,-2-8-64,2 8-5,0 0-48,-2-12-25,2 12-72,0 0-94,-1-8-63,1 8-60,0 0-84,0 0-329,0 0-165</inkml:trace>
  <inkml:trace contextRef="#ctx0" brushRef="#br0" timeOffset="108198.2543">3363 3247 503,'9'-11'498,"-9"11"-125,2-9-57,-2 9 23,0-10-35,0 10-12,0 0-57,0-10-20,0 10-67,0 0-19,0 0-57,0-9-3,0 9-39,0 0 20,0 0-41,0 0 29,0 9-29,0-9 25,0 16-25,0-5 16,0 1-21,3 2 21,-3 0 2,0 1 0,3 2-45,-2 1-8,2-1-64,0 1-22,1-2-52,-1-2-60,1 0-20,1 0-66,0-2-11,1-2-78,0 0-187,-1-2-99</inkml:trace>
  <inkml:trace contextRef="#ctx0" brushRef="#br0" timeOffset="109544.3589">3214 3380 518,'0'0'360,"-20"-7"-52,20 7-101,-11-6-24,11 6-68,0 0-2,-13-5-48,13 5 14,0 0-35,0 0 8,0 0-32,8-5 25,-8 5-32,23-1 25,-23 1-35,38 0 29,-18 0-23,5-1 17,-2 0-31,3 1 30,1-1-34,-4-1 34,-1 1-13,-2-1 33,-2 1 12,1-1 22,-4 0 18,-1-2 10,-1 0-9,-1 0-31,-3-2 14,1-1-22,-4-1 17,-1 1-10,-2-2 16,3 0-1,-6-1 15,1 1-40,3-1 27,-4 2-18,0-2 25,0 10-25,1-16 15,-1 16-20,2-13 9,-2 13-28,0-11 5,0 11-35,0-9 5,0 9-27,0 0 12,3-10-30,-3 10 27,0 0-17,0 0 24,0 0-27,9 7 29,-9-7-22,6 14 27,-3-6-24,0 4 25,1 0-25,-3 2 30,1 0-6,-1 1 2,1 0-4,-2 1-1,0 1-1,0-1-20,0-1 22,0 1-21,0-1 24,0-1-23,1-1 17,-1-2-20,2-1 20,-2-1-14,0-9 26,0 16-18,0-16 33,1 11-15,-1-11 15,0 0-24,2 10 12,-2-10-20,0 0 15,0 0-1,0 0-6,8-11-2,-8 11-5,4-12 3,-4 12 0,3-16 0,1 9-3,-4 7 0,3-16 1,-2 8-9,-1 8 7,5-15 2,-5 15-4,3-12 6,-3 12-7,5-9-1,-5 9-6,3-9-7,-3 9-4,0 0-24,4-10-5,-4 10-1,0 0 4,13-6 15,-13 6 0,0 0 3,20 2 6,-20-2-2,15 6 6,-15-6-4,18 8-7,-9-3 9,0 0 5,2 1-5,-11-6-5,15 11 3,-15-11 2,16 11-2,-16-11 0,14 10-1,-14-10 4,11 7 13,-11-7 7,8 5 10,-8-5 18,0 0-5,12 4 5,-12-4-11,0 0-2,12-6-5,-12 6 1,10-10-5,-10 10 7,10-14 8,-2 7 9,-2 0 10,-1-1-13,0 0-23,1 1 15,-1-1-27,-1 1 26,-4 7-30,10-12 21,-10 12-34,7-10 20,-7 10-28,7-7 17,-7 7-25,0 0 28,12-5-19,-12 5 23,0 0-18,17 2 27,-17-2-2,12 8-2,-12-8-2,13 11 2,-7-5-7,-1 1-5,1 0-1,-2 1-4,0-1-5,2 0 3,-2 0 1,-4-7-22,11 13 27,-11-13 3,6 10-16,-6-10 34,7 7 9,-7-7 11,0 0 1,6 7-4,-6-7-4,0 0-8,0 0-4,11-4-1,-11 4 5,6-7 0,-6 7 1,6-10-5,-6 10-1,8-10 3,-8 10-5,6-10-2,-6 10-5,8-10 1,-8 10-26,8-8 25,-8 8-23,6-7 21,-6 7-40,8-6 36,-8 6-21,0 0 31,14-4 1,-14 4-4,0 0-2,13 4-2,-13-4-6,13 4 1,-13-4-2,11 8 6,-11-8-4,7 9-10,-7-9-6,10 12 3,-10-12 7,8 9-5,-8-9-5,6 10-3,-6-10 7,6 8-2,-6-8 12,6 7 14,-6-7 9,0 0 8,8 5-6,-8-5-1,0 0-7,0 0 3,12-4-6,-12 4 7,10-9 26,-10 9-9,9-11-1,-3 4-6,-6 7 27,11-13-5,-6 7-34,1 0 24,-6 6-30,11-13 19,-11 13-34,10-11 30,-10 11-31,10-8 22,-10 8-28,11-6 23,-11 6-25,10-3 23,-10 3-24,0 0 27,21 1 2,-21-1-1,15 5 1,-15-5-6,14 11 1,-6-4 4,-2 0 3,2 0-4,-4 0-2,3 2-3,-1-3 5,2 3-1,-2-2 2,-2 0 2,-4-7 2,13 11 1,-13-11 3,11 9 1,-11-9 6,14 4-6,-14-4-5,0 0 5,24-2-7,-24 2 3,21-8-8,-9 3 8,0-3-2,1-1-3,-2 0 2,0-1-4,-2-1-1,0 1-22,0 0 32,-2-1-20,0 1 41,0 2-31,-3 0 19,1 1-32,-5 7 28,6-11-33,-6 11 17,6-10-30,-6 10 18,5-6-25,-5 6 33,0 0-18,0 0 31,0 0-28,0 0 24,22 3-10,-22-3 3,17 10-6,-8-3 9,3 0 1,1 2 2,1 1-1,0-1-2,-2 1 1,1 1-9,-1 0 6,-3 0-2,1 0 3,-3 1 3,0-3 1,-1 2-2,-2-3-9,-1 0 14,-3-8 1,7 13 5,-7-13 5,3 10-26,-3-10-60,0 0-16,-5 8-168,5-8-49,0 0-49,-18 0-455,18 0-333</inkml:trace>
  <inkml:trace contextRef="#ctx0" brushRef="#br0" timeOffset="110079.6042">8 3830 42,'0'0'612,"-8"0"-173,8 0-102,0 0-83,0 0-45,0 0-27,0 0-12,28-3-13,6 2-12,26 0-10,27-1-6,28-2-14,14 0-15,9-1 13,17 1-53,37-2-6,13-1-5,7 0 25,8-2-22,5 1 36,11-1-21,4 1 25,-1-1-16,-4 1 24,-2 0-35,-5 1 7,-13 1-22,-12 0 3,-41 2-14,-10 0-2,-11 1-5,-13-1-8,-10 1-2,-25 1-3,-9-1 1,-11 0-4,-14 2 0,-14-1-11,-5 1 43,-8 0 10,-2 0 3,-5-1-18,-5 1-14,-5-1-36,-15 2-26,24-3-40,-24 3-37,12-4-42,-12 4-41,0 0-51,0 0-55,0 0-27,0 0-125,0 0-392,0 0-385</inkml:trace>
  <inkml:trace contextRef="#ctx0" brushRef="#br0" timeOffset="110950.7243">1146 4624 488,'0'0'509,"-3"-15"-69,3 15-32,-7-13 7,7 13-43,-3-12-38,3 12-15,-3-10-33,3 10-46,0-9-45,0 9-43,0 0-46,-3-9-38,3 9-25,0 0-21,0 0-4,0 0 0,0 0 1,0 10-25,3-1 13,0 4-19,0 5 24,4 2-13,-1 4 24,-2 2-27,3 1 20,-1 1-24,-1 3 24,1 1-22,-3-4 24,0 0-20,0-1 25,-1-2-9,1-1 3,0-2-5,0-2-1,-3-3 3,3-2 1,-3-2 0,0-2 2,3-1 5,-1-2 7,-2-8 2,1 16 32,-1-16-9,2 10-13,-2-10-11,0 0-58,0 0-75,0 0-80,0 0-50,0 0-69,0 0-66,0 0-16,-14-7-105,14 7-399,-3-9-446</inkml:trace>
  <inkml:trace contextRef="#ctx0" brushRef="#br0" timeOffset="111332.373">1547 4996 301,'0'0'441,"0"0"-140,0 0-35,0 0-69,0 0 5,0 0-29,0 0-3,0 0-37,0 0-19,0 0-42,0 0-19,-6 5-10,6-5 3,0 0-21,0 0 4,0 0-12,3 9 10,-3-9-12,0 0 7,9 7-15,-9-7 11,0 0-6,8 5 2,-8-5 3,0 0 6,0 0 36,16 3-5,-16-3 36,0 0-29,0 0 23,17-1-9,-17 1 36,0 0 5,11-5 39,-11 5-25,0 0-10,6-7-39,-6 7-2,0 0-28,0 0 12,0-12-18,0 12 4,0 0-31,-6-7 8,6 7-31,0 0 19,-10-6-37,10 6 33,0 0-22,0 0 18,-14-3-21,14 3 16,0 0-61,0 0-32,-17 6-80,17-6-29,0 0-68,-3 9-126,3-9-43,0 0-369,6 10-339</inkml:trace>
  <inkml:trace contextRef="#ctx0" brushRef="#br0" timeOffset="112349.8772">3229 4607 462,'0'0'439,"0"0"-44,0 0-40,13-6-35,-13 6-35,0 0-24,8-7-12,-8 7-24,6-7-28,-6 7-46,11-12-24,-4 5-23,1-3-13,3 1-16,-3-2-5,3-1-4,1-2-6,-3-1-11,1 0-7,-3-1-13,-1 1-20,-1 1 13,-2-1-24,-1 1 12,-2 1-21,-3 0 12,0 2-29,-4 0 18,0 1-34,-6 2 11,1 1-49,-5 2 31,-3 3-19,-5 2 32,-3 1-23,-5 3 31,1 2-18,-2 1 22,0 3-20,6-1 29,1 2-26,7 2 21,0-1 8,8 3 3,2-2-2,6 0 6,4 2 5,6 0-5,5 0 6,6 3-3,4-1 8,7 0-7,5 2 4,4 0 0,-1 0-3,-1-1 5,3 0-7,-10-2 8,-1 1-12,0 1 8,-5-1 0,-5 2 0,-3 1-2,-5-1 4,-6-1-2,-6 1-4,-6 3 8,-2-1 0,-6 0 0,-5-1 0,-3-1 2,-1-2-2,-2-1 2,0-2 18,2-3 1,1-2 29,0 0 46,2-4-26,-1-2-15,3-1-9,-2-1-6,1-3-14,-3 0-4,5-1 0,-2-3-11,2 0-7,3-2-26,-2 1 10,2-2-34,5 1 12,-2-1-49,3 1 10,2-1-37,1 1 12,2 2-27,0-1-45,6 7-23,-5-12-90,5 12-8,0-9-55,0 9-322,14-11-173</inkml:trace>
  <inkml:trace contextRef="#ctx0" brushRef="#br0" timeOffset="112623.8123">3646 4545 9,'0'-14'643,"-1"1"-186,-2 1-69,0 0 7,-2 1-13,0 0-78,1 2-42,1 1-30,3 8-39,-7-14-32,7 14-45,-4-10-35,4 10-29,-5-8-17,5 8-4,0 0-6,0 0-9,0 0 1,-1 13 1,1-4 2,1 4-15,1 3 15,-2 2-4,1 3-7,-1 4 6,0 1-3,0 2 2,-1 0-8,1 0 0,1 0 1,1-1-6,-2 0-51,1 0-49,1-2-49,1-5-64,-2-1-47,1-1-45,0-4-41,-1-1-44,1-4-288,-2-9-187</inkml:trace>
  <inkml:trace contextRef="#ctx0" brushRef="#br0" timeOffset="113675.8778">3226 4703 503,'0'0'399,"-12"-9"-84,12 9-97,-6-8-22,6 8-59,0 0-5,15-9-34,-1 7-6,5-2 2,9 0-10,4 2-15,8-1-7,4 0-10,7 1-4,5-1-4,-2 1-10,3 0-6,-2 0-6,-4 0-5,-8 0-2,-2 0 17,-10 2 4,-2-1 28,-3-1 41,-4 1 50,-2 0 42,-1 0 24,-19 1-46,26-4-39,-26 4-22,16-5-27,-16 5-12,0 0-26,4-9-7,-4 9-18,0 0-2,-15-6-14,15 6 3,-19-1-19,19 1 11,-24 3-13,8 1 9,-1 2 1,0 0 1,0 2 1,0 2-5,0 2 6,1 1-7,4 1-2,-1 0-3,9-1-5,-2 0-13,6 1 3,0-1-6,4 0-11,2-1-7,4 0-8,1-1 2,1-1 7,3-2 0,1 0 10,0-2 5,-1-2 7,1-2 7,2-1 0,-18-1 11,36-3-3,-19-2 7,0-2 3,0-1 13,-3-1 9,-3-1 21,3-3 2,-5 1 28,-3-1-7,-1 2 18,-2-2-8,-2 1-3,-1 1-12,0 1 13,-1 1 2,1 9-14,-2-16-16,2 16-13,-1-12-26,1 12-8,0-10-17,0 10 11,0 0 1,0 0 1,0 0 2,0 0 3,15 6-3,-10 2 6,4 1-4,1 1 0,-1 1 2,5 3-4,0-1 4,0 0 2,3 0-2,-2-1 1,2 0 1,0-2 1,-1-1 0,-1-2 1,1 0 9,1-2 3,-2-1-4,-15-4 0,32 3 2,-15-5-5,0-1-1,0-2-5,1-2 0,-2-1-10,-2-2 0,-2-1-9,-1 0-2,-5-1-5,-1-1 4,-4 1-11,-2 0 4,-2 1-24,-5 0 10,-1 0-12,-2 0 3,-2 3-20,-1-2 12,2 3-29,0 0 11,2 1-40,1 1 11,9 5-48,-15-9 27,15 9-29,0 0 70,-8-7-20,8 7 57,0 0-22,0 0 47,25-2-35,-25 2 48,34 0-40,-14 0 47,2 0-35,4 0 44,0-1-35,2 1 44,-1-1-40,-1 0 44,-4 0-26,-2 0 75,0-1-4,-3 1 42,0-1 2,-17 2 24,28-4-19,-28 4 5,19-4-29,-19 4 11,13-3-26,-13 3-7,0 0-29,18-5-4,-18 5-26,0 0-2,0 0-13,0 0 5,0 0-7,12 4 16,-12-4-14,-3 12 12,0-4-3,1 1-1,1 2 1,1 1 3,1 2-2,4 0-6,-1 2 6,6-1-9,1 1-4,1 0 0,4-1 3,1-2-8,3 0-14,0-2 18,5-1 3,-2-1 1,3-2 6,-2-3-5,2-2 3,0 0 2,1-4 5,1 0-1,1-4-2,0-3-1,4-3 1,-4-2-1,1-3 1,-2-4-4,-3-2 15,-4-1-14,-5 1 16,-4-1 13,-2 0 10,-4 0 20,-2 0-8,-2 3 14,-2 1-4,-3 0 13,-2 2-24,-1 1-13,0 1-7,0 3-4,1 2-5,-1 1-16,0 2-11,6 8-2,-8-13-3,8 13-1,0 0 3,-14-3-2,14 3 7,-9 8-1,9-8-5,-5 18 11,3-6-2,2 2 2,2 4 5,1 1 2,3 0-1,2 5-5,0 0 6,3 1-5,1-1 5,3 3-24,1-4-25,-1-1-24,3 0-33,-1-3-38,1 0-33,-2-4-33,-1-2-65,1 0-12,-2-4-58,0 0-39,1-3-421,-2-2-321</inkml:trace>
  <inkml:trace contextRef="#ctx0" brushRef="#br0" timeOffset="113852.8152">5087 4629 826,'-22'-3'666,"3"1"-213,19 2-168,-24-4-46,24 4-77,0 0-10,0 0-25,0 0 18,0 0-37,23 1 3,5-1-23,10 0-2,11 0-33,13 0 9,12-1-29,5-1-30,2 0-101,-1 1-40,-2-2-131,-5 0-56,-4 1-83,-13-2-342,-6 2-260</inkml:trace>
  <inkml:trace contextRef="#ctx0" brushRef="#br0" timeOffset="114733.7081">1315 5921 399,'0'0'413,"-3"-7"-87,3 7-23,-4-8-69,4 8-26,0-12-34,4 4-18,2 1-43,0-3-20,2 1-21,4 0-17,2-1-12,0 1-15,6-1-2,0 2-16,1 1 2,2 1 1,-2 1-7,0 3-6,-1 1-6,0 1 16,2 2-17,-4 3 8,1 3-8,-1 3 10,-5 4-8,-2 0 14,-8 4-12,-3 1 8,-5 4-11,-7 5 25,-8 2-4,-7-1 12,-4 1 8,0-1 0,-4-2 3,0-1-6,4-3-4,2-1-2,7-6 6,4-4 17,1 0 36,3-4 26,3 1 5,2-3-4,1-1-14,8-6-19,-10 8-20,10-8-13,0 0-12,0 0-4,11 7-7,-11-7-4,24 1-4,-24-1-3,37 1-3,-17-1-5,6 1-2,2 0 4,2 0-35,-4 1-39,2 0-49,3 0-46,-5 0-56,2 1-51,-1 0-47,-1-1-21,-1 0-409,-7 1-258</inkml:trace>
  <inkml:trace contextRef="#ctx0" brushRef="#br0" timeOffset="115052.0742">2022 6211 216,'6'-8'508,"-6"8"-148,0 0-80,0 0-62,0 0-39,0 0-25,0 0-37,0 0-18,0 0-9,0 0-14,0 0-12,0 0-18,0 0-9,0 0-4,0 0 14,1 10-25,-1-10-4,3 7 4,-3-7-8,7 7-1,-7-7 3,6 7 2,-6-7 7,0 0 21,12 7-14,-12-7 54,0 0 9,0 0-5,20 1 27,-20-1 5,0 0-11,16-6 4,-16 6 11,8-5 16,-8 5 32,0 0-14,4-10-35,-4 10-13,0 0-1,-3-10-16,3 10-15,0 0-20,-9-8-12,9 8-14,0 0-10,-6-7-7,6 7-20,0 0-20,0 0-46,0 0-51,-11-4-64,11 4-74,0 0-85,0 0-130,0 0-563,5 10-648</inkml:trace>
  <inkml:trace contextRef="#ctx0" brushRef="#br0" timeOffset="117952.8652">3513 5655 352,'0'0'530,"0"0"-106,-1-10-12,1 10-25,0 0-33,-2-9-36,2 9-25,0 0-39,-2-8-30,2 8-48,0 0-41,0 0-39,0 0-21,0 0-32,0 0-2,0 0-20,0 0 6,0 0-14,11 6 12,-6 2-11,0 4 1,1 2-8,-3 3 10,2 1-12,-2 2 7,0 5-3,-3-1 2,3 1-12,-3 1 16,0 0-8,-3-1 0,3 0 4,-2 0-1,-1-4 4,2-1-12,-3-1-5,3 0-66,-2-4-38,1-1-74,1-2-36,-2-3 20,3 1-56,0-10 0,0 13-49,0-13-58,3 8-406,-3-8-280</inkml:trace>
  <inkml:trace contextRef="#ctx0" brushRef="#br0" timeOffset="118202.7207">2946 5670 234,'-8'-5'385,"8"5"-98,-6-12-58,6 12-37,4-8-4,-4 8 1,20-10-3,-1 5-14,4-1-15,8 0-9,3 1-24,15-1-24,-3 0-2,7 1-17,-1 0-17,1 1-11,3 0-9,-3 1-14,-1 0 5,-7 2-17,-1 0 0,-2 0-6,-4 1-24,0 0-37,-4 0-79,-3 0-10,-3 1-52,0 0-36,-4 0-39,-4 1-34,-2 0-243,-3 2-52</inkml:trace>
  <inkml:trace contextRef="#ctx0" brushRef="#br0" timeOffset="118430.7478">3178 6016 256,'-17'8'371,"2"-2"-19,4 0-30,0-1-7,0 0 5,2-1-17,9-4-36,-14 6-31,14-6-51,-11 5-23,11-5-34,0 0-32,-8 6-20,8-6-14,0 0-17,0 0-10,23 4-4,-23-4-8,30 0-8,-10 0-23,3 1-38,4-1-26,4 1-29,0-1-36,1 0-21,4 1-35,0-1-20,4-1-19,0 1-2,-6-1-41,4 0-38,-1 0-194,-8-2-3</inkml:trace>
  <inkml:trace contextRef="#ctx0" brushRef="#br0" timeOffset="118850.3617">3749 5935 244,'-3'-11'449,"1"1"-80,1 0-31,-1 1-60,0 0 28,1 0-46,-2 0-3,1 0-31,2 9 0,-1-15-37,1 15-16,-3-12-47,3 12-21,0-10-44,0 10-5,0 0-36,-2-11 10,2 11-19,0 0 11,0 0-26,0 0 16,14 9 3,-9-2-7,-1 1-4,1 2 3,1 1-1,-1 2-4,-2 1 2,-2 0 0,1 0 0,0 1-2,1-2-1,-3 0-2,3 1 4,-3-2 6,1-1-3,1-1 5,-2-10 3,1 17 6,-1-17 9,2 11 8,-2-11 4,0 0-14,1 8 5,-1-8-7,0 0-10,0 0 1,5-12-7,-3 4 0,2-2 0,-1-1 0,5-2-5,0-2-4,0 0-6,1-1 12,2 2-2,-2 0-2,0 3-10,1 0 7,1 1-13,-1 1 6,1 0-7,0 4 4,2-1-13,-1 2 16,-12 4-15,31-2 16,-31 2-15,33 2 21,-15 3-6,-1 1 1,0 1 0,-1 2-2,-2 1 2,1 1 1,-2 2 6,-3-1-1,-2 0 2,-2 2 4,-1-1-6,-2 1-2,0-1-49,-1 0-49,-2 0-43,0-2-91,0-2-23,0 1-42,0-10-54,0 15-41,0-15-282,3 9-184</inkml:trace>
  <inkml:trace contextRef="#ctx0" brushRef="#br0" timeOffset="119320.3993">4369 5890 559,'0'-10'574,"-5"0"-122,1 2-109,0 0 7,0 2-54,4 6-22,-6-12-55,6 12-33,-7-9-58,7 9-19,0 0-37,-6-8-1,6 8-30,0 0 9,-1 9-12,1-9-4,1 20-8,-1-6-3,2 1-4,-2 4-2,0 1-2,1-1-3,-1 4-13,0 2 14,-1 1-13,1-2 12,0-2-9,-2 0 0,2-2 0,-1-1 0,1-1 0,-2-4 1,2 0 1,-1-1 8,1-3 11,0-2 72,0-8 19,-2 13-13,2-13-21,0 0-15,0 0-6,0 0-20,0 0-7,-14-10-4,12-1-16,-1-4 5,2-2-8,-1-1-16,1-3 0,2-5-4,1 1-9,-1-2-7,2 1-4,2 0 4,1 2-11,1-1 4,0 4-18,3 3 11,-1 1-26,2 2 1,0 2-8,3 1 10,-2 3-15,3 1 22,3 1-6,0 3 17,-1 1-27,2 2 26,-19 1-13,37 1 29,-18 2-18,-1 1 34,1 3-27,-2 1 32,-3 0-22,-2 3 24,-2 0 5,-3-1-2,-2 3 0,-4-1-2,-1 0 7,-3 1-2,-4-2 6,-3 1-2,-1-1 4,-2 1-1,-1-3-3,-5 2 9,2-3-8,-2-1-9,-1 0-20,0-2-30,0 0-29,3-3-46,0-1-47,17-1-40,-31 1-22,31-1-11,-24-3-7,24 3 1,-13-6-42,13 6-185,0 0 29</inkml:trace>
  <inkml:trace contextRef="#ctx0" brushRef="#br0" timeOffset="119933.451">4662 5937 186,'17'-3'439,"-17"3"-80,25-6-55,-25 6-74,20-7 65,-20 7-49,17-7 25,-17 7-67,15-9 20,-15 9-14,13-8-9,-13 8-27,9-7-21,-9 7-46,0 0-20,9-7-38,-9 7-7,0 0-31,0 0 8,13-6-18,-13 6 14,0 0-20,0 0 14,9 9-12,-9-9 10,5 10-10,-5-10 14,4 15-12,0-6 13,-1-1-16,0 1 16,0 0-15,2 0 17,-2-1-16,1 1 8,1-3-26,1 2 15,-6-8-10,11 11 20,-11-11-8,15 8 17,-15-8-15,19 4 16,-19-4-7,25-3 0,-11 0-14,3-1 14,0-3-12,0 1 17,-2-2-5,3 1 30,-4-1-12,-2 0 14,0 0-12,-1 1 7,-3 0-15,0 0 8,-2 1-2,-6 6 10,12-11-10,-12 11-5,10-7-15,-10 7-2,7-8-15,-7 8 2,0 0-12,11-7 11,-11 7-8,0 0 16,0 0-13,20 4 14,-20-4-9,14 8 11,-14-8-8,16 11 11,-8-5-12,1 0 11,-1 0-10,-1 1 7,1-1-10,0 0 10,0 1-11,-8-7 15,14 10-7,-14-10 15,10 9-8,-10-9 18,10 6 1,-10-6 8,0 0-5,0 0-3,25-2-5,-25 2 4,15-13-13,-6 3 8,1-4-10,0-2 1,0-1-9,1-3 0,-1-1 1,0-3-3,-2 1 6,1-2-3,-3 1-1,2 1 13,-5 3 19,2 2 9,-2 1-3,-2 3 6,1 2-12,-1 1-9,1 2-19,-1 0-6,-1 9-9,0-12 4,0 12-5,0 0 8,0 0-5,0 0 5,0 0 0,-10 12 6,8-2 1,0 3-1,1 2 0,2 4 4,1 1-3,4 4 6,2 0-8,1 1 10,4 3-8,1 0 2,0-5-43,3 1-9,-2-4-42,4 1-21,-2-2-56,-2-4-2,1-2-59,1 0 7,-5-3-55,1-2 14,-3-2-53,-10-6-33,21 5-365,-21-5-217</inkml:trace>
  <inkml:trace contextRef="#ctx0" brushRef="#br0" timeOffset="120065.6255">5525 5885 406,'-18'-9'552,"1"1"-142,3 0-95,0 2-72,3 1-54,2 1-48,9 4-29,-14-8-25,14 8-14,0 0-14,0 0 21,0 0-11,17-2-50,0 4-35,9 0-21,10 1-104,6 0-33,9 0-89,3-2-106,2-1-179,0 0-58</inkml:trace>
  <inkml:trace contextRef="#ctx0" brushRef="#br0" timeOffset="120700.2277">5797 2959 319,'7'-12'447,"0"0"-70,-4 3-51,0 0-11,0 1-20,-3 8-18,2-13-58,-2 13-35,0-12-41,0 12-24,-7-8-31,7 8-5,-15-3 2,2 7-3,-8 5-11,-7 5 32,-9 9-30,-8 9 13,-3 4-38,1 4 17,4 2-28,1 3 12,6 1-4,5 1-8,8 1-4,3 0-5,9 1-5,5-7-3,6-2-2,9-1-1,5 0 2,9 3-2,10-2 2,7-5-40,7-4-53,5-2-69,-1-7-56,5-4-117,5-3-61,2-3-69,4-3-373,-2-4-352</inkml:trace>
  <inkml:trace contextRef="#ctx0" brushRef="#br0" timeOffset="121611.3252">5991 3254 127,'0'0'163,"0"0"-5,0 0-65,0 0 21,0 0-61,0 0 17,0 0-44,0 0 26,0 0-45,0 0 37,0 0-49,0 0 40,0 0-46,0 0 43,0 0-32,0 0 55,0 0-18,0 0 55,0 0-20,0 0 41,0 0-29,0 0 32,0 0-32,0 0 25,0 0-29,0 0 25,3-7-25,-3 7 23,0 0-14,0 0 16,0 0-1,0 0 0,0 0-1,0 0 1,0 0-4,0 0-5,0 0 0,0 0-5,0 0-8,0 0-7,0 0-4,0 0-5,0 0-15,9-6-4,-9 6-5,0 0 1,0 0 0,0 0-8,0 0 1,0 0-10,0 0 7,0 0-6,0 0-2,0 0-4,0 0-4,0 0 7,0 0 3,0 0 13,0 0 8,0 0-2,1-8-5,-1 8 6,0 0 8,0 0 5,0 0-6,0 0-8,2-11-4,-2 11 1,0 0-4,0 0 2,2-10 4,-2 10 6,0 0 1,0 0-16,-2-9-12,2 9-15,0 0-1,0 0-16,0 0 3,0 0-5,0 0 3,0 0 0,0 0-1,2 9 5,-2-9-2,3 16 2,0-5 4,0 2 0,-2 1 7,3 1-3,-1 0 4,-2 2-4,2 1-1,0-1 1,-1 2-6,-1 0 3,3 0-2,-3 0 1,1 0-15,-2-1 25,1 0-8,1-2 2,-2-1-2,1-1 2,1-2 1,-1 0-1,1-2 4,-2-1-2,0-9 8,2 16 7,-2-16 2,3 9-5,-3-9-2,0 0 2,0 0-9,0 0-4,10-4 0,-10 4 2,8-16 1,-3 4-5,-2-1 3,0-5-10,0-1 9,-1-1-6,-2-2 0,0-4-7,-2 1 4,1-2 0,-1 1-4,1 1 2,-1-1 3,2 5-5,-2 0 4,2 2 0,0 1 1,0 2-3,0 2-1,2 0 2,0 1-7,1 0 3,3 2 0,0-1 1,2 3-4,3-1-3,1 2 0,2-1-10,2 2-1,1 0-10,3 1-32,0 1-1,2 0-25,1 1-49,2 0 12,-2 1-53,2 0 7,-1 1-16,3 0-57,-4 2-1,-1-1-57,0 2 27,-1-1-30,-1 1-49,-1 1-226,-4 1-97</inkml:trace>
  <inkml:trace contextRef="#ctx0" brushRef="#br0" timeOffset="121791.8919">6053 3292 58,'-13'4'318,"2"-1"-81,11-3-38,-17 6-6,17-6-4,-12 4-14,12-4-15,0 0-14,-13 5-19,13-5-19,0 0-18,0 0-18,0 0-16,0 0-6,22 0-15,-22 0-51,26-3-43,-7 1-61,0 0-39,1 1-48,0 0-18,2-1-13,1 0-139,-3 0 166</inkml:trace>
  <inkml:trace contextRef="#ctx0" brushRef="#br0" timeOffset="121992.4511">6372 3297 50,'11'-3'501,"-11"3"-90,0 0-44,0 0-42,0 0-28,0 0-27,0 0-43,0 0-41,4-8-38,-4 8-40,0 0-14,0 0-30,0 0-23,0 0 5,0 0-4,0 0-8,7 9-5,-7-9-3,3 10-5,-3-10-27,6 14 26,-3-7-21,0 2 18,0 0-26,2 0 28,-4 1-2,3 0-3,-3-1-5,1 0-30,1 1-55,-3-2-61,3 1-69,-3-9-56,1 13-42,-1-13-45,2 9-284,-2-9-145</inkml:trace>
  <inkml:trace contextRef="#ctx0" brushRef="#br0" timeOffset="122147.3883">6411 3220 367,'-3'-8'471,"3"8"-89,-5-13-76,5 13-37,-5-9-35,5 9-39,-4-8-44,4 8-40,0 0-25,-3-10-23,3 10-59,0 0-41,0 0-16,0 0-84,0 0-33,0 0-104,0 0-6,0 0-247,0 0-33</inkml:trace>
  <inkml:trace contextRef="#ctx0" brushRef="#br0" timeOffset="123419.4551">6533 3277 448,'0'0'379,"0"0"-41,0 0-22,0 0-9,11-6-24,-11 6-24,0 0-33,0 0-28,0 0-34,0 0-38,0 0-29,0 0-23,0 0-26,0-9-7,0 9-10,0 0-5,0 0-7,3 8-12,-3-8 8,3 9-2,-3-9-2,3 11-1,-3-11-17,3 16 17,-1-9-19,1 2 20,-1-1-22,1 0 23,-3-8 0,3 14-1,-3-14-5,4 13 3,-4-13 7,4 9-1,-4-9 5,3 7 5,-3-7-6,0 0-5,0 0-15,0 0 20,0 0-24,0 0 22,0 0-25,12-5 21,-12 5-6,5-12-13,-5 12 13,6-16-2,-6 16 0,5-14-2,-5 14-5,6-14-11,-2 6 16,-4 8-4,8-11-3,-8 11-4,8-9 0,-8 9-1,11-8-1,-11 8 1,17-7-2,-17 7 1,18-2-1,-18 2 1,21 0-9,-21 0 10,18 3 6,-18-3-5,17 7 1,-7-2 3,-3 1 0,1 0-4,-2 1-13,2 0 26,-3 0-23,1 0 22,-2 1 0,3 0-3,-1-1-5,0 1 3,0-1-12,0 1 0,1-2-4,0 1-1,3-1-6,1 0 5,-1-2 0,3 1-8,1-1 1,1-2-4,2 0 7,2-1-47,0-1 33,2 0-33,1-2 52,0 0-33,2-1 41,-2-1-35,1 0 50,-1-1-39,0-1 39,-4 0-38,3 0 43,-3-2-39,-1 0 42,-1 0 1,-2-1 3,0 1-4,-3 1 24,-1-2 9,-2 3-6,0-2-11,-8 8 0,8-12 0,-8 12-9,1-10-6,-1 10-5,-4-9 0,4 9-11,-11-7 3,11 7-3,-16-4-4,16 4-1,-22-2 0,22 2 2,-23 2-3,23-2 4,-26 5 2,13-1 0,0 1 0,2 2 2,-2 0 5,4 0-34,-2 1 36,5 1-33,0-1 34,3 1-31,1 0 34,4-1-4,-1 1 4,2 0-8,3-1-3,1 0-2,0-1 2,1-1 4,1 0-5,1-1-2,-10-5-21,21 7 38,-21-7-27,21 3 26,-21-3-24,21-1 26,-21 1-25,20-6 35,-20 6-26,21-9 41,-12 3-30,-1 0 42,-2-1-36,-1-1 22,-1 0 6,-1 1 16,0-1-3,-3 8-11,2-16-5,-2 16-7,0-13 3,0 13 2,-3-11 6,3 11 0,0-11-7,0 11-8,-2-11-6,2 11-1,-1-8-6,1 8 3,0 0-2,-2-11-7,2 11 2,0 0-7,-1-9-4,1 9-1,0 0-6,0 0-4,0 0 5,0-10-1,0 10 2,0 0-2,0 0-1,0 0 1,0 0 1,0 0 0,-7-6-1,7 6 3,0 0 4,0 0-1,0 0 1,0 0 1,0 0-4,0 0 0,0 0 4,0 0-4,0 0 3,0 0-2,-3-7-2,3 7 0,0 0-6,0 0 8,0 0-3,0 0 2,0 0 0,0 0-1,0 0-1,0 0 2,0 0 5,0 0-4,0 0 0,0 0 5,0 0-1,0 0 7,0 0 15,0 0 2,0 0 7,0 0-1,0 0 1,0 0-11,0 0 4,0 0-5,0 0-7,0 0-1,0 0-8,0 0-1,0 0-1,0 0-2,0 0-2,0 0 2,0 0-3,0 0 3,0 0-3,0 0 0,0 0 5,0 0-1,0 0 6,0 0-2,0 0 7,0 0 2,0 0 9,0 0-2,0 0-7,0 0-5,-1-9-1,1 9-4,0 0-2,0 0 1,-3-8 0,3 8 4,0 0-2,-3-10-1,3 10-7,-2-9 6,2 9-4,-2-10 4,2 10-2,-1-13 0,1 13-1,-2-14-1,2 14 3,-1-13 1,1 13-3,-3-12 13,3 12 16,-2-10 2,2 10-9,-3-9-27,3 9 14,0 0-13,-1-10-2,1 10-9,0 0 2,0 0 2,0 0 2,0 0 1,0 0 3,-8 6-1,8-6-1,-3 12 5,3-12-1,0 17 3,1-7 3,1 2-3,1 0 3,0 1 1,0 0-6,2 1 3,2 2-2,1-1 5,0 2-1,3-1 6,-2 1-6,4-1-12,-3-1-48,3 1-36,-1-2-68,2 1-13,0 0-32,2-2-80,1 0 4,1-1-52,1-1-54,3-2-423,1-1-339</inkml:trace>
  <inkml:trace contextRef="#ctx0" brushRef="#br0" timeOffset="124102.5602">8163 3218 292,'0'-11'446,"0"11"-64,0 0-59,0 0-28,-2-11-20,2 11-27,0 0-33,0 0-26,-3-7-30,3 7-24,0 0-23,0 0-23,0 0-21,0 0-20,0 0-8,-3-8-16,3 8-5,0 0-15,0 0-17,0 0-4,0 0 0,0 0 3,0 0-6,0 0 7,0 0-6,0 0-5,15 3 2,-15-3 0,0 0 0,0 0-1,14 5 9,-14-5 4,0 0 2,0 0 5,0 0 8,14 4-3,-14-4 5,0 0 5,0 0 11,0 0-16,0 0 13,0 0-2,0 0-8,0 0-1,0 0 5,8-7-6,-8 7-1,0 0 0,0 0 0,-8-6-7,8 6 0,0 0 0,0 0-3,0 0-7,-8-7 1,8 7-2,0 0 0,0 0 4,0 0 2,0 0-4,0 0 17,0 0-6,0 0-2,0 0-12,-3 8 14,3-8 0,0 0 1,8 7-3,-8-7 8,0 0-3,13 6-1,-13-6 2,0 0 2,17 3-2,-17-3 4,0 0 0,20 0-4,-20 0 7,14-3 10,-14 3 5,11-7-9,-11 7-1,13-9 18,-13 9-9,10-12 2,-10 12-7,3-14 3,-3 14-1,-3-16-22,-3 8 19,2 1 3,-5-3-2,-2 1 10,-1 2 14,-2-1-10,-3 1-15,-3 1-5,-2 1-23,-1 3 20,-4 0-30,3 2 25,-4 2 0,-3 2-28,0 4 27,-3 2 3,3 3 2,0 2-4,6 2-13,0 1 14,5 2 1,3 1-3,3 0-12,5 0 25,4-1-18,3 0 14,7 0-11,3 2 7,6 0 6,3-2 0,3-1-3,5 0 1,6-3-4,4 2-6,-1-5-27,5-2-26,0-2-53,0-1-29,-1-3-42,1-1-96,0-2-78,0-1-107,-5-2-307,2-1-272</inkml:trace>
  <inkml:trace contextRef="#ctx0" brushRef="#br0" timeOffset="125418.1901">8221 2735 311,'-7'-5'403,"7"5"-100,-14-9-5,14 9-62,-10-5-11,10 5-35,-7-6-39,7 6-36,0 0-17,-5-7-34,5 7 0,0 0-27,17-4 1,-17 4-17,30 0-3,-6 2-8,9 2 3,10 1-2,4 4 3,12 3 10,0 4-28,14 6 35,-2 2-9,-4 4-2,-4 3-8,-4 3 2,-6 3 1,-10 3-1,-6 3-6,-7 1 3,-12 3-29,-7 2 45,-9-5-40,-10 8 39,-9 1-41,-6-1 39,-10-1-57,-6-1 27,-7-1-49,-8-3 20,-4-2-66,-7-2 1,-3-3-85,-6-2-82,-4-3-98,-6-3-158,-3-3-24</inkml:trace>
  <inkml:trace contextRef="#ctx0" brushRef="#br0" timeOffset="126296.3166">8696 3142 134,'0'0'396,"0"0"-130,0 0-61,9-6-3,-9 6-75,0 0 8,0 0-53,0 0 14,0 0-46,0 0 14,0 0-41,0 0 19,0 0-24,0 0 14,0 0-26,0 0 34,0 0-26,0 0 35,0 0-31,0 0 39,0 0-26,0 0 34,0 0-13,0 0 0,0 0-1,0 0-6,0 0 3,0 0 2,0 0-7,-15-2 2,15 2-9,0 0-7,-11-8 0,11 8-5,0 0-6,-6-10-4,6 10-5,-3-7-3,3 7-1,0 0-3,3-12 4,-3 12-9,4-8-2,-4 8-1,8-5 3,-8 5-3,0 0-5,17-4 6,-17 4-3,0 0-1,19 1 0,-19-1-2,12 5 3,-12-5 3,9 9 1,-9-9 6,5 11-6,-5-11 14,-2 17 1,1-8 2,-4 2 5,-1 1 2,0-1-29,-3 1 41,1 1-36,0-1 38,0 0-41,1 0 42,0-1-36,3 0 38,1-2-39,0 0 40,1 0-41,4 0 4,-2-9 3,3 15 3,3-7 7,-2-2-8,4 1 2,2-2 1,-1 0 0,2 0-15,0-1-39,1 0-23,-12-4-26,25 6 3,-25-6-58,25 4-8,-25-4-59,21 4-42,-21-4-310,22 3-80</inkml:trace>
  <inkml:trace contextRef="#ctx0" brushRef="#br0" timeOffset="126475.9163">8714 3489 201,'0'0'770,"-7"7"-234,7-7-105,0 0-105,-6 8-55,6-8-33,0 0-19,-7 7 22,7-7-9,0 0-15,0 0-36,0 0-37,0 0-28,0 0-28,0 0-77,0 0-65,0 0-95,0 0-52,0 0-105,0 0-37,0 0-65,0 0-461,0 0-422</inkml:trace>
  <inkml:trace contextRef="#ctx0" brushRef="#br0" timeOffset="128370.344">6528 5506 384,'0'0'400,"0"0"-43,-4-7-64,4 7 21,0 0-70,-5-8 15,5 8-59,0 0-1,0 0-43,-6-7-11,6 7-50,0 0-4,0 0-50,0 0 3,0 0-29,0 0 17,0 0-27,0 0 24,-9 7-28,9-7 33,0 19-14,0-5 14,0 1 4,-2 5-3,1 1-6,1 6 1,-4 0 2,3 6 35,-4 0-11,2-1 2,0-4-24,2 1 11,-1-1-21,0 0 8,1-2-13,2 0 2,1 0-11,-2-4-4,2-2 11,1-1-8,-2 0 2,2-2-4,0-2 4,-1-2-5,-1-1-6,3-2-27,-4-2-40,3 1-32,-3-9-25,1 14-21,-1-14-43,2 9-37,-2-9-71,0 0-39,0 0-76,0 0-243,0 0-163</inkml:trace>
  <inkml:trace contextRef="#ctx0" brushRef="#br0" timeOffset="128619.8891">6364 5614 490,'-3'-8'348,"3"8"-38,-3-13-58,3 13 17,-3-11-63,3 11 0,0-10-81,0 10 14,3-10-68,-3 10 20,14-11-51,-3 5 37,3-1-57,6 1 33,2-1-46,5 1 38,4-1-46,4 0 32,0 3-41,4-2 36,3-1-45,3 3-3,-6-1-50,1 2 23,-3-2-60,0 2 5,-1 0-12,-5 1-30,-3-1-14,0 2-22,-3-1-17,-5 1-36,0-1-202,-20 2 93</inkml:trace>
  <inkml:trace contextRef="#ctx0" brushRef="#br0" timeOffset="128841.3143">6459 5737 267,'-14'5'465,"3"0"-120,11-5-78,-16 6-56,16-6-26,-12 6-7,12-6-6,0 0-23,-12 5-25,12-5-29,0 0-18,0 0-17,0 0-12,17 4-9,-17-4-7,28-1-4,-8 1-13,1 0-38,7-1-45,2 1-31,2 0-36,2 1-31,2-2-89,6 2-76,-3-2-195,-2 2-27</inkml:trace>
  <inkml:trace contextRef="#ctx0" brushRef="#br0" timeOffset="130336.3184">7085 5890 326,'8'-7'409,"-8"7"-108,9-13-4,-9 13-64,8-13-9,-8 13-26,5-14-16,-5 14-37,0-15-35,0 15 5,-5-15-30,2 8-2,3 7-4,-11-14 4,11 14-14,-12-12-19,12 12-11,-14-9-10,14 9-10,-16-5-9,16 5-3,0 0 3,-26 0-8,26 0-2,-22 8 0,10-3 2,1 3 23,0 2-31,-2 1 17,3 2-20,0 1 29,1 0-32,3-1 32,3 0-24,0 0 24,1 1-24,4-3 25,-1 2-33,4-2 39,-1-1-39,3-2 33,-1 0-26,2-2 28,-1 0-25,-7-6 28,16 9-22,-16-9 23,18 2-34,-18-2 27,22-5-26,-11 1 29,0-2-30,0-3 26,0 1-22,-2-3 17,-3 1-22,2-2 8,-3 1 16,1 0 18,-2 2 17,-1-1-2,1 2-10,-1 0-1,-3 8-1,6-13-19,-6 13-11,3-10-14,-3 10 1,3-7-8,-3 7 6,0 0-2,0 0 3,0 0 4,0 0 19,12 7-24,-12-7 17,7 15-14,-4-6 17,1 0-20,0 2 23,2 0-16,0 0 10,2 1-13,1-2 19,-1 1-19,3 0 17,-1-1-16,1-2 16,0 0-15,2-1 18,-4 0-11,3-3 0,-1 1 2,-11-5 2,23 3-4,-23-3 6,27-1 2,-27 1-4,28-7-2,-14 1-1,1-2 3,-3 0-7,2-3 2,-1 1 2,-2-5-3,0 2-2,-4 0-4,-1 0 9,-1 0-16,-2 0-2,-1 1 0,-2 1-14,0 0-9,-3 1-8,0 1-1,-2 1-29,-1 0-19,-2 1 41,0 1-5,0 0-10,8 6-23,-17-8-7,17 8-13,-14-6 1,14 6-9,0 0 9,-12-6 22,12 6 18,0 0 14,0 0 23,0 0-3,0 0 0,22-1 8,-22 1 9,28-1 2,-11 0 2,1 0 5,2 0 4,-1-1 10,0 1 13,-1-1 14,1 1 9,-2 0 25,-17 1 9,29-3 29,-29 3 13,22-2 6,-22 2 1,19-2 7,-19 2-20,0 0-11,20-1-15,-20 1-18,0 0-20,0 0-13,18 0-7,-18 0-8,0 0-1,5 8-10,-5-8-1,-1 10 1,-3-2 0,1 1-6,0 3 0,-1-1 6,1 2-3,1 0-1,-1 2-1,1-1-15,1-1-35,1 2-41,0-2-33,3 0-25,-2 0-55,3-2 4,-1 1-57,3-1-16,0-2-62,2-2-293,0-2-138</inkml:trace>
  <inkml:trace contextRef="#ctx0" brushRef="#br0" timeOffset="131164.9073">7814 5877 115,'-5'-8'320,"5"8"-76,0 0-83,-3-9-11,3 9-49,0 0-4,0 0-38,0 0 7,11-6-32,-11 6 10,0 0-21,22-1 13,-22 1-23,23 0 17,-23 0-19,26 0 20,-26 0-24,28-1 30,-28 1-17,28-1 45,-28 1-15,25-2 34,-25 2-27,18-5 26,-18 5-10,17-7-11,-17 7-1,11-9-6,-11 9-18,6-11 0,-6 11-5,-1-13 7,1 13-3,-6-14-5,6 14-4,-10-14 15,3 7-6,7 7-18,-14-12 18,6 7-25,-1 0 9,9 5-24,-19-7 17,19 7-27,-20-6 24,20 6-7,-20-1-3,20 1-1,-24 3 1,14 1-1,-1 1 2,0 2 7,-1 1-8,2 0 2,1 3-1,1 0 3,2 0 0,0 0 9,3 2-6,0-1-4,3 0 26,1 1-32,1-1 5,4-1-5,-1 0 8,2-1 3,3 0-8,0-2 3,3 0-3,-1-2-3,1 0 3,-3-2-3,6 0 7,-16-4-9,25 3 2,-25-3-2,25 1 8,-25-1-1,26-4-4,-26 4 3,25-5-2,-13 1 2,-1-1 7,0 0 12,-2-2 7,0 1 3,-1-2 4,0 0-2,-2 0-6,0-1-6,1-1 1,-1 1-4,-2-2-9,1 2-1,1-2 2,-1 1-8,0-1 6,1 2-7,0-1-31,-1 3 44,1-1-41,-2 2 33,3-2-28,-7 8 24,12-11-35,-12 11 34,12-8-25,-12 8 24,16-6-20,-16 6 16,16-3-17,-16 3 26,0 0 2,26 0-10,-26 0 0,20 7 1,-11-2-4,2 0 2,-2 3 3,2 2 4,-1-1-6,-1 2 1,-3 2-1,0-2-2,-1 2 2,0 0 3,-2-1 5,0 1-4,-3 0 28,1-3-35,1 0 1,-2-1 0,0-9 9,0 16 11,0-16 9,1 12 39,-1-12 12,-1 8-14,1-8-13,0 0 12,0 0-39,0 0-14,0 0-5,-9-5-5,9 5-3,-3-13 5,1 4-12,2-1-5,0 1-3,2-3-7,1-1 11,1 0-17,1 0 12,1-1-28,0 2 28,2-1-18,0 1 33,1 1-29,-1 0 36,3 1-24,-4 2 28,3 0-30,-2 1 24,1 2-21,0 0 21,-9 5-20,19-8 24,-19 8-22,20-1 18,-20 1-14,22 3 16,-12 1 1,1 1 5,0 0 5,-2 4 5,2 0-5,-3 2 7,0 0-6,0 1 1,-4 1 1,1 1 5,-2-1-13,0 1 3,-1 0-31,-1 0-35,1-2-34,-2-1-8,0-2-60,0-9 1,1 15-42,-1-15-83,3 9-243,-3-9-28</inkml:trace>
  <inkml:trace contextRef="#ctx0" brushRef="#br0" timeOffset="131414.9992">8652 5551 250,'0'0'449,"-1"-13"-153,1 13-34,-3-10-102,3 10-11,0 0-52,0 0 18,0 0-42,1-9 24,-1 9-40,0 0 23,7 9-17,-7-9 18,9 14-4,-6-5-18,2 2-11,1 2-14,-2 1 16,0 2-24,0 2 11,1 2 0,-4 0-8,1 1-1,0 0-8,-2 0 3,1 2-10,1-1 0,-2 0-4,0-2-1,0-1 2,1 0 1,1-4-7,-2 0-32,1-2-45,1-1-31,-1-3 10,1-1-66,-2-8-57,8 11-69,-8-11-276,0 0-78</inkml:trace>
  <inkml:trace contextRef="#ctx0" brushRef="#br0" timeOffset="131834.4141">8736 5726 45,'0'0'342,"0"-12"-80,0 12-50,2-12-25,-2 12-24,4-10-34,-4 10-11,7-10-18,-7 10-21,12-10-15,-12 10-7,14-6-20,-14 6-8,17-6 0,-17 6-5,19-2-5,-19 2 7,23 0 13,-23 0-1,23 5 1,-11-2-4,1 0-6,-2 2-9,0 0-2,-1 0 15,0 0-25,-1 1 1,-1-1-1,-8-5 0,17 10 16,-17-10-22,11 9 0,-11-9-2,11 7-1,-11-7 2,7 7 1,-7-7-2,0 0 6,10 7-6,-10-7 0,0 0 1,7 7-2,-7-7 0,0 0-1,0 0 7,7 7-5,-7-7 0,0 0 9,0 0-6,0 0 1,3 9 2,-3-9 5,0 0-8,0 0 8,-2 11 0,2-11 4,0 0 0,-3 11 2,3-11 2,-3 10-1,3-10 4,-3 12 27,3-12-36,-3 12 0,3-12-2,-3 15 15,3-15-22,-3 14 1,3-14-3,-4 12 1,4-12-32,-1 9-33,1-9-6,-2 8-49,2-8 0,0 0-67,-3 9-54,3-9-299,0 0-44</inkml:trace>
  <inkml:trace contextRef="#ctx0" brushRef="#br0" timeOffset="132457.8317">9069 5711 185,'0'0'295,"11"-6"-78,-11 6-51,0 0-33,0 0-28,0 0-12,19 0-6,-19 0-10,0 0-14,15 4-12,-15-4-2,16 6 0,-16-6 0,19 7-1,-9-3 0,3 0-14,-1 0-3,1-1 17,1 0 4,1-2 4,-15-1 1,28 3 15,-28-3-5,25 1-9,-25-1-4,21-2 17,-21 2 1,22-4-25,-22 4 21,19-8-39,-11 3 37,-8 5-36,9-12 36,-9 12-26,3-12 21,-3 12-3,-3-14-14,3 14-10,-9-13-9,1 7-9,0 1-2,-1-1-11,9 6-11,-19-8 5,19 8-6,-20-6 1,20 6-4,-20-1 2,20 1-1,-23 3-23,23-3 31,-25 8-21,14-2 29,-1 2-29,1 1 32,1 0-19,1 2 18,3 0 0,0 2-2,3 0 2,3 0 7,1 0-7,4 0-1,1 0 1,5 1 0,3 0 2,3-3 1,5 0 2,-1-1-5,2-3-19,4 0 0,-2-2-9,1-2 6,0-2 1,1-1 2,-1 0 6,-1-3-3,0 0 0,-2-3 3,-3 1 6,-1-2 2,-2-2 29,-3 1-42,-2-2 33,-3 0-32,-2 0 57,-1 1-17,-5-1 30,1 1-53,-4 0 47,1 1-41,-2-2 34,3 10-39,-6-12 38,6 12-40,-5-12 27,5 12-47,-5-10 36,5 10-53,-3-8 39,3 8-44,0 0 48,0 0-43,0 0 45,0 0-37,0 0 42,0 0-1,2 9-5,-2-9-7,3 14 3,0-4-2,2 0-3,-1 3 2,1-2 0,1 1 0,2 1-1,-2-1 1,0-1-11,2 1-25,0-2-49,1 1-34,-1-3-21,-1-1-30,1-2-14,-8-5-99,19 7-87,-19-7-231,22-2-109</inkml:trace>
  <inkml:trace contextRef="#ctx0" brushRef="#br0" timeOffset="132607.1609">9628 5602 260,'-11'-6'540,"11"6"-143,-13-10-100,13 10-75,-10-7-50,10 7-40,-8-5-24,8 5-18,0 0-22,-10-5-13,10 5-11,0 0-24,0 0-57,0 0-55,0 0-61,0 0-98,0 0-335,7 8-99</inkml:trace>
  <inkml:trace contextRef="#ctx0" brushRef="#br0" timeOffset="132848.2219">9716 5536 253,'-3'-14'517,"3"14"-169,-3-10-13,3 10-73,-5-10-20,5 10-31,-3-7-30,3 7-48,0 0-26,-2-10-33,2 10-23,0 0-7,0 0 0,0 0 22,0 0-5,13 10-2,-8-3-2,1 4-8,0 1-4,2 1-8,1 4-44,-1 0 45,-1 0-45,3 2 41,-2 1-8,2 1-1,-2-2-7,0-1-14,0 1-27,1-2-56,-1-1-32,-2 0-35,-1-3-23,1 0-19,-3-1 1,0-3-39,-1 0 0,-2-9-23,3 14-283,-3-14-38</inkml:trace>
  <inkml:trace contextRef="#ctx0" brushRef="#br0" timeOffset="132995.2206">9710 5736 223,'0'0'357,"0"0"-99,-8-9-54,8 9-46,0 0-37,0 0-27,-6-8-18,6 8-18,0 0-11,0 0-32,0 0-35,18-1-41,-18 1-56,22 0-110,-22 0-149,36-1 167</inkml:trace>
  <inkml:trace contextRef="#ctx0" brushRef="#br0" timeOffset="133276.3312">10234 5347 57,'0'-13'618,"-3"2"-173,-2 0-89,0 0-39,1 3-25,-2 1-27,6 7-77,-8-13-48,8 13-30,-8-8-21,8 8-18,0 0-6,-17 4 11,5 3-1,-1 7-6,-1 1-9,-4 7-9,-3 7 3,3 2-2,-1 4-5,4 2-40,1 8 51,1 2-51,9-5 34,1 0-6,6 0 0,5 6-12,5-2 5,8-2-8,5-2-2,7-4-10,4-2-47,6-5-74,-1-7-94,5-1-76,1-5-73,3-1-100,0-5-284,-3-3-242</inkml:trace>
  <inkml:trace contextRef="#ctx0" brushRef="#br0" timeOffset="133758.238">10612 5600 222,'0'0'637,"-15"-9"-179,15 9-132,-11-6-77,11 6-60,0 0-31,-14-6-40,14 6-28,0 0-12,-11 6-18,11-6-28,-3 9 33,3-9-48,-2 17 40,4-4-32,1 1 39,2 2-14,1 2-10,0 1-6,2 3-1,1 1-7,0-2-6,1 2-4,-1-2-3,2 0-5,-3-3 4,1-2-4,-1 0 3,-1-3-7,0-2 7,-1 0 1,0-2 10,-1-2 24,-5-7 5,7 10-7,-7-10-6,0 0-9,0 0 5,16-6-4,-13-1-9,2-3 17,-4-3-7,1-2 5,-5-4-11,1-2-26,-3-3 34,-2-2-8,-4-3 37,-3 0 15,0 0-3,-3 1-2,0 2-6,3 4 5,-3 2-7,3 0 1,3 4-3,0 2-5,2 1-3,3 3-11,-2-1-10,3 3-9,1 1-10,4 7-1,0-13-7,0 13-3,12-10-2,0 6 0,4 0-1,6 1-2,5 1-26,3 0-26,2 0-35,3 2-17,5-2-35,-1 2-26,-4 0-37,1-1-41,-2 1-26,-1 1-25,-2-1-14,-3 0-45,-1 0-356,-5 2-216</inkml:trace>
  <inkml:trace contextRef="#ctx0" brushRef="#br0" timeOffset="133950.8239">10666 5702 375,'-9'6'400,"9"-6"-93,-12 11-60,12-11-32,-5 7-11,5-7-16,0 0 0,0 8-53,0-8 12,0 0-45,15 5 16,-15-5-51,22 1 25,-22-1-60,31 0 34,-31 0-56,39 1 39,-17-1-79,1 1-12,0 0-49,4-1-37,-1 0-28,2 1-48,-3 1-46,1 0-39,-4-1-258,-1 1-57</inkml:trace>
  <inkml:trace contextRef="#ctx0" brushRef="#br0" timeOffset="134239.8914">11015 5301 132,'-18'-20'488,"1"1"-137,3 4-31,0 0-40,0 2-52,4 2 11,3 1-79,-1 2-2,2 1-67,6 7 4,-3-9-49,3 9 23,0 0-41,20-2 37,-3 7-6,8 3-3,9 5-6,11 5 8,3 4-15,11 6 1,3 4-10,0-1-6,0 5-8,-7 1 0,-2 2 1,-6 1-37,-9 2 41,-8 1-42,-8 1 43,-13-4-10,-6-1 3,-9 2-10,-11 6-32,-8-2-37,-6-2-53,-9-1-22,-7-3-5,-6-1-40,-6-3-35,-4-2-56,-4-3-69,1-3-212,-7-2-63</inkml:trace>
  <inkml:trace contextRef="#ctx0" brushRef="#br0" timeOffset="136972.9916">1177 6810 334,'0'0'369,"-17"3"-57,17-3-30,-14 4-31,14-4-35,0 0-24,-16 4-14,16-4-34,0 0-23,0 0-32,0 0-17,0 0-16,0 0-9,0 0-8,16-4-5,-16 4-4,20-3-16,-20 3-10,18-2-1,-18 2-5,21-2-5,-21 2 5,23-1 2,-23 1-7,26 1 7,-12 2 3,5 0-2,-1 1-3,1 1-8,-2 0-20,-3 1-7,3 0 4,-3 1 19,-2 1-7,-1 1 35,-5 2-18,1 0 18,-7 2-17,0-1 18,-7 3-18,-2 0 14,-2-1-9,-1 0 6,-5 0-2,3-2 3,1-3-5,0 0 25,2-2 0,1-1-3,0-1 8,10-5-21,-21 7 23,21-7 2,-17 3 18,17-3-28,0 0 8,0 0-22,-17-2 5,17 2-16,0 0 15,6-6-18,-6 6 8,18-6-14,-5 4 13,5 0-23,2 1 22,3 0-15,2 2 15,1 2-17,4-1 16,-3 4-18,4 1 10,-1 2-9,-4 0 10,1 4-28,-6 0 32,-4 1-10,-3 2 12,-4 0-8,-4 2 17,-3 0-14,-6 1 5,-3-1 14,-5 3 2,-6-1-1,-2-1 9,-1-1 0,-5-2 3,5-3 7,5-4 23,-7 1 7,5-2 1,-3-2-8,3 0 8,-2-3-16,2-2-3,0 0-21,17-1-8,-37-1-15,20-2 1,0 1-12,-1-2-20,3 1-46,-1-2-7,1 2-28,1-2-6,3 1-20,-1 0-15,12 4-64,-17-8-21,17 8-101,-11-6-379,11 6-217</inkml:trace>
  <inkml:trace contextRef="#ctx0" brushRef="#br0" timeOffset="137300.7833">1817 7253 573,'0'0'499,"0"0"-108,17-5-90,-17 5-53,0 0-41,0 0-23,14-3-49,-14 3-14,0 0-23,0 0-23,0 0-32,0 0 1,0 0-24,0 0 14,19 1-36,-19-1 30,0 0-19,4 7 11,-4-7-14,10 7 21,-10-7-7,10 6-6,-10-6-3,16 6 2,-16-6-3,14 4 0,-14-4 1,14 4-7,-14-4 6,0 0-1,20 0 6,-20 0 21,0 0 14,17-5-19,-17 5 48,0 0-4,9-9 33,-9 9-7,0 0 22,-6-9-39,6 9-3,-6-6-26,6 6 7,-8-5-29,8 5 4,0 0-27,-12-6 8,12 6-40,0 0-7,0 0-56,0 0-2,0 0-73,-17 3-37,17-3-58,0 0-110,3 8-75,-3-8-361,11 7-328</inkml:trace>
  <inkml:trace contextRef="#ctx0" brushRef="#br0" timeOffset="140280.3572">3533 6865 366,'0'0'391,"0"0"-98,0 0-14,0 0-87,-1-10 0,1 10-65,0 0 7,0 0-64,0 0 17,0 0-56,0 0 21,0 0-43,0 0 36,0 0-44,0 0 33,0 0-42,0 0 36,0 0-48,9 6 24,-9-6-45,6 6 23,-6-6-10,8 7 2,-8-7 5,0 0 0,11 7 5,-11-7 21,0 0-17,8 6 10,-8-6 1,0 0-2,0 0-28,0 0 33,0 0-26,13-6 33,-13 6-26,0 0 35,4-9-23,-4 9 48,0 0-27,-4-10 35,4 10-40,0 0 37,-3-8-42,3 8 30,0 0-42,0 0 33,-4-9-48,4 9 33,0 0-35,0 0 34,0 0-35,0 0 44,0 0-37,-11 5 32,11-5-34,-3 8 35,3-8-4,-2 9-1,2-9 0,2 11 1,-2-11 0,6 10-10,-6-10-2,8 10 5,-8-10-2,7 8 8,-7-8 1,10 6-3,-10-6 1,0 0-31,18 3 44,-18-3-34,14-4 41,-14 4-20,16-10 53,-8 4-39,-2-2 12,-2-1-4,1 1 8,0-3 15,-2 1 21,-3-1 14,0 2-43,-3-3 18,-2 1-40,-1 1 25,-2 0-21,-1 2 20,-2-1-9,-3 3-17,0 2-3,-1-1-14,-2 3-2,-2 1 3,-1 2-6,-5 1 9,-4 5-40,-1 0 31,-1 5-23,2 3 34,-1 2-32,-1 5 35,2 1-3,4 2 0,2 2-7,2 1 4,6 2 8,1-1-1,5 1 2,4-4-3,3 0 0,9-2-2,0 0 3,9-2-3,6 2 2,6-1-23,6-4 31,4-2-27,4-2 23,0-5-39,5-1-2,4-3-72,2-2-39,4-1 0,0-2-58,1-1 1,-3-2-36,3 0-40,-5-1-27,-5 0-270,-8 0-77</inkml:trace>
  <inkml:trace contextRef="#ctx0" brushRef="#br0" timeOffset="140936.6386">4138 7118 255,'-6'-8'355,"1"-1"-83,-1 2-25,0-1-31,-1 1-23,0 0 9,-1 0-34,-1 1 9,1-1-50,-1 2 19,9 5-79,-18-9 10,18 9-52,-18-7 32,18 7-49,-20-3 33,20 3-45,-27 1 29,13 2-4,-1 2-2,-1 1-8,1 1 4,-1 1-11,2 2 7,2-1 0,1 1-4,2 0-2,3 0 1,3-1-1,-1 1-4,6-2-30,1 0 44,2-1-39,3-1 44,1 0-43,-9-6 44,22 7-38,-22-7 45,23 2-39,-23-2 35,25-3-33,-11 0 28,-4-2-35,0 0 32,-1-2-34,-3-1 39,-1 0-30,-2-2 27,-3 2-26,0-2 42,-3 0-27,0 2 51,-2-1-28,0 2 33,1-1-39,-1 2 25,5 6-41,-9-12 17,9 12-45,-6-8 38,6 8-36,0 0 32,0 0-35,0 0 40,0 0-7,0 0-5,-2 10 1,2-10 1,8 15-2,0-6-5,-1 1 2,3 0-2,1 0 6,2 1-3,3-1 1,1 1 0,2-1-5,1-1 5,0-1-28,-1-2 31,4-1-31,-1-2 35,1-1-32,-2-1 41,1-2-3,3-1-3,-3-2-3,1-3-34,0-1 37,-1-4-37,3-2 39,-5-3-22,-2-1 29,-2-1-25,-2-2 28,-3 0-8,-3-1 6,-4 3 15,-2 0 18,-2 1 9,-3 0-12,-2 1-7,-4 1 33,-1 1-24,0 2 12,-4 0-32,3 3 9,-2 1-27,1 1 4,0 3-22,1-1 8,-2 3-17,13 3 14,-21-1-10,21 1-4,-22 5 0,13 2 3,-2 2 11,3 2-12,-1 4 14,4 1-13,2 3 13,0 0-3,6 0 0,3 5-2,3-1-2,4-1 7,4 1-5,8 1 1,1-1-15,3-1-6,2-2-36,-1-4-17,2-1-51,1-2-8,1-2-65,2-1-13,-5-4-78,1-1-33,1-1-69,-5-3-295,3-1-188</inkml:trace>
  <inkml:trace contextRef="#ctx0" brushRef="#br0" timeOffset="142534.8904">4927 7065 142,'-3'-6'363,"3"6"-84,0 0-88,-6-8-16,6 8-62,0 0-7,0 0-47,-7-7 9,7 7-11,0 0-14,0 0-5,0 0-9,0 0-5,0 0 2,0 0-9,0 0-5,13 4-2,-13-4 1,0 0-2,12 4 1,-12-4 11,0 0 5,0 0 19,16 3-26,-16-3 35,0 0-39,0 0 43,8-7-29,-8 7 33,0 0-15,-5-13 59,5 13-29,-8-11-14,8 11 28,-14-12-3,5 7-20,-2 0 1,0 0-19,-1 0-2,-1 1 3,-1 2 19,14 2-51,-27-5 25,27 5-36,-25 0 26,25 0-46,-25 6 37,12-1-34,3 1 33,0 1-33,1 3 29,1 0-24,2 2 24,3-1-33,0 1 36,3-1-35,3 2 35,2-1-35,2 0 38,3 0-32,4 1 28,0 0-33,3-2 35,3-1-34,0 0-5,-1-2-3,4-1 10,-3-1 27,-1 0-35,1-2 34,-2-1-31,1-1 35,-2-2-35,-17 0 32,29 0-29,-29 0 26,31-5-28,-18 1 31,-1-1-26,-1 0 22,-2-2-29,-1-1 35,-2 0-21,-3-1 36,1 0-23,-1-2 25,-3 0-27,-2 0 35,-1-1-24,0 1 23,0 0-15,0 2 27,-2 0-15,4 0 11,-3 1-19,4 8-13,-6-14-8,6 14-9,-4-10 7,4 10-29,-4-8 21,4 8-16,0 0 15,0 0-19,0 0 21,0 0-17,0 0 18,7 8-17,-7-8 22,6 14-23,-3-6 22,2 1-22,1 1 20,-2 0-15,3 1 23,-1 0-23,2 1 14,1-3-29,-1 2 6,-1-1-27,3 0 16,-1-2-18,-1-1 25,1 0-23,0-2 32,1 0-20,-10-5 36,17 6-34,-17-6 35,18 2-32,-18-2 33,19-3-25,-19 3 32,22-7-27,-13 2 23,0-1-25,-3 0 56,1-1-22,-1 0 14,-3-1-15,-3 8 25,5-14 1,-5 14 5,1-15-25,-1 15 21,-1-12-25,1 12 15,0-10-26,0 10 3,-2-9-22,2 9 15,0 0-29,0-10 12,0 10-21,0 0 28,0 0-16,0 0 23,0 0-16,12 6 19,-12-6-12,11 10 13,-4-3-18,-1-1 20,1 2-17,3-2 17,-2 3-22,2-1 11,1 0-23,2-1 22,-3-1-33,3 0 30,-2-1-27,3 0 37,-14-5-28,25 5 30,-25-5-21,23 2 29,-23-2-25,25-4 23,-11 1-17,-1-4 20,1-1-15,-1-1 38,1-4-25,-3-1 15,-1-1-21,-2-2 22,-3 1-11,0-3-3,-4 0 24,1 0-6,-5 0 11,-1 0-8,0 0 0,-2 1-5,-2 1 12,-1 0-18,-2 2 0,1 0-12,0 2 0,0 2-8,1 1-6,0 2 0,2 0-12,0 2 0,7 6-1,-11-9 9,11 9-6,-14-4 1,14 4 3,0 0 3,-17 5 5,17-5-3,-11 12 0,8-4 1,0 1 1,3 2 16,0 2-18,1 1 18,4 2-17,-2 1 14,5 1-18,0 0 20,1 2-20,3 1 4,2-2-5,2 1 19,2-2-23,2-1 17,1 0-15,2-1 14,2-1-14,0-2 19,-2-2-14,2 1 10,-1-3-16,1 0 22,0-1-19,-3-2-4,1-1 1,-1-1-5,-2-1-3,0-2-6,0-1-8,-1 0 5,-1-2 5,2-2 8,-2 0-1,-1-2 6,0 0 3,-3-2-1,-2 0 6,-3-1-1,-1-1 13,-2 1-3,-3 0 7,-1-1-6,-4 0 4,1 1 3,-2 0 1,-4 0 17,3 0-15,-4 1 0,0 1-14,1 1 0,-1-1-10,8 7 2,-16-9-3,16 9-3,-14-5 6,14 5-9,0 0 20,-21 2-21,21-2 21,-14 7-22,14-7 13,-11 13-24,8-7 10,0 3-22,0-1 20,3 2-25,0-1 8,1 0-23,2-1 33,2 1-29,0-1-2,2-1 2,1-1 1,1 0 14,1-1 8,-10-5 0,21 4 9,-21-4 6,22 0 10,-22 0 9,23-5 5,-10 1 23,-4-1 16,0-1 16,-3-1 4,1 0 20,-1-1-9,-3 0-13,-1 0 0,-2 8-8,-2-15 3,2 15 0,0-14-2,0 14-15,-3-12-9,3 12-20,0-8-12,0 8 2,0 0-4,0 0-1,0 0 0,0 0 7,0 0-5,17 3 0,-9 3 2,-1 0-11,3 2-21,1 1-8,-1 0-1,3 0-3,1 0-3,-2-1-10,2 1 8,0-2 8,0 0 5,-2-2 6,2-1 6,-14-4 9,27 4 4,-27-4-2,26-2 5,-13-2-1,1-3 6,-1-1 2,0-2 2,-2-3 8,0-3-2,-4-1 5,0-1 1,-3-1 6,-1-1 3,-3 0-17,-1-1 46,-4 1 6,-1-2-15,-3 3 9,1 2-17,-3-1-7,0 2-3,0 2-8,4 2-9,-1 3-5,-2 0-7,1 2-4,1 1-1,8 6 5,-17-3-6,17 3 3,-15 5 5,6 1-31,1 3 38,2 3-1,2 1 5,3 2-5,2 3 1,6 0 0,0 4-2,6 0-1,4-1-10,0 0-51,3-1-4,2-1-52,0-1-15,1-2-28,-3-2-10,-1-2 12,1-1-55,-2-3 12,-1-1-44,-1-1-16,-1-2-97,-15-4-177,24 3-37</inkml:trace>
  <inkml:trace contextRef="#ctx0" brushRef="#br0" timeOffset="143015.4554">6291 6975 138,'0'0'213,"8"-9"-61,-8 9 4,22-5-46,-5 2 13,-2 1-27,9-1 3,-1-1-22,2 1 14,-1 1-26,3-1 24,-6 1-33,4 0 4,-3 0 12,-3 1 2,1-1 3,-20 2-1,31-1 1,-31 1-13,26-1-5,-26 1 7,20 0 3,-20 0-2,0 0 0,24 3-9,-24-3 10,7 6-7,-7-6-15,6 8-8,-6-8-2,5 11-11,-5-11-2,5 13-7,-2-5 2,2 0 1,1-1-4,0 2 0,2-1 3,1 0-10,2 0 2,0-1-1,0 0 21,-1-2-23,3 0 4,1-1 4,-2-1-7,-12-3 2,27 3 2,-27-3 4,26-1-4,-26 1 0,28-6 11,-16 0 5,1 0 4,-1-2-2,-3-1 17,1 0 8,-4-2-17,-3 0 11,-2 2 3,-2-2-6,-2 0-1,-3 1-45,-4 0 36,-1 0-43,-3 2 34,-1 0-27,-4 2 33,1 0-39,-4 2 32,0 2-9,2 1 4,-2 1-8,1 3 7,-1 2 0,2 1 1,-3 4-4,3 0-3,2 3 0,3 1-1,3 1 0,1 1-1,5 0 12,1 1-19,5-2 20,1 1-23,4-1 2,4 2-2,4-2-25,1-1-38,6 0-57,0-3-41,5 1-59,3-3-41,0-1-49,3-2-142,0-2-221,-3 0-181</inkml:trace>
  <inkml:trace contextRef="#ctx0" brushRef="#br0" timeOffset="161262.8384">4169 8039 355,'0'0'289,"0"0"-45,0 0-72,0 0-12,0 0-59,0 0 1,0 0-40,0 0 7,0 0-33,0 0 9,0 0-5,0 0-8,0 0-8,0 0-4,0 0-6,0 0 1,0 0-5,0 0-4,0 0 6,0 0 0,0 0-21,17-2 25,-17 2-21,0 0 31,0 0-16,0 0 36,0 0-27,0 0 36,0 0-36,0 0 32,0 0 1,0 0 4,0 0-38,0 0 46,0 0-40,0 0 32,0 0-28,0 0 16,0 0-40,0 0 35,0 0-36,0 0 31,0 0-25,0 0 16,0 0-39,0 0 37,0 0-41,0 0 39,0 0-34,0 0 29,0 0-42,0 0 35,0 0-37,0 0 38,0 0-39,0 0 37,0 0-37,0 0 35,0 0-34,0 0 33,0 0-25,0 0 29,0 0-12,0 0 17,14 4-37,-14-4 38,0 0-13,0 0 12,0 0-39,11 5 42,-11-5-35,0 0 40,0 0-21,0 0 28,0 0-25,0 0 45,0 0-45,0 0 37,20 0-20,-20 0 11,0 0-42,11-7 52,-11 7-42,6-8 17,-6 8 17,5-7 5,-5 7-2,6-7-5,-6 7-11,3-7-8,-3 7-3,0 0 3,5-10-1,-5 10 2,0 0-5,1-8-8,-1 8 0,0 0-5,0 0 0,0 0-5,-1-9-5,1 9 2,0 0-6,0 0 17,0 0-10,0 0-2,0 0 1,0 0 2,0 0-7,-14 3 3,14-3-1,0 0 32,0 0-29,-5 10 39,5-10-46,0 0 29,0 0-52,1 10 35,-1-10-31,0 0 46,5 7-36,-5-7 45,0 0-35,0 0 39,13 6-39,-13-6 43,0 0-42,0 0 43,0 0-42,20-1 13,-20 1 3,0 0-1,14-5 6,-14 5 3,0 0 0,9-8 2,-9 8 6,0 0 9,5-8-12,-5 8-4,0 0-3,0-9 4,0 9 13,0 0-19,0 0 5,-2-9-11,2 9-5,0 0-2,0 0-4,0 0 2,0 0-7,-3-8 30,3 8-40,0 0 43,0 0-42,0 0 46,0 0-39,0 0-3,-12 5 6,12-5 4,0 0 1,-10 10 40,10-10-41,-4 6 38,4-6-39,-5 7 27,5-7-43,0 0 43,-3 8-41,3-8 37,0 0-35,0 0 43,0 9-38,0-9 44,0 0-37,0 0 43,0 0-39,0 0 45,12 4-42,-12-4 0,0 0-4,13-6 8,-13 6 4,9-5 14,-9 5 29,8-7-13,-8 7 0,7-7-2,-7 7-5,5-8-2,-5 8 30,5-9-36,-5 9 27,3-8-42,-3 8 35,0-10-40,0 10 37,-2-8-36,2 8 30,-3-9-36,3 9 33,-4-8-32,4 8 31,-5-7-31,5 7 26,-5-7-31,5 7 32,0 0-35,-8-8 32,8 8-28,0 0 27,-6-9-34,6 9 35,0 0-33,-6-6 33,6 6-35,0 0 35,0 0-33,-8-6 28,8 6-34,0 0 33,0 0-35,0 0 33,0 0-27,-11-5 28,11 5-32,0 0 35,0 0-35,0 0 37,0 0-38,-18-2 39,18 2-30,0 0 35,0 0-38,0 0 35,-22-2-36,22 2 40,0 0-42,-22-1 43,22 1-34,0 0 31,-20-1-34,20 1 34,0 0-26,-18-1 29,18 1-36,0 0 37,0 0-40,-24-1 32,24 1-37,0 0 37,0 0-38,-21 0 31,21 0-36,0 0 33,-17 1-32,17-1 41,0 0-41,-20 6 44,20-6-42,-18 5 44,18-5-46,-18 8 44,9-3-36,-2-1 2,0 2 19,2-1-8,-2 1-5,0 0 5,-2 1-1,3 1 1,0 0 7,-1 0-4,2 0 1,0 1 35,0 0-40,1 0 31,0 0-21,2 1 24,0 0-41,-1 1 39,6-2-39,-4 1 38,2-1-40,2 1 37,-2 0-6,3 1 0,-2-2-1,2 2-2,0 0 1,2 1 11,-1 0 5,1 0-15,1-1 16,1 1-6,-1 0 7,4-1 7,-1 0-2,0 0-9,2-1 2,0 0-1,1-1-8,0 1 0,2-1-1,0-1 2,0 1 6,3 0-3,-2-2-1,0 1-1,4 0-3,-1 0 1,1-1-5,1 1-1,2-1-12,-2 0 15,1-1-16,1 1 18,0-1-14,-2 0 18,3-1-19,-3-1 18,3 2-17,-1-2 14,1-1-13,0 1 14,0-2-13,-1 0 17,1 0-17,1-1 9,0-1-13,-1 0 12,1 0-14,0 0 11,-3 0-14,1-1 17,-19 1-18,34-3-7,-15 2-40,-4-1 12,1 0-38,-16 2-1,27-5-91,-27 5 26,25-5-64,-25 5-1,20-6-39,-20 6-50,17-5-70,-17 5-262,16-5-140</inkml:trace>
  <inkml:trace contextRef="#ctx0" brushRef="#br0" timeOffset="162200.7136">4792 8077 205,'0'0'330,"0"0"-74,0 0-2,0 0-46,0 0 16,-15 3-59,15-3 22,0 0-56,0 0 22,0 0-60,0 0 24,0 0-59,0 0 25,0 0-56,0 0 32,0 0-49,0 0 30,0 0-38,0 0 38,0 0-33,24 0-5,-24 0 5,28-3 1,-9 1 3,1 1-1,5-2 4,0 1-1,3 0-15,-2-1 7,2 1-1,0 0 2,0-1-4,0 2 4,-1-2-10,-2 1-30,-1-1-24,-3 2-40,-2 0-5,-2 0-58,-17 1-9,28-1-12,-28 1 21,20-1-6,-20 1 24,0 0-20,19 3-15,-19-3-174,0 0 192</inkml:trace>
  <inkml:trace contextRef="#ctx0" brushRef="#br0" timeOffset="162390.2584">4828 8217 256,'0'0'344,"0"0"-87,-14 5-56,14-5-13,0 0-13,0 0-15,0 0-7,0 0-10,0 0-41,22-1 26,-22 1-57,23-3 29,-8 1-60,2 0 25,2 0-47,1 1 28,5-1-42,-2 0 26,2-1-75,1 1-7,-1 0-57,0 1-45,-3 0-44,1 0-60,2 0-263,-5 0-22</inkml:trace>
  <inkml:trace contextRef="#ctx0" brushRef="#br0" timeOffset="164586.1823">5905 7648 165,'0'0'337,"0"0"-79,-3-9-45,3 9-25,0 0-31,-12-6-24,12 6-17,0 0-1,-24-1-3,24 1-15,-27 6 14,10 0 5,-8 4 16,-3 4-2,-6 7-40,-3 3 42,-8 10-41,0 4 36,0 4-27,0 4-18,1 2 6,4 3-39,3 1 5,3 0-28,7 0 18,6-1-26,7-1 20,6-2-28,8-7-1,6-1 4,10 6 1,7-4-1,8-4 18,8-1-24,6-5 16,7-3-51,-2-7-11,6-3-77,1-2-45,4-4-11,1-2-55,3-2-9,-2-4-66,-5-2-76,-1-3-178,-1 0-67</inkml:trace>
  <inkml:trace contextRef="#ctx0" brushRef="#br0" timeOffset="165313.7467">5915 7953 364,'0'0'278,"0"0"-22,0 0-54,0 0 10,-2-9-70,2 9 22,0 0-43,0 0 26,0 0-52,0 0 32,-3-9-54,3 9 22,0 0-48,0 0 26,0 0-41,0 0 37,0 0-35,0 0 5,0 0 4,0 0 7,0 0 0,0 0 7,0-8-2,0 8 5,0 0 1,0 0-1,0 0 2,0 0 2,0 0 6,0 0-10,0 0 0,0 0-9,0 0-10,0 0-8,0 0-13,0 0-5,0 0-8,0 0-6,0 0-6,0 0-2,0 0 0,0 0 5,0 0-8,0 0 8,11 9 3,-11-9-6,6 11 6,-1-3-2,-1 1 3,2 0 1,1 3-3,-1 1 20,-1 1-22,2 2 26,-1 1-23,4 2 22,-4 0-20,0 3 22,0-2-27,-1 0 20,0-1-23,-1 1 22,1-2-22,-2 0 14,2-4-12,-2 0 18,0-2-19,0 0 20,0 0-17,0-2 16,0-2-21,-1 0 24,1 0-22,-3-8 19,5 12-15,-5-12 20,3 10-15,-3-10 5,3 8-43,-3-8-11,0 0-66,0 0-14,3 9-71,-3-9 12,0 0-62,0 0-7,0 0-35,0 0-54,-3-13-243,3 13-97</inkml:trace>
  <inkml:trace contextRef="#ctx0" brushRef="#br0" timeOffset="165621.9962">5921 8011 182,'0'0'366,"-6"-8"-52,6 8-68,-2-8-6,2 8-74,0 0 19,-6-9-68,6 9 10,0 0-57,0 0 21,0-10-53,0 10 36,0 0-47,11-6 37,-11 6-42,17-5 5,-17 5 4,25-5-7,-10 1 0,4 2-2,1-2-9,3 1-1,2-2-2,0 1 1,1 0-4,2 0-4,-3-1 15,1 1-16,-1 0 34,-3 1-39,-1-1 36,-4 1-44,-1 1 36,-2-1-31,-14 3 29,25-4-40,-25 4 38,20-2-52,-20 2 28,15-3-59,-15 3 19,0 0-61,22-4-5,-22 4-66,0 0-31,15-2-44,-15 2-17,0 0-171,0 0 93</inkml:trace>
  <inkml:trace contextRef="#ctx0" brushRef="#br0" timeOffset="165900.3676">5958 8119 234,'0'0'303,"0"0"-52,-9 6-12,9-6-9,0 0-18,0 0-53,0 0 24,0 0-31,4 8-1,-4-8-59,0 0 28,0 0-59,20 3 29,-20-3-63,0 0 32,24 1-47,-24-1 38,0 0-47,25 1 35,-25-1-38,23 0 35,-23 0-54,25 0-3,-25 0-66,32-2-3,-32 2-64,36-3-16,-18 2-44,-1-2-18,4 1-70,0-1-140,-2 1 83</inkml:trace>
  <inkml:trace contextRef="#ctx0" brushRef="#br0" timeOffset="166189.6985">6507 8127 31,'0'0'504,"0"0"-155,0 0-8,-17 4-66,17-4-5,0 0-58,0 0-20,0 0-32,-14 2-23,14-2-20,0 0 7,0 0-56,0 0 14,0 0-45,0 0 21,0 0-40,0 0 28,0 0-35,18 3 24,-18-3-35,21-1 31,-21 1-32,31-3 24,-13 2-30,1-2 2,1 1-26,3-1-30,2 2-28,-3-2-23,1 1 1,-1 0-59,-2 0-4,0 0-52,-1 0-24,-2 1-45,1-2-204,-18 3 10</inkml:trace>
  <inkml:trace contextRef="#ctx0" brushRef="#br0" timeOffset="166711.087">7023 7965 357,'-8'-10'305,"8"10"-56,-6-7 8,6 7-88,-5-9-1,5 9-56,-4-8 6,4 8-54,1-10 17,-1 10-42,7-9 13,-7 9-38,13-11 25,-2 7-35,2-1 24,-1 2-32,4-1 31,-2 2-39,1-1 32,1 1-34,1 1 28,-17 1-33,31-1 33,-31 1-29,29 2 26,-29-2-28,26 5 27,-13-1-25,-2 0 0,-11-4 5,14 11 7,-10-4-6,-4-7 6,2 15 3,-5-7 2,-2 1-3,-3 0 0,-1 1 2,0-1-1,-4 0 30,1-1-36,0-1 33,1 0-34,1-1 34,1-1-31,9-5 34,-15 9-35,15-9 39,-11 6-34,11-6 30,-10 5-33,10-5 23,0 0-36,0 0 2,0 0 2,0 0 3,7 8-1,-7-8 10,21 1-7,-21-1-1,33 3 2,-16-1 1,3 0 0,2 1-1,0 1 6,-2 1-7,0 1 0,-2 0 1,1 1 1,-3 1 29,-2 1-19,-2 0 17,-4 1-35,-2 1 31,-1 0-27,-5-1 32,-2 1-11,-4 2 13,-2-2-32,-1 1 29,-2-1-33,-2-1 39,3 0-5,-1-2 6,-2-1-33,3-1 47,0-1-46,10-5 28,-18 6-26,18-6-22,-17 3-66,17-3 5,0 0-24,-22-4-33,22 4-32,-11-6-17,11 6-54,-11-10-158,11 10 139</inkml:trace>
  <inkml:trace contextRef="#ctx0" brushRef="#br0" timeOffset="167388.8894">7476 7892 50,'0'0'404,"-24"-1"-110,24 1-14,0 0-69,-13-2-23,13 2-65,0 0 17,0 0-58,-8-8 20,8 8-43,6-6 31,-6 6-41,15-9 43,-2 4-41,-1 0 24,4-1-50,2 1 39,-1 0-44,4 1 31,-1 0-38,-2 2 28,1 0-48,-2 1 36,-17 1-44,36 0 33,-19 2-35,0 1 37,-3 1-24,3 2 18,-3 1-3,-3 2 3,-1 0 1,-2 2 4,-2 1-4,-4 2 38,0 0-40,-7 3 26,-1 1-6,-2 1 2,-4 1 1,-2 0-14,0-1-9,3-2 7,-2-1-8,2-1-3,2-3-4,1-2 9,1 1-3,0-3 23,3-1 21,-1 0 17,5-7 16,-6 11-8,6-11-9,-8 10-9,8-10-14,0 0-11,0 0-5,5 9-3,-5-9-9,0 0-6,18 2-4,-18-2-1,25 0-3,-25 0 2,33-2 5,-13 2-14,-1 0 2,4-1-1,-3 1 0,2 0 0,1 0 3,-1 0-6,-2 1 1,2-1 1,-22 0-2,35 1-3,-35-1-1,31 1 0,-31-1 8,23 2-20,-23-2 26,21 1-21,-21-1 19,0 0-20,24 1 22,-24-1-26,0 0 13,17 2-36,-17-2-10,0 0-19,0 0-29,0 0-38,0 0-49,0 0-4,16-4-67,-16 4-49,0 0-389,0 0-201</inkml:trace>
  <inkml:trace contextRef="#ctx0" brushRef="#br0" timeOffset="167853.9938">8237 7604 202,'2'-14'357,"-2"14"-48,1-10-60,-1 10-4,2-10-69,-2 10-7,0-8-10,0 8-3,0 0-12,1-11-21,-1 11-25,0 0-24,0 0-21,2-11-9,-2 11-20,0 0-13,0 0-8,0 0-5,0 0 2,0 0 28,0 0 54,3 9-13,-3-1-6,0 4 26,0 2-6,-3 4 15,0 3-33,-4 4 13,0 6-10,-4 1-5,0 2 1,-3 2 2,2 1-31,-7 6 31,0 1-13,1 0 5,4-6-7,-5 6 7,4-7-20,1 1 9,-3-1-11,3-1-6,-3-1-1,3 0-3,-3-2-3,3-1-4,0-1 6,0-1-35,3-6 38,-1 0-40,2-2 35,3-3-34,-1-2 33,0-2-31,3-2 32,1-1-5,-1-1-1,2-2 0,0-1 7,3-8-39,-6 14 44,6-14-40,-3 10 23,3-10-58,0 0-8,-4 9-92,4-9-5,0 0-57,0 0-2,0 0-27,0 0-22,16-4-12,-16 4-13,8-5-26,-8 5-344,11-6-164</inkml:trace>
  <inkml:trace contextRef="#ctx0" brushRef="#br0" timeOffset="168636.5161">8680 7889 119,'-4'-12'407,"4"12"-144,-10-10-33,10 10-45,-10-11 17,10 11-63,-14-10 14,14 10-67,-17-9 28,17 9-45,-19-8 29,19 8-54,-20-6 22,20 6-38,-22-2 19,22 2-33,-26 2 32,12 2-42,-3 1 42,0 3-38,0-1 12,-4 4-2,6 0-1,-1 0 2,2 1 1,4 0-16,2-1 18,2 0-5,3 0-1,1-1-2,2-1 20,2 0-25,2-1 2,1 0-2,3-1 1,-1-2 0,3 1 0,1-2 0,1-1 3,-12-3-24,25 3 33,-25-3-30,26 0 24,-26 0-20,26-4 36,-13 1-15,-13 3 30,22-8-31,-12 3 32,-2-1-19,0 0 32,-3 0-8,-1-2-16,1 1 22,-5 7 2,3-15 16,-3 15-2,2-14-15,-2 14-10,-2-14-13,2 14-7,-3-15-2,3 15 1,-3-11-4,3 11-6,-3-10-8,3 10-4,0 0-4,-2-11-7,2 11-3,0 0 0,3-9 2,-3 9-3,0 0 1,13-5 3,-13 5-2,0 0 2,26 0-1,-26 0 2,26 4-2,-10-1-1,-1 1-3,4 1 5,0 1-4,4 3 4,-3 0-38,3 2 48,-3 1-41,-1 1 44,0 1-38,-2 2 40,0 2 3,-6-1-9,-1 1 2,-2 0 2,-3 0-4,-2 2-1,-5-2 3,-1 2 2,-4-2-1,-1 1 1,-5 1-3,-2-2-1,-2 0 3,0-3-2,-3-2 2,1 0 3,-4-2 2,-1-1-2,1-1-2,-3-1 0,0-2-30,-1-2-13,1 1-28,-1-3-37,0 0-23,0-1-34,4 0 9,-3-3-125,5 0-49,1 0-420,2 0-247</inkml:trace>
  <inkml:trace contextRef="#ctx0" brushRef="#br0" timeOffset="170876.6844">9007 7427 186,'0'0'275,"0"0"-45,-13-4-34,13 4-11,0 0-13,0 0-15,0 0-14,0 0-7,-13-3-10,13 3-8,0 0-21,0 0-3,0 0-20,0 0-5,0 0-21,0 0-7,0 0-26,0 0 15,0 0-8,0 0-15,0 0 0,0 0-3,0 0-4,0 0 4,0 0 38,13 9 10,0-5 8,8 3 5,7 1 12,9 3-11,9 3-14,5 2-5,1 3-8,11 3 9,1 4 34,-2 1 2,-3 2-8,-4 1-30,-3 2-5,-6 2-11,-4 1 4,-8 2-3,-8-5-31,-5 3 33,-4 2-8,-6 1 1,-10 4 2,-4 0 2,-14 8 26,-6-1-15,-13 0-3,-6-2-2,-9 0-12,-6-2-4,-5-4 2,-5-1-28,-1-3 28,-2-3-39,3-5 39,4-1-4,8-8-14,7-2-36,2-3-19,10-4-28,7-2-75,-1-3-54,7-2-54,1 0-43,4-3-49,18-1-403,-25-1-270</inkml:trace>
  <inkml:trace contextRef="#ctx0" brushRef="#br0" timeOffset="171557.8478">10549 7705 46,'0'0'515,"9"-8"-151,-9 8-12,0 0-100,8-6-1,-8 6-73,0 0-31,0 0-30,9-6-26,-9 6-22,0 0-8,0 0 4,0 0 29,-3 11-5,-3-4-7,-2 4-1,-5 3-6,-4 4-8,-3 1-8,-5 5-9,-3 2-4,-3 1-39,0 1 32,-1 0-40,-1-1 34,1-1-4,2 0-9,1-2-5,1-1 0,5-4-28,1-2-35,5-3-50,1-1-36,3-3-26,2-1-10,0-1 32,3-1-21,0-2 0,8-5-61,-11 6-38,11-6-57,0 0-139,0 0 73</inkml:trace>
  <inkml:trace contextRef="#ctx0" brushRef="#br0" timeOffset="171816.8369">10105 7821 26,'0'0'466,"2"-12"-80,-2 12-96,0 0-61,1-11-43,-1 11-26,0 0-19,0 0-16,0 0-17,5-8-6,-5 8 40,0 0-10,12 7-25,-12-7-14,16 9-15,-7-1-5,3-1 0,4 2-9,3 1-11,1 2-1,0-1-7,2 1-7,1 0-42,3 2 40,1-1-38,-1 1 33,-4-2-6,-1 0-4,-1-1-7,2 1 1,-3-2-33,1 0-40,-5-2-44,1-1-30,-2 0-23,-3-1-15,0-1-9,-2 0 9,-9-5-33,14 7-17,-14-7-28,0 0-268,9 5-17</inkml:trace>
  <inkml:trace contextRef="#ctx0" brushRef="#br0" timeOffset="172028.4525">10011 7985 287,'0'0'314,"-19"-6"-80,19 6-48,0 0-16,0 0-24,-3-7-8,3 7-2,18-5-6,-2 2 3,6 0-12,2 0-18,9-1-11,3-1-6,1 1-11,2 1-20,3-1 15,-1 0-38,0 1-6,1 0-9,-2-1-6,-3 1-23,-1 0-30,-5 0-43,-2 1-26,-2 0-31,-4 0-6,-3 0-34,-3 1-11,-2-1-19,-15 2-25,22-4-143,-22 4 163</inkml:trace>
  <inkml:trace contextRef="#ctx0" brushRef="#br0" timeOffset="172274.113">10434 7771 61,'0'0'412,"-6"-13"-52,6 13-38,-5-11-19,5 11-42,-2-9-22,2 9-27,0 0-42,-1-11-39,1 11-42,0 0-10,0 0-34,0 0-3,0 0 57,0 0-10,0 0-1,8 8-1,-5 0-6,-2 3-8,2 2-8,-1 3 16,-1 2-17,-2 2-5,1 1-35,-2 3 21,1 0-10,-2 1-4,3-3-7,0-1-2,-2 0-5,4-1-3,-2-2-9,3-1-43,-2-3-30,1 1-49,3-3-25,-2-1-37,0-1-20,3-2 1,-1-1-71,4-2-43,-9-5-94,19 6-156,-19-6-76</inkml:trace>
  <inkml:trace contextRef="#ctx0" brushRef="#br0" timeOffset="172586.2809">11065 7788 183,'-16'-8'543,"16"8"-118,-12-6-74,12 6-63,0 0-49,-13-7-49,13 7-47,0 0-29,0 0-22,0-9-9,0 9-13,16-6 1,-4 3-8,4 0-11,4-1-5,5-1-10,4 1-3,4-1-8,1 0-18,6-3-31,-4 3-32,1 0-35,0-1-29,-3 1-9,-3 1-59,-3 1-24,-4 0-70,-6 1-12,-1 0-229,-17 2-27</inkml:trace>
  <inkml:trace contextRef="#ctx0" brushRef="#br0" timeOffset="173125.92">11094 7737 45,'0'0'467,"-21"0"-70,21 0-103,0 0-28,-22 1-85,22-1-1,0 0-71,0 0 3,-23 1-61,23-1 25,0 0-48,0 0 38,-8 8-28,8-8 49,1 8-42,-1-8 2,7 14-9,-3-6-12,1 1-4,0 0 0,-1 2-9,1 0 1,-1 0-4,3 0 3,-4 0-3,3 1-25,-1-1 28,1-1-23,-3-1 24,2 0-20,-1-2 21,-4-7-20,8 14 26,-8-14-23,5 11 37,-5-11-17,6 8 38,-6-8-40,0 0 29,12 4-41,-12-4 30,0 0-39,19-4 40,-19 4-15,18-9-2,-7 5-5,2-2 0,1-1-1,1 1-8,2 0-2,2 0-3,1 0-1,-1 1 2,4 0-3,-1 1 3,-1 0 0,2 1-9,-2 2-1,0 0 0,1 1 4,0 1-2,3 2 3,-1 1-1,0 1 0,0 2 1,0 1-25,-3 2 36,0-1-35,-3 4 32,-2-2-27,-4 3 39,-1 0-11,-5-2-25,-1 2 28,-4 1 1,-2 0 1,-4 1 1,-4 1-10,-2-1 0,-5 1 8,-2 1-6,-4-2 11,-1-1-1,-3-1 7,1-4 15,0 0 2,-1-2 27,-2-3-4,3 0-7,0-3-2,0-1-5,2-1 2,-2-2-14,2-2-3,0-1 0,1-2-7,3 0-8,4-2-1,2-1-22,3 1-7,5-1-21,2 2-59,4-1 34,3 1-40,3 0 21,4 0-19,5 1 5,2 1-1,4 1 0,3 1-9,4 0-9,5 1-11,-1 1-31,1 2-7,-1 0-22,5 2-22,-1 0-66,-1 1-162,-3 0 94</inkml:trace>
  <inkml:trace contextRef="#ctx0" brushRef="#br0" timeOffset="174664.978">1555 9507 171,'0'0'465,"5"-9"-134,-5 9-71,1-8-53,-1 8-38,0 0-31,3-9-28,-3 9-25,0 0-21,0 0-25,0 0-8,0 0-4,0 0 2,0 0 14,0 0-2,-17 8-1,9 2-7,-7 1 2,-2 2-22,-3 5 23,0 0-2,-8 5 19,-2 0-19,-1 1 11,-1 0-6,1 0 5,0 0-16,1 0 3,1-2-12,4-3-4,5-2-4,3-3-4,1-2-1,2-2 0,3 0-2,2-1 5,3-2-5,-2 1-7,8-8 10,-6 12 1,6-12 0,3 11 15,-3-11-17,12 9 1,-1-5 2,3 0-5,3-1 3,4 1-6,2-2 6,3 0-3,2 1-13,5-2-11,-2 0-6,3 1 6,3-1-16,-3 0 15,-1 0-15,1 0 19,-2-1-13,-1 1 14,-1 0-22,-5 0 25,-2-1 0,-3 1 6,-20-1 1,37 1 1,-37-1 25,26-1-6,-26 1 15,22-2 2,-22 2 7,13-5 1,-13 5-5,9-9 14,-9 9 0,3-12 34,-3 12-16,-5-17 36,4 9-23,-5-2 27,2 0-21,0 1 65,1 0-8,-3 0-14,-1 0-21,4 2-3,-1 0-6,4 7-15,-10-12-22,10 12-18,-6-9-19,6 9-12,0 0-6,-3-8-5,3 8 1,0 0-17,0 0 22,-3 10-14,3-10 13,0 18-16,0-5 22,3 0-21,-1 2 22,-1 3-19,-1 2 19,3 0-19,0 4 20,0 1-10,0 1 18,1 1-18,-4-1 11,3 0-12,-2-3 19,2-1-25,-3-3 16,3 1-42,2-3-47,-2-3-83,0-1-7,0-2-28,0-1 0,1-3-48,3 0-21,-7-7-109,16 6-26,-16-6-337,20-2-241</inkml:trace>
  <inkml:trace contextRef="#ctx0" brushRef="#br0" timeOffset="174993.0747">2127 10017 301,'0'0'557,"3"-7"-128,-3 7-92,0 0-66,6-9-26,-6 9-48,0 0-16,0 0-52,0 0-8,3-7-44,-3 7-4,0 0-34,0 0 11,0 0-32,0 0 16,0 0-23,0 0 20,0 0-24,5 9 14,-5-9-24,6 7 25,-6-7-33,10 7 28,-10-7-27,10 6 24,-10-6-16,14 5 19,-14-5-24,16 3 25,-16-3-13,0 0 33,19 2 0,-19-2 57,0 0 20,13-3 29,-13 3-37,0 0 12,7-7-22,-7 7 20,0 0-7,-8-10 9,8 10-14,-9-6 5,9 6-49,-11-6 9,11 6-37,-14-5 9,14 5-47,-14-4-25,14 4-72,-13-5-50,13 5-105,0 0-54,-7-5-4,7 5-70,0 0 4,0 0-79,0 0-275,21-1-240</inkml:trace>
  <inkml:trace contextRef="#ctx0" brushRef="#br0" timeOffset="176244.7113">3636 9677 76,'-7'-10'504,"3"1"-70,-1 1-47,0 0-33,1 0-55,-1 0-22,5 8-48,-8-12-30,8 12-48,-6-10-40,6 10-31,0 0-14,-5-8-18,5 8-9,0 0-7,10 9-6,-4-2-6,2 3-6,-1 5-15,1 3 18,5 3-1,-2 3-4,-2 1-3,0 5-3,-1 0-12,0 1 17,-2-4-5,-2-1 2,3 0-2,-4-1-3,0-2 1,0-1 2,-3-3-1,2 0-2,-2-4-1,0-2 0,1-1 14,-1-1 21,0-2 51,0-9 38,-1 15-1,1-15-21,-5 8-21,5-8-5,0 0-21,0 0-7,-22-8-15,14-2-1,-1-4-7,0-5-11,0-4-8,-2-7 7,3-3-7,-1-2-4,4-2 5,-1-2-5,3-1-6,0-1-6,1 0-12,2-1-1,2 0-8,1 1 1,1 3-5,1 2 6,3 3 6,-2 7 4,2 1 0,-1 3 0,1 5 1,1 3-11,4 0-5,-2 4 1,3 3-1,0 3 0,0 1-4,4 2 10,1 4 3,4 2 2,3 2 2,1 3 1,2 4 7,-1 2-1,3 5-3,2 1 0,-9 1 2,0 2-2,-6 1-2,-5-4 1,-4 3-3,-3 0 16,-4-3-5,-7 3-2,-3 1 2,-4-3 4,-4-1-2,-2 0 4,-5-3-2,-2-1 9,-2-2 7,0-2 2,-3-2-5,2-3 4,2-1-2,-1-3 1,3-1-7,0-1-5,3-2-15,-3-1-17,6-1-69,-2-2-33,0-1-25,2 0-37,6-2-45,0 2-23,4-2-56,8 6-51,-8-11-223,8 11-107</inkml:trace>
  <inkml:trace contextRef="#ctx0" brushRef="#br0" timeOffset="176744.0196">4223 9982 311,'8'5'221,"-8"-5"25,15 9-53,-15-9 34,11 5-46,-11-5 26,14 6-27,-14-6-5,16 2-7,-16-2-18,0 0-12,31-2-13,-31 2-38,25-7-18,-12 1-11,3-2-8,-2-1-7,0-1-7,-2-2-7,1-2-2,-4-1 8,-3 0 1,-1 1-7,-4 0-38,-2-1 37,-2 0-39,-2 2 37,-1-1-41,-3 2 33,-2 1-44,-3 1 35,0 1-37,-3 1 32,-2 1-36,1 1 27,-1 2-35,2 1 24,0 1-53,17 2 31,-28-2-50,28 2 16,-20 1-2,20-1 0,0 0 12,-13 5-6,13-5-3,0 0-18,19 5-4,-19-5 6,36 4 4,-15-4 11,6 0 6,2 0 19,1-1 10,-1 0 25,-1-2 38,0 2 10,-3-1 41,-5 1 3,-2-1 85,-1 1 0,-17 1 21,28-2 24,-28 2-41,24-3 2,-24 3-26,17-2 4,-17 2-28,0 0 1,18-3-32,-18 3-9,0 0-31,0 0-5,19-2-29,-19 2 5,0 0-11,0 0 4,15 6-14,-15-6 11,10 10-8,-6-1 3,3 1 7,-3 1-6,1 2 5,1 0-3,2 3-2,-2 1-4,2 0-20,0 1-18,1-2-44,2 0-44,-2 0-49,3-1-58,-1-1-35,0-2-27,0-2-23,1-1-61,2-3-266,-1-1-153</inkml:trace>
  <inkml:trace contextRef="#ctx0" brushRef="#br0" timeOffset="176939.6774">4994 9808 218,'-5'-10'568,"0"3"-137,5 7-74,-7-11-36,7 11-35,-5-9-49,5 9-51,-6-7-44,6 7-40,0 0-11,0 0-20,0 0 8,0 0 16,0 0-41,0 0 13,0 13-34,3-5 15,0 2-14,2 0-3,-1 2-6,1 0 0,0 1-13,1-1-32,-3 1-54,3-1-64,-1-1-60,-1 0-44,-1-2-36,2 0-57,0-2-62,-5-7-174,6 10-88</inkml:trace>
  <inkml:trace contextRef="#ctx0" brushRef="#br0" timeOffset="177089.0735">4949 9696 355,'-14'-13'564,"0"2"-110,1 0-98,1 2-30,-2 0-55,2 1-62,1 1-46,0 1-45,2 1-18,9 5-28,-14-9-66,14 9-68,-11-8-81,11 8-32,0 0-18,-9-6-35,9 6-61,0 0-309,0 0-107</inkml:trace>
  <inkml:trace contextRef="#ctx0" brushRef="#br0" timeOffset="177730.0214">5136 9714 198,'0'0'490,"5"-10"-177,-5 10-16,3-8-47,-3 8 33,2-9-61,-2 9 14,0 0-75,3-9-4,-3 9-63,0 0 3,0 0-55,3-8 15,-3 8-50,0 0 32,0 0-42,0 0 34,11 9-40,-11-9 7,9 14 30,-6-6-39,3 4 36,0-1-37,-1 2 33,1 0-4,0 0-3,1 2-5,-3-1 2,1-1-4,0-1-1,1 0-3,-2-2 1,0-1 5,0-1 1,1-1 5,-5-7 4,5 11 20,-5-11 1,6 9-4,-6-9-12,0 0-3,0 0-1,0 0-4,17-9-8,-17 9-26,9-14 32,-3 4-23,1-1 22,-3-1-27,1 1 7,1-1-11,0 0 16,0 1 24,1-1-30,-1 1 24,0 1-28,0 3 21,-1-1-29,1 2 20,-6 6-27,12-11 25,-12 11-24,16-5 29,-16 5-30,17-1 30,-17 1-23,22 6-9,-11-2 41,1 3-35,2 1 38,-2 2-35,1 0 35,1 3-2,1 0-6,1 0 1,1 1-4,-5-1-2,7-1-2,-1 2-2,3-2-29,-1-1 27,0-1 3,2 0-1,-2-3-1,0-2 2,2 1 5,-4-3 0,2-3-1,-1-1 5,3-1 0,-1-4-31,-1 0 34,4-3-15,-4-2 4,-1-1 12,-1-2 11,-2-1-4,-4-2 5,-1-1 3,-3 0 9,-4-2 13,-2-1-17,-2 0 26,-6-2-21,-1 0 32,-2 0-7,-2 2-5,-1 0 23,1 4-30,0 2 20,0 2-5,2 2-14,0 1-15,1 1-16,2 2-15,6 7-3,-11-10 0,11 10 0,0 0-2,0 0 1,-16 5 4,16-5-15,-4 17 18,5-5-11,2 3 15,2 2-16,3 1 10,3 5-6,3-2 12,0 2-28,6 2-33,-3-2-50,4 1-13,0-3-52,0-1-4,1-1-71,0-2-7,-1-1-22,-2-2-26,0-2-41,1-3-330,-3-1-174</inkml:trace>
  <inkml:trace contextRef="#ctx0" brushRef="#br0" timeOffset="177883.0119">6051 9745 102,'-20'-9'762,"1"2"-196,4 0-153,-1 1-70,5 1-108,1 1-43,10 4-67,-18-7-3,18 7-40,0 0 4,0 0-36,0 0-12,19-5-17,1 4-56,10 0-75,13 1-93,13-2-74,18-1-100,7-1-299,3-1-182</inkml:trace>
  <inkml:trace contextRef="#ctx0" brushRef="#br0" timeOffset="178360.4888">7942 9574 525,'0'0'508,"-7"-6"-130,7 6-82,0 0-69,-11-5-51,11 5-36,0 0-30,0 0-28,0 0-24,-10-5-17,10 5 25,0 0-49,0 0 29,0 0-38,0 0 3,0 0 4,0 0-11,5 8 0,-5-8 1,0 0 1,13 8-2,-13-8 11,10 6-3,-10-6-12,11 5 1,-11-5 4,13 4 1,-13-4 3,14 3 14,-14-3-12,0 0-3,24 0 4,-24 0 1,17-3 22,-17 3 32,16-5 16,-16 5-39,15-9 15,-8 4-35,-1-1 23,0-1-27,-1-1 10,-2 1-11,0-2 35,-3 1-29,0-1 26,-3 1-29,0-1 15,-3 1-22,-2-1 38,-3 1-18,-1 1 11,-4 1-27,-1 2 10,-5 0-19,1 2 10,-6 3 0,-1 2 22,-4 3 5,-5 3 22,1 2-17,-6 4 5,5 3 28,3 2-1,3 1-19,4 1 4,9-1-15,2 0 25,7 1-9,3-3-11,6 1-10,6 0-4,5 0-4,6 1-7,3-3-3,5 0-4,3-2-6,4-1-1,4-4-10,0-1-42,4-3-80,-4-1-45,1-3-109,1-2-74,-3-1-95,3-1-62,1-2-436,-3 0-510</inkml:trace>
  <inkml:trace contextRef="#ctx0" brushRef="#br0" timeOffset="179096.5725">1079 11135 357,'0'0'326,"0"0"-68,-11 4-75,11-4-1,0 0-26,0 0 25,11 6-52,-11-6 22,31 3-17,-8-3-31,7 1-8,4 0-20,6-1-18,7 0-8,1 0-7,0-1-34,5 0-35,-5 0-45,-5 0-48,3 0-33,-4 1-31,-4-1-29,-9 1-20,2 0-235,-6 0 53</inkml:trace>
  <inkml:trace contextRef="#ctx0" brushRef="#br0" timeOffset="179594.8196">1264 11185 414,'0'0'369,"-21"0"-70,21 0-97,0 0-33,-23 0-74,23 0 16,0 0-41,-14 7 17,14-7-31,-6 10 33,6-10-6,0 17-18,0-8 0,0 3-18,0 1-2,0 0-5,3 0-12,-1 2-1,-1-2-13,1 0 9,-2 2-5,3-2-1,-3 1-7,0-1 0,3-2-4,-3-2-9,0 0 13,0-9 4,0 16 0,0-16 11,3 13 22,-3-13 10,0 10-11,0-10 8,0 0-16,0 0-8,0 0 7,0 0-20,0 0 3,0 0-10,0 0 7,17-5-13,-6 0-1,-2 0-12,5-2 27,3 0-22,3-2-6,1 3 6,2 0-1,0 1 2,3 0-1,-1 0-1,2 3-1,0 1-11,0 2 4,-1 0 5,4 2-4,-2 2 2,1 2 1,-1 2 2,-3 1 1,0 3-1,-5 0 1,0 2-1,-3 0-1,-6 0 2,0 1 4,-2 0-4,-4 0 6,-1-1-1,-2-2 3,-4 1 0,1-1 2,-4-1 11,-1 0-3,-4-1 19,0-2 1,-4 1 6,-2-3 19,-2 0-4,1-2-8,-2-2-5,2-1-8,17-2-7,-37 0-1,20-2-9,0-1-7,4-1 0,2-1-16,2 0-8,1-2-12,8 7-12,-3-13-15,9 5-5,4 1-2,0-2-14,4 3-15,4-2-35,2 1-26,3 2-15,0 0-23,2 1-24,1 0-22,2 0-285,2 2-21</inkml:trace>
  <inkml:trace contextRef="#ctx0" brushRef="#br0" timeOffset="179914.7829">2400 11522 231,'0'0'554,"0"0"-140,0 0-111,-9-6-57,9 6-59,0 0-40,0 0-35,0 0-15,0 0-36,0 0-8,0 0-17,0 0 2,0 0-12,-5 7-2,5-7-11,0 0 5,9 9-10,-9-9 9,8 8-4,-8-8 1,12 6-10,-12-6 10,8 7-9,-8-7 13,11 4 37,-11-4 14,0 0 73,9 6 14,-9-6 61,0 0-12,0 0-30,0 0-47,0 0-8,0 0-19,0 0 20,0 0-27,0 0 13,-20-4-46,20 4 2,-12-4-29,12 4 9,-13-3-23,13 3 16,0 0-28,-15-6-2,15 6-58,0 0-34,-8-6-76,8 6-31,0 0-63,0 0-79,0 0-28,5-9-51,-5 9-72,17-6-234,-3 2-226</inkml:trace>
  <inkml:trace contextRef="#ctx0" brushRef="#br0" timeOffset="181782.1859">4099 11148 296,'-6'-9'314,"6"9"-19,0 0-11,-9-9-32,9 9 2,-7-8 0,7 8-30,-7-7 16,7 7-36,-5-7 1,5 7-54,0 0-17,-8-8-57,8 8-6,0 0-44,0 0 11,0 0-29,0 0 20,-6 6-21,8 4 30,2 3-19,1 5 33,-2 2-28,2 6 16,1 1-27,-2 4 19,1 3-2,1-1-29,1 0 20,-3 1-22,2-1 19,2-2-25,1 1 26,-2-7-26,2-1 24,-3-1-34,2-5-34,-3-1-58,-1-3-9,1-2-13,0-1 9,-2-3-32,-3-8-53,4 10-74,-4-10-82,0 0-308,0 0-179</inkml:trace>
  <inkml:trace contextRef="#ctx0" brushRef="#br0" timeOffset="182008.3463">3921 11211 104,'0'0'473,"3"-14"-154,-3 14-42,5-8-89,-5 8-17,7-10-60,-7 10 5,19-7-37,-2 1 23,2 1-39,8-1 13,6 0-26,3 1 17,10-3-29,2 3 6,5-1-23,7 0 7,2-1-21,-7 3 0,-1-1-58,-1 0 0,-1 2-51,0 0-14,-9 0-57,-1 1 2,-2 2-36,-6-1-256,-1 1 57</inkml:trace>
  <inkml:trace contextRef="#ctx0" brushRef="#br0" timeOffset="182275.2086">4265 11561 279,'-17'6'378,"1"-2"-72,4 0-43,12-4-28,-20 8-42,20-8 4,-16 6-35,16-6-30,-10 5-31,10-5-31,0 0-7,0 0 0,1 8-12,-1-8 0,22 3 3,-5-2-11,5 0-6,4-1-5,3 0-3,4 0-11,-1 0-1,3-1-4,5 1 3,2-1-7,0 1-5,-2-1-10,2 1-45,-7 0-16,0 0-51,-3 0-2,-1 0-71,-3 0-7,-2 1-36,-4-1-37,0 0-218,-22 0 19</inkml:trace>
  <inkml:trace contextRef="#ctx0" brushRef="#br0" timeOffset="182469.3712">4215 11446 375,'0'0'394,"-20"-3"-72,20 3-100,0 0-51,0 0 9,0 0-21,11-6 3,-11 6-27,30-2-17,-7 0-22,5 1-23,3 0-11,6-1-12,3 1-13,1 0-40,2 0-68,2-1-64,-2-1-71,1 2-72,7-4-305,-2 2-96</inkml:trace>
  <inkml:trace contextRef="#ctx0" brushRef="#br0" timeOffset="182665.4144">5383 11298 436,'0'0'454,"0"0"-127,0 0-66,0 0-67,-6-8-30,6 8-38,0 0 1,-19 6-30,10 0-8,-4 1-19,-1 3-10,-1 1-11,-2 2-11,-3 0-2,-1 4-10,0 1-4,1 1-7,-2-1 7,2 0-11,0 1-24,1 0-71,0-2-21,4-2-101,1-1-13,0-2-65,5-1-251,-2-3-42</inkml:trace>
  <inkml:trace contextRef="#ctx0" brushRef="#br0" timeOffset="182867.257">4960 11362 453,'-2'-9'450,"2"9"-103,0 0-95,0 0-51,2-8-33,-2 8 1,0 0 3,12 4-25,-12-4-24,17 10-17,-5-5-16,2 2-18,2 1-9,2 3-17,3-1-6,2 1-7,-1 0-3,1 0-9,2 1-27,3 0-34,1 1-38,-1-1-25,3 0-60,-3-3-34,0 0-96,0-1-38,3-3-221,0 1-67</inkml:trace>
  <inkml:trace contextRef="#ctx0" brushRef="#br0" timeOffset="183078.3921">5845 11423 402,'0'0'466,"-10"-12"-104,10 12-48,-9-9-21,9 9-29,-6-8-40,6 8-56,-6-6-43,6 6-24,0 0-22,0 0-12,0 0 18,0 0-3,0 0-12,-2 9-17,2-9-25,5 13 18,-2-5-8,-1 2-12,-1 0-3,1 2-2,-2 0-16,1 1-31,-1-1-43,0 1-36,-1-1-28,1-3-66,0 1-3,0-1-61,0-9 0,-2 14-68,2-14-216,0 0-56</inkml:trace>
  <inkml:trace contextRef="#ctx0" brushRef="#br0" timeOffset="183366.7146">5679 11241 307,'0'0'285,"-17"-5"-39,17 5-86,0 0-8,-20-2-39,20 2 17,0 0-53,-13 4 11,13-4-48,0 0 27,2 9-43,-2-9 26,9 7-38,-9-7 28,19 6-20,-19-6 12,25 4-34,-25-4 35,29 2-30,-29-2 39,31-2-28,-14 0 31,-1 0-21,-1-1 31,-1-1-3,-2 0 41,1 0 20,-13 4-12,14-11-17,-14 11-13,3-8-15,-3 8-15,-8-9-1,8 9 2,-18-8-13,18 8-6,-30-5-4,30 5-4,-34-1 1,14 2-17,20-1-29,-36 0-38,21 3-67,15-3-20,-27 2-62,27-2 18,-15 4-40,15-4-49,0 0-190,0 0 37</inkml:trace>
  <inkml:trace contextRef="#ctx0" brushRef="#br0" timeOffset="183582.2523">6169 11064 259,'1'-10'545,"1"2"-109,-2 8-95,-3-13 12,3 13-43,-5-11-56,5 11-60,-6-9-35,6 9-39,0 0-28,-6-5-20,6 5 15,0 0-6,-6 12-7,6-2-4,-2 4-1,2 1 9,-2 4 4,1 7-12,1 0-10,-3 3-8,1 5-9,1 0-18,-1 0 11,1 1-17,2-1 7,1 0-7,1-1-12,1-5-48,3-3-49,-1-1-68,2-5-57,1-2-71,2-2-26,0-4-103,3-4-382,-2-2-321</inkml:trace>
  <inkml:trace contextRef="#ctx0" brushRef="#br0" timeOffset="183752.1315">6076 11296 719,'-14'-2'559,"14"2"-177,-22-5-94,22 5-58,0 0-48,0 0-36,0 0-12,0 0-17,0 0-20,0 0-14,30 5-17,-9-5-9,9 1-9,4 0-30,9-1-57,5 0-90,11 0-134,13-2-92,2-1-389,0 0-251</inkml:trace>
  <inkml:trace contextRef="#ctx0" brushRef="#br0" timeOffset="187014.7211">12338 3557 260,'-21'-2'406,"3"0"-93,18 2-51,-27-3-57,27 3-52,-18-2-65,18 2 5,0 0-20,-23-1 19,23 1-7,0 0 2,-13 5 5,13-5-6,-1 12 18,5-3-20,1 4 40,4 3-54,4 5 19,1 2-40,3 5 23,3 0-43,2 1 13,2-1-15,3-1-34,2-2 43,1-4-25,-2-4 54,4-3 10,2-4 80,-1-5-9,2-5 49,12-8-15,12-7-6,12-12-30,5-9-22,19-16-18,1-7-32,1-7-16,3-6-11,0-5-20,-2-7-61,0-3-22,-2-1-18,2 2-35,-2 1-34,0 5-34,0 7-7,-3 7-33,-3 7-8,-17 15-42,-3 7-21,-4 6-32,-2 6-40,-13 9-302,-9 7-174</inkml:trace>
  <inkml:trace contextRef="#ctx0" brushRef="#br1" timeOffset="197755.8477">12961 3322 372,'0'-15'475,"0"15"-89,-2-13-72,2 13-25,0-13-31,0 13-25,0-13-37,0 13-19,0-12-24,0 12-23,0-9-27,0 9-26,0 0-18,2-10-23,-2 10-13,0 0-12,0 0 5,0 0-4,0 0-8,0 0 3,20 5-1,-9 4-19,0 5 28,4 5-11,2 3 7,7 6 46,-3 3-5,4 9 15,0 3-19,0 0 14,-1 3-16,0 2 22,-1 0-17,-1 4 14,-2 1 27,2 3 21,-2 1-11,0 2-13,-3 2-11,1 0 2,0 0 0,-3 1-44,1 0 34,1 0-40,-2 2 30,1 0-41,-1 1 61,1-2-32,-2 1 13,1-2-47,1 0 32,-2-2-39,1 0 3,-1 0 4,0-1-7,-3-1-3,0 0 40,-5-3-47,2-1 44,-2-3-45,-2-9-2,0-1 0,2-3 3,-2-1 2,1-3-27,0-2 34,-1-6-23,3-1 25,-3-2-27,2-4 30,1-1-27,-1-2 29,3 0-32,-1-1 33,0-3-6,1 0 0,-1-1 4,1 0-5,2-1 2,0-1 1,-2 0-8,0-1 0,1-1 3,-1 0 1,-1-1-2,1-1-1,2 1 11,0-2-7,-1 0-28,6-1 36,-16-3-32,33 1 37,-15 0-35,4-2 30,3-1-33,3 0 33,1 0-35,7-1 34,1-2-33,3 1 36,8-1-35,2-1 32,3 0-30,12 0 33,0-1-36,5-2 38,1 2-36,3-1 33,5 0-38,14-3 44,4 1-37,2 0 37,5-1-3,3-1-10,3 2 0,3 0 1,0 0 0,5 1-1,-2-1-2,2 0-5,3 0 6,3 1-1,1 0-2,6-1 1,-1 0 3,5 2 0,-3-1-6,1 0-1,-1 1 1,-1-1 0,1 1 0,-2-2 1,4 2 5,1-2-8,4 1 1,-5-2-1,-1 2-1,-4-1 7,-2 2-5,1-2-1,-5 1 0,1 1-3,0 0 4,-3 0-1,-2 0-1,-3 1 4,1 0-4,-4 1 1,-5 0-1,-1-1 3,-4 3 1,-13-2-2,-5 3-2,2-2 4,-4 2-3,3-1 3,-3 1-4,-2 0 4,0 0 2,-4 1-9,1-1 4,-1 0 0,-2 0-1,-4 2 5,2-1-5,-13-1 0,2 3 1,-4-2 1,-3 1 0,0 0-2,-7 0 3,-2 1 1,1-1-4,-2 0 3,-2 1-3,4-1 3,-5 1 0,1 0-5,0-1 11,-1 0-8,0 0 2,2 0-2,-6 0 2,3-1 8,2 0-5,-3 1 6,1 0-5,-1-1 7,-3 1 2,3 1-9,-2-1-1,-4 0-1,1 0-5,-2 1 0,0 0 3,-2 0-1,0 0 2,-2 0-1,-1 0 0,0-1 1,-6 1 4,1-1 1,0 0 1,-3 0 9,0-2-42,2 1 47,0-3-39,-2 1 55,0-4-14,0-1 43,2-1-42,-2-2 54,3-3-58,-3-2 57,-2-3-1,2 0-17,-3-8-3,-2-2-12,-1-4-11,0-1-14,-3-2-1,-2-1-3,-1-3 0,-2 1-3,0-1 0,-6 0-5,5-1-3,-2-1-5,-1-2 2,-2 0-14,1-7 13,-1-1-9,0 0 4,2 2-5,-1 7 9,-1 1-16,0 0 12,0 1-2,-1 1 3,-1 2-3,2 0-1,-3 1-4,2 1 0,-2 0 2,-1 2-4,4-1 5,-3 1 4,3 2 0,0 3 0,0 1-1,3-1-9,-3-2 7,7 3-1,-3 3 7,-1 2-10,1-1 7,0 4-6,-1 2 10,0 1-5,0 3 4,-1 2-4,-2-1 0,0 4-7,0-1 10,0 2-7,0 0 0,-2 0-3,1 2-7,1 7 3,-8-14 7,8 14-1,-12-13 1,12 13 4,-17-10-6,4 6 1,2 0 2,-2-1-2,-3 2 6,-1-1-2,-3 1-4,-3-1 1,-4 1-9,-7 0 8,-3 0-5,-7 0 8,-7 1-11,-6-1-7,-14 1 2,-4 1-4,-4-1 5,-1 1 0,-6 0 5,-1 0-2,-1-1 2,-2 1 2,0 0 9,0 0-2,5-1 4,-5 0-20,3 0 23,-1 0-4,1-2 0,-4 1-9,4 0 6,-5 0 4,-2 0-26,-15 0 5,-4 0 4,-2 1 1,-2 0-5,-3 1 5,2 1 5,-3-1-1,0 0 2,7 1 8,13-1-5,6 1-7,1 0 16,4-2-4,5 1 6,1 0-6,6 0 7,1-1-10,2 0 9,4 0-6,1-1 4,-1 0-21,11 2 24,-12-2-24,1 0 22,-2 1-19,2 0 25,-5 0 4,3 0-11,3-1 1,-4 2 0,13-1 0,-2 1-16,5 0 25,-5-1-25,5 1 22,1-1-23,3 1 23,6 0-19,1 0 24,-2 1-30,4-1 25,-11-1-21,0 2 21,0-1-26,-1 2 24,-2-1-21,0 1 26,2-1-19,-1 1 18,1-1-22,3 1 22,4-1-1,2 0 0,0 0-1,1 0-21,-2 0 19,1 0-20,-8 0 17,2 1-15,-2-1 21,0 0-18,0 1 18,-1-1-21,0-1 20,1 1-15,0 0 13,-1 0-13,1-1 16,-2 1-18,1-1 25,-2 0-38,0 0 26,-1 1-14,-2-1 18,-2 1-15,-1 0 18,0-1-30,-11 1 27,11 0-18,0-1 18,1 1-13,1-1 12,4 0-16,-2 1 15,1-2-22,1 1 32,-2 0-29,1 0 30,-1 0-24,1-1 18,0 1-20,-1 0-7,2-1 19,2 0 9,3 0-16,1 1 18,5-1-22,3 1 15,0 0-31,0-1 35,0 2-16,0-1 12,2 0-17,-2 0 15,0 1-19,0 1 23,1 0-16,1-1 15,-1 0-18,4 1 22,1-1-21,1 1 16,-1 1-17,-1-1 17,2 0-15,-3 0 13,3 1-13,1-1 15,5 1-7,1-1 8,0 1-11,0-2 8,1 1-12,2 1 17,2-2-21,-2 1 20,3 0-19,2 0 20,0 0-15,2-1 13,1 2-12,0-2 10,2 1-11,-1 0 12,-1 0-13,0-1 14,-1 1-16,1 0 18,0 0-30,0 0 31,1-1-16,1 1 12,-1-1-13,1 1 15,1 1-17,-1-1 13,0 1-17,-1 1 16,1-1-19,-1 0 21,2 1-50,0-1-43,1 0-48,1 1-62,15-3-13,-26 5-44,26-5-84,-21 6-35,21-6-18,-14 9-71,14-9-393,0 0-402</inkml:trace>
  <inkml:trace contextRef="#ctx0" brushRef="#br1" timeOffset="198580.8271">21544 3585 419,'0'0'338,"-25"1"-11,25-1-62,-24 1 26,24-1-55,-26 1 60,26-1-25,-22 0 9,22 0-20,-20 0-6,20 0-36,0 0-28,-20-4-35,20 4-35,-3-9-30,6 2-19,5-3-18,9-3-14,9-3 3,11-4 1,7-1-6,13-5-12,11 0-4,4 0-1,5 0-15,7 1 2,0 0-6,4 2 2,-1 1-3,1 3-2,-6 1-1,-2 2-3,-14 4 2,-5 1-10,-4 3 10,-9 0-4,-11 4-7,0-1 11,-4 1 0,-3 1 1,-6 1-9,3 0-12,-4-1-21,-4 2-11,-1 0-11,-18 1-9,28-3-14,-28 3-12,26-2-17,-26 2-24,21-2-19,-21 2-16,0 0-9,21-2 0,-21 2-3,0 0 6,17-3-16,-17 3-32,0 0-33,0 0-32,0 0-173,0-8 47</inkml:trace>
  <inkml:trace contextRef="#ctx0" brushRef="#br1" timeOffset="198836.0774">22748 3112 93,'-22'-2'401,"2"-1"-66,3 1-48,2-1-37,-1 1-25,16 2 1,-25-3-33,25 3-27,-20-4-30,20 4-33,-17-3-26,17 3-24,0 0-18,-15-2-2,15 2-15,0 0-5,0 0 1,0 0-9,0 0 3,0 0-5,17 2 1,-17-2 4,26 4 2,-9-1-5,2-1 2,2 1 0,0 0 3,3 0-7,-2 0 2,1 0-1,-4-1-1,-2 1-2,0-1 5,-4 0-3,-13-2 7,27 5 5,-27-5 4,19 4 0,-19-4 14,14 5 23,-14-5 7,6 8-3,-6-8-9,-3 11-8,-3-3-36,0 1 28,-5 1-28,2 1-12,-4-1-96,-1 3-40,-1 0-87,-1 0-44,2 0-120,3 0-248,1-1-148</inkml:trace>
  <inkml:trace contextRef="#ctx0" brushRef="#br1" timeOffset="199156.8395">23305 3101 449,'-5'-13'417,"0"0"-57,-1 2-48,0-1-33,1 0-13,-1 2-15,3 1-23,-2 1-14,4 0-27,1 8-41,-5-12-32,5 12-35,-4-10-23,4 10-22,0 0-11,-4-9-3,4 9-14,0 0 18,0 0-15,10 11 40,-6-3-7,3 3 2,-1 1-8,2 5-4,-1 1 4,3 3 1,-1 3-3,0 0-7,2 0-23,0 1 22,1 0-12,-1-1 1,3-1-1,-1 0-2,0-3 6,1 1-43,-3-6-38,-1-1-81,0-2-24,-2-2-51,0-1-16,-2-2-77,-6-7-41,13 5-408,-13-5-272</inkml:trace>
  <inkml:trace contextRef="#ctx0" brushRef="#br1" timeOffset="199515.8794">23592 3058 252,'1'-11'577,"1"3"-138,-2 8-112,0-16-50,0 16-31,4-13-19,-4 13-48,0-11-30,0 11-38,0 0-32,3-11-25,-3 11-20,0 0-6,0 0-11,0 0-2,0 0 2,0 0-1,0 0-5,-9 9 0,1 0-12,-1 1-6,-6 3-3,-1-1-5,-3 1 1,-1 0 5,0 1 1,2-1-6,-4-1 0,3-1 6,2-1-8,2-1-32,2-3 47,2 0 6,2 0 4,1-1 1,8-5 7,-14 8 1,14-8 1,-9 6 9,9-6 6,0 0-15,0 0 6,0 0-8,0 0-2,0 0-7,0 0 0,14 4-1,-14-4-12,0 0 0,25 2-5,-25-2 10,20 3-4,-20-3 3,26 6 3,-12-2-5,3 1 3,2 2-1,-2-2 1,2 1-28,1 1 36,-2 1-24,4 0 36,1 1-39,1-1-4,-1 0-68,-1-2-52,-2 0-76,1 0-42,1-2-130,0-1-221,-4-2-125</inkml:trace>
  <inkml:trace contextRef="#ctx0" brushRef="#br1" timeOffset="200364.2335">23784 3151 436,'0'0'321,"-13"-7"-85,13 7-57,0 0-42,0 0-26,0 0-25,0 0-18,0 0-19,0 0-7,0 0 1,0 0-6,0 0 1,0 0 5,0 0 0,17-2 15,-17 2 12,0 0 18,24 1 14,-24-1 10,0 0-9,26-1 10,-26 1 5,17-3-7,-17 3-14,16-4 7,-16 4-9,14-7-8,-14 7-15,10-7 7,-10 7-7,7-9-4,-7 9-8,1-8-10,-1 8-17,-1-8-10,1 8-4,-8-7-15,8 7-4,-14-4-3,14 4-4,-19-1-7,19 1 6,-25 4-4,12-1 1,0 2 2,-4 1 1,5 1-2,-1 1 7,6 1-14,-3 1 16,4-1 2,4 1-1,2-1 3,0 0-3,5 0-14,3 1 13,1-2-6,4 1 17,2-2-16,2 0 19,3-2-17,0 0 17,-1-1-15,4-2 19,-6 0-16,4-1 21,-21-1-14,34-1 17,-19-1-14,-1-1 21,0-1-26,-2-2 12,-2 1-3,-1-4-5,-1-1 1,0 0-11,-5-1 21,1 0 17,-1 0 12,-1 1-3,-1 0 29,-1 0 6,0 2-4,0 8-18,2-16-11,-2 16-17,0-12-13,0 12-14,0-10-10,0 10-9,0 0-3,2-10 2,-2 10 4,0 0 4,0 0-2,0 0 0,9 5-15,-9-5-2,8 9-18,-8-9 9,12 12-8,-3-6 5,-1 1-3,3-1-4,0 1 6,0-2 14,1 1 2,0-2 4,-1 1 8,3-1 7,-14-4 8,22 4-4,-22-4 13,22 2-1,-22-2-8,21-5 7,-21 5 0,19-10 9,-10 5 15,-3-3 5,-1 0-3,1-1 4,-3 0 11,1 0 24,-3 0 14,-1 0-8,3 2-1,-3 7-16,2-14-18,-2 14-23,3-11-14,-3 11-15,1-8-7,-1 8 4,0 0-2,0 0 6,13-4 0,-13 4 2,9 7 5,-1-1-11,0 2 3,1 2 4,0 1 2,1 4 1,-3 1-3,3 2 6,-3 0-9,0 2 10,-3 2-6,-1 0 2,-1-1 5,-1 2-2,-2-2 0,-1 4 0,-2-5-1,1 1 6,-2-2-15,0-2 2,1-3-3,-1-1 14,2-2 7,-2-2 6,1-2-11,4-7-7,-13 9-6,13-9-33,0 0 7,-19-1-7,19 1 3,-17-10 0,8 0 2,1 1 7,2-3 5,2-1 3,2 0-7,0 0 8,6 0-7,-1-1 9,3 2-16,2 1-2,1-1-26,2 3-18,1 0-19,2 2-12,3 1 4,0 2 5,0 0-28,2 3-8,-1 0-67,1 2 21,0 0-19,-1 3-13,-1 1-11,-6 0-24,3 5-28,-5 0-293,-4 1-81</inkml:trace>
  <inkml:trace contextRef="#ctx0" brushRef="#br1" timeOffset="200922.7474">23405 3902 1,'-18'-3'673,"18"3"-219,0 0-109,0 0-66,-16-1-46,16 1-35,0 0-38,0 0-43,0 0-30,0 0-22,0 0-15,0 0-2,-10 3 10,10-3-3,1 9 13,2-1-14,0 1 49,3 3-10,-1 2-16,1 1-14,1 3-5,-1 0-18,1 1-4,0 0-5,0 0 10,1-1-20,1 0 10,-1-1-21,0 0 15,-2-2-18,2-2 0,-3-2 12,1-1-3,-2-1 37,-4-9 20,5 11 0,-5-11-7,0 0-11,0 0-9,0 0-13,0 0 2,0 0-15,-14-12 0,6 1-4,1-1-5,-3-4-4,1-1-3,0 0 1,-1-1 5,3-1-9,-1-3-2,2 3 3,1 0-7,2 0-1,1 1 7,1 2-3,2 1-9,3 1 7,0 1-19,2 0-3,2 1-11,5 1 15,0 1-23,3 1 18,6 1-9,-1 2 21,1 0-17,6 3 18,-3 0-18,-3 2 20,-1 1-19,1 1 19,-3 1-14,-2 2-3,-2 0 13,-6 2 7,1 1 3,-6 0-1,-4-7 15,2 16-5,-8-6 4,-4-1-8,0 0 8,-6 1-2,-1 0 5,0-2-2,-3 0 1,3-2 5,-2 0-14,1-1-1,-3-1-74,4-2-4,0 1-51,0-2-37,17-1-47,-32 2-19,32-2-34,-27-1-31,27 1-38,-20-2-272,20 2-121</inkml:trace>
  <inkml:trace contextRef="#ctx0" brushRef="#br1" timeOffset="201266.6057">23943 3890 559,'0'0'456,"4"-8"-109,-4 8-81,-4-9-53,4 9-44,-9-8-20,9 8 1,-11-6-24,11 6-31,-12-4-23,12 4-16,0 0-14,-23-2-11,23 2-12,-17 5 7,17-5-9,-17 10-1,9-3-5,2 0-28,1 3 27,0-1-21,5 1 26,0 0 6,5 1-6,1 0-3,2-1 1,3-2 2,3 0 9,1-2-6,2-1 5,0-1 1,0-3 19,2 0 12,-19-1-23,34-1 40,-17-2-27,-3 1 57,-2-2-29,-12 4 57,18-9-34,-18 9 9,7-11-27,-7 11-13,-1-13-13,1 13-5,-13-11-16,2 5-6,-1 0-9,-2 1-14,-1-1 1,-2 1-30,1 1-34,1 1-28,-1 0-32,1 1-41,-1-1-45,16 3-40,-26-3-14,26 3-54,-22 0-15,22 0-68,-19 2-176,19-2-87</inkml:trace>
  <inkml:trace contextRef="#ctx0" brushRef="#br1" timeOffset="201492.6024">24001 3902 405,'12'-7'557,"-12"7"-133,8-9-91,-8 9-60,5-7-15,-5 7-26,4-8-25,-4 8-27,0 0-37,6-8-31,-6 8-35,0 0-26,0 0-15,0 0-12,11-4-5,-11 4-2,0 0-3,13 7-1,-13-7-1,11 10-4,-11-10 4,10 14-41,-2-6 43,-2-1-37,1 1 42,0 0-42,0-1 45,0 1-78,-1-1-1,2-1-69,-8-6-22,11 9-27,-11-9-15,11 6-88,-11-6-82,0 0-268,0 0-140</inkml:trace>
  <inkml:trace contextRef="#ctx0" brushRef="#br1" timeOffset="201645.1123">24067 3778 178,'-6'-6'523,"0"-1"-86,6 7-101,-11-10-15,11 10-88,-8-9-7,8 9-82,-7-7 0,7 7-62,-6-7 11,6 7-63,0 0-3,-7-7-101,7 7-32,0 0-42,0 0-53,0 0-34,0 0-45,0 0-261,0 0-47</inkml:trace>
  <inkml:trace contextRef="#ctx0" brushRef="#br1" timeOffset="202235.8213">24154 3787 430,'0'0'557,"0"0"-130,0 0-106,0 0-55,7-7-55,-7 7-35,0 0-35,0 0-30,0 0-26,0 0-34,0 0-22,0 0-13,0 0-5,0 0-1,0 0 0,0 0 14,13 3-15,-13-3-4,8 8-2,-8-8-4,11 13 7,-5-7 0,0 1-6,-1 0 0,1 0 4,-1 1-3,-5-8-2,9 12 12,-9-12-3,8 10 1,-8-10 5,6 7 11,-6-7 2,0 0 4,6 8 11,-6-8-5,0 0-3,0 0-13,0 0-4,0 0-2,8-8-2,-8 8-2,3-9-7,-3 9-3,6-11 2,-6 11-1,7-12 23,-7 12-27,6-11 28,-6 11-32,5-10 25,-5 10-37,4-7 20,-4 7-37,0 0 31,9-8-25,-9 8 30,0 0-39,0 0 43,19-2-30,-19 2-1,14 6 13,-14-6 2,17 9-5,-6-4 9,0 2 1,1 1 3,-1 0 1,3 2 6,-2-2-2,2 1 4,0-1-40,0 1 39,-1-1-39,-1-1 44,-1-1-36,-2-1 53,1 0 1,-10-5-16,15 7 72,-15-7-46,0 0 33,20 1-5,-20-1-10,14-5 14,-14 5-16,14-12 20,-8 4 11,0-2 18,1-1-21,-3-1 3,1 0 7,-2-1 2,0 0-17,-1-1-6,-1 1-15,2 1-5,-3 1-20,2 2 14,0-1-10,-2 10-8,0-15-19,0 15-9,1-12-13,-1 12-2,0 0-3,2-11 6,-2 11-2,0 0 4,0 0-5,7 5 15,-7-5-2,8 12 0,-2-4-4,2 2 2,1 1 0,1 0-31,2 2-17,0 0-25,2 0-25,0 0-38,0-1-40,2 0-42,-2-2-17,-2-2-12,2 1-11,-1-2-14,-4-1-11,0-2-62,-9-4-249,17 4-112</inkml:trace>
  <inkml:trace contextRef="#ctx0" brushRef="#br1" timeOffset="202379.3123">24709 3847 330,'-23'-7'595,"1"1"-93,-1 0-63,5 1-60,0-1-42,3 2-64,3 1-49,12 3-70,-21-7-33,21 7-43,0 0 2,0 0-27,5-8 2,12 5-19,11 1-13,9-1-31,16-1-10,12-2-83,6 1-55,2-1-90,0 0-88,-2 1-165,-5-1-238,-11 2-242</inkml:trace>
  <inkml:trace contextRef="#ctx0" brushRef="#br1" timeOffset="203445.9417">13516 8008 530,'0'0'432,"-3"-8"-89,3 8-38,0 0-72,-3-10-3,3 10-64,0 0 0,0 0-70,0 0 5,0-8-56,0 8 10,0 0-41,0 0 23,0 0-26,0 0 54,3 11-34,0-2 48,0 3-11,0 1-9,0 4-18,2 0-6,-2 2-4,2-1-7,-2 2-7,0-1 1,1-1-2,0 0-2,-1 0-5,0-3-2,-2-2-1,2-1-15,-1 0-50,1-2-21,-1-1-34,-2-9-2,3 13 2,-3-13-37,4 8-63,-4-8 7,0 0-48,0 0-31,11-4-239,-11 4-28</inkml:trace>
  <inkml:trace contextRef="#ctx0" brushRef="#br1" timeOffset="203620.1946">13567 8176 489,'-8'-12'177,"-1"1"-13,-2 0 8,0 0 28,-1 0-13,-1-1-11,0 1 25,2 0-19,-2 1 37,4 0-26,-2 1 6,3-1-74,1 2 12,2-1-47,0 2 47,1 0-39,4 7 15,-3-13-59,3 13 16,0-12-54,6 6 28,1-2-46,4 1 30,5-1-10,1 0-14,2 1-16,1-1-37,1 2-33,4-1-52,-3 1-8,0 0-32,2 1-11,0 0-35,-1 1-6,2 0-55,0 0-52,-1 0-184,0 1-18</inkml:trace>
  <inkml:trace contextRef="#ctx0" brushRef="#br1" timeOffset="203820.3177">13479 8120 349,'0'0'317,"-13"8"-81,13-8-46,0 0-33,-7 8-25,7-8 1,0 0 2,0 0-18,0 0-8,12 6-17,-12-6-10,19 0-20,-19 0-19,27-2 1,-10 0-23,2 0-30,3 1-35,-1-2-46,6 1-34,-2 0-44,-1-1-50,3 1-31,-2-2-168,-1 1 118</inkml:trace>
  <inkml:trace contextRef="#ctx0" brushRef="#br1" timeOffset="204008.4896">13944 8091 435,'0'0'436,"0"0"-55,0 0-34,3-8-69,-3 8 6,0 0-58,0 0 16,-6-7-59,6 7-2,0 0-73,0 0 3,0 0-67,0 0 20,0 0-46,0 0 27,0 0-44,0 0 37,0 0-43,6 10 35,-6-10-39,6 12 40,-1-5-8,-1 1-3,-1 1-6,4-2-17,-4 2-48,3-2-25,-3 1-40,2-2-52,-5-6-41,7 12-37,-7-12-31,8 8-41,-8-8-333,0 0-159</inkml:trace>
  <inkml:trace contextRef="#ctx0" brushRef="#br1" timeOffset="204157.1103">13894 8005 601,'0'0'446,"-9"-6"-93,9 6-73,0 0-54,-11-7-48,11 7-44,0 0-29,0 0-29,-9-4-32,9 4-33,0 0-53,0 0-70,0 0-65,0 0-105,0 0-293,6 6-90</inkml:trace>
  <inkml:trace contextRef="#ctx0" brushRef="#br1" timeOffset="204956.5956">14196 8047 102,'0'0'624,"13"-5"-139,-13 5-59,0 0-9,14-6-80,-14 6-25,0 0-83,11-5-16,-11 5-83,0 0-4,0 0-68,0 0 11,14-3-51,-14 3 26,0 0-27,0 0 17,10 6-35,-10-6 31,10 8-34,-10-8 26,9 12-1,-4-6-3,1 1-7,-1 0 1,1 0-3,0-1 0,-1 1-3,-5-7 1,9 10-4,-9-10 7,5 8 15,-5-8-2,6 7 7,-6-7-5,0 0-3,0 0-4,0 0-1,0 0-3,0 0-32,0 0 33,0 0-33,3-11 33,-3 11-31,-2-10 34,2 10-38,0-11 36,0 11-36,0-12 38,0 12-34,2-10 29,-2 10-38,3-9 31,-3 9-34,8-10 2,-8 10 10,12-9-8,-12 9-4,20-8 1,-20 8-2,27-6 4,-12 3 7,-15 3-3,33-2 30,-33 2-37,35 0 34,-35 0-36,34 2 35,-18 1-35,-2 0 34,0 1-36,-3-1 39,0 2-35,-11-5 38,20 8-1,-20-8-2,17 9 4,-17-9-1,17 8-2,-17-8-3,12 5 0,-12-5 3,13 4-4,-13-4 3,15 3 4,-15-3-38,20-1 24,-6-2-36,2-1 40,2-2-37,1-1 47,0 0-32,1 0 2,-3-2 5,0 1 42,-3 0-24,0 0 54,-3 1-39,-2 0 30,-1 2-23,-8 5 36,11-12-38,-11 12 27,6-8-34,-6 8 23,0 0-44,3-10 26,-3 10-37,0 0 30,-14-6-32,14 6 26,0 0-31,-26-1 28,26 1-32,-19 3 30,19-3-45,-20 4 28,20-4-38,-20 5 31,20-5-42,-17 8 39,17-8-50,-13 8 30,13-8-36,-6 10 43,6-10-29,0 9 42,0-9-30,8 11 46,-8-11-49,14 10 32,-14-10-34,17 8 47,-17-8-27,21 4 47,-21-4-38,24 1 52,-24-1-44,24-3 34,-11-1 13,-2-1 27,0-2 4,-2 0 56,-3-2-53,-1-2 34,-4-1-32,-1 0 29,-1-2 16,-4 0 4,-3-3-11,-3 1 10,1 0-1,-1 0 2,-5 0-11,1 1-13,1-1 3,-3 2 7,3 1-9,3 4 33,-1-1-52,2 1 12,2 3-59,1-1 13,7 7-52,-10-8 29,10 8-27,0 0 39,0 0-40,0 0 35,11 12-34,0-3 32,5 5-32,4 3 41,3 2-39,5 4 7,5 1 3,1 3-6,3 0-24,11 4-66,2-1-26,1 0-120,1-2-53,-5-5-95,3-1-75,-1-2-100,1-3-327,-1 0-457</inkml:trace>
  <inkml:trace contextRef="#ctx0" brushRef="#br1" timeOffset="206880.3929">12810 13103 127,'-3'-8'294,"3"8"-55,-4-9-45,4 9-7,-3-9 7,3 9-9,-5-8-34,5 8 24,0 0-45,-5-10 4,5 10-45,0 0 0,0 0-39,-4-9 4,4 9-38,0 0 19,0 0-27,0 0 16,0 0-10,0 0 49,4 10 8,-4-10 4,7 16 4,-4-4 6,3 1-17,0 2-1,0 3-27,2 1 7,0 4-39,-1 1 23,3 1-19,-1 0 12,2 0 0,0-1-6,0-1 1,-2-2-7,0-2-7,-1-3 1,0-3 1,-1-1 6,0-1-6,-1-1 0,-1-2 11,-5-8-10,6 11-33,-6-11-53,0 0-52,0 0-40,0 0-24,12-7-28,-10-1 10,-4-2-9,1-3 7,-3-1 27,0-4 23,-2 1 10,-1-2 24,0 1 31,-1 1 41,-1-4 32,-1 0 22,1 3 34,0 0 39,1 1 19,-1 0 14,-1 1 10,3-1-7,-1 2 12,0-1 11,2 3 5,0 0-22,3 1 8,-2-1-26,3 2 31,1 0-16,1 1-21,3-3 6,-1 3-17,2 0-4,4 0-21,0 0-5,1 1-17,3 1 10,2 0-31,2 1 0,2 1 1,3 1 3,2 0-18,2 1-49,1 0-33,2 1-55,3 0-61,1 1-50,1 0-70,4-1-241,-4 2-79</inkml:trace>
  <inkml:trace contextRef="#ctx0" brushRef="#br1" timeOffset="207075.3029">12831 13217 297,'0'0'345,"0"0"-90,0 0-53,-3 7-38,3-7-18,0 0-23,18 2-19,-18-2-24,25-1-46,-25 1-7,36-1-55,-16 1-53,1-1-84,3 1-92,1-2-140,1 1 149</inkml:trace>
  <inkml:trace contextRef="#ctx0" brushRef="#br1" timeOffset="207288.5146">13358 13204 625,'0'0'447,"-11"-8"-110,11 8-67,-14-7-40,14 7-14,-12-7-18,12 7-58,-11-6-26,11 6-40,0 0-7,-13-3-31,13 3 6,0 0-13,-9 5-1,9-5-11,-5 10-2,5-10-7,-4 16 7,4-6-8,-2 0-1,4 3-4,-2-1-23,3 1-19,0 1-12,0 0-26,2 0-58,1-1-81,2 0-92,-2-3-344,2 0-163</inkml:trace>
  <inkml:trace contextRef="#ctx0" brushRef="#br1" timeOffset="207459.6502">13200 13140 134,'-7'-7'487,"1"1"-77,6 6-83,-8-10-58,8 10-40,-6-8-44,6 8-48,0 0-27,-8-10-35,8 10-34,0 0-55,0 0-18,0 0-62,0 0-68,0 0-74,10-4-348,-10 4-97</inkml:trace>
  <inkml:trace contextRef="#ctx0" brushRef="#br1" timeOffset="208530.8748">13440 13181 94,'0'0'537,"-2"-8"-175,2 8-54,0 0-61,-7-7-11,7 7-36,0 0-23,-11-7-46,11 7-29,0 0-27,0 0-13,0 0-18,0 0-3,-14 3-6,14-3-5,0 0-22,0 13 12,0-13-8,4 15 2,0-7-8,2 0 2,0 2-8,2 0 6,-2 0-3,2-1 0,1 0-2,-1 1 0,-1-3 3,0 0 1,0-1-4,-7-6 4,11 11 5,-11-11 3,8 6-1,-8-6-6,0 0 7,0 0-6,0 0 1,0 0-3,12-7 4,-12 7-14,-1-11 19,1 11-9,-3-16-1,0 8 1,3 0 0,-3-2 3,3 1-20,0 1 16,1-2-7,2 1 1,0 0-2,2 0 4,0 1-4,2 1 6,0 0-18,-1 0 5,-6 7 3,14-9-4,-14 9 5,15-6-9,-15 6 7,16-1 1,-16 1 3,14 2-3,-14-2 6,17 7-2,-17-7 2,14 11 1,-7-5-7,1 0 1,0 3 9,0-2-12,-1 0 14,1 0-7,0 1 8,1-2-4,1 1 3,-3-1-5,1-1 8,-8-5 1,14 9 1,-14-9 10,14 6-12,-14-6 10,0 0-4,14 3 2,-14-3-8,0 0 9,15-5-12,-15 5 4,10-8-7,-10 8 5,9-9-2,-9 9 2,11-11-1,-11 11-3,8-12 0,-8 12 1,9-10 1,-9 10 4,5-9-8,-5 9 1,6-8-3,-6 8 0,6-7-3,-6 7 7,0 0-11,5-8 2,-5 8 1,0 0-4,0 0 1,6-8-1,-6 8 0,0 0 1,0 0 1,0 0-5,0 0 7,4-6 3,-4 6-15,0 0 19,0 0-3,0 0 6,0 0-2,0 0-10,18 4 5,-18-4 0,0 0-3,12 6 10,-12-6 12,8 6-23,-8-6 8,11 6-2,-11-6 2,12 8-3,-12-8 4,15 7-2,-15-7-3,22 8 4,-22-8 4,23 6 1,-23-6 14,27 6-20,-27-6 2,31 2 5,-31-2-4,29 0-2,-29 0 10,33-2 3,-33 2-4,28-3 0,-28 3-3,25-5 2,-25 5 1,20-7 6,-20 7 7,15-9-12,-15 9 28,11-10-17,-11 10 22,6-11-7,-6 11 15,2-11-33,-2 11 17,-3-11-24,3 11 16,-8-10-25,8 10 13,-11-8-25,11 8 23,-12-6-33,12 6 28,-17-4-31,17 4 27,-22 0-19,22 0 19,-22 2-18,22-2 13,-25 6 6,15-1-1,-1 0-2,1 1-3,1 0-17,3 0 18,6-6-29,-9 13 37,9-13-20,0 13 17,0-13-14,6 13 22,-6-13-23,14 11 19,-14-11-17,17 8 22,-17-8-19,20 6 17,-20-6-16,22 2 19,-22-2-13,23-2 21,-23 2-22,22-6 19,-13 1-19,-1-2 23,-1-1-19,-2-1 34,0-3-15,-5-1 21,0-2-25,-3-3 25,0-1-20,-4-3 34,1-2-8,-3 1 35,-2-2-19,-1 2 32,-1-1-14,1 0 26,-2 2-16,0 1-7,3 4 11,0 1-6,2 2-18,1 2-21,2 1-25,0 3-11,1 1-10,5 7-5,-3-9 4,3 9-5,0 0-2,0 0 0,14 2-16,-3 4 17,0 4-15,4 3 22,4 3-22,2 2 20,6 6-17,-2 1 18,6 1-24,-4 1 6,4 1-54,0-1-38,0 0-82,1-2-8,2-1-32,-2-2-36,4-3-14,-5-4-57,1-2-51,-2-5-443,1-2-362</inkml:trace>
  <inkml:trace contextRef="#ctx0" brushRef="#br1" timeOffset="208856.4329">12545 12726 72,'-12'-6'505,"-2"3"-132,14 3-108,-23 3-45,9 4-73,-3 5 28,-3 7-4,-2 5-6,0 6-16,2 3-9,0 9-19,0 4-26,6 5 35,0 5-24,6 2 21,3 3-48,9 0-14,6 0-16,11-1-9,10-3-1,10-3 15,11-3-38,8-6-11,13-6-58,7-5-33,12-5-45,3-5-54,7-5-69,6-5-56,4-5-114,-2-6-159,-14-4-98</inkml:trace>
  <inkml:trace contextRef="#ctx0" brushRef="#br1" timeOffset="209128.7604">14361 12725 467,'-20'-20'552,"3"1"-138,6 4-144,3 3-115,3 3-57,5 9-20,8-14-8,4 10-15,6 2-4,5 2-7,8 3 4,11 3-3,12 4-7,2 5 10,3 2 15,9 8-21,-3 2 2,-6 4-15,-3 3-4,-8 4-5,-8 2 7,-7 3-17,-10 3 1,-9 2-15,-10 1-21,-8 3-51,-10-1 2,-11-1-28,-7 0-29,-7-2-56,-9-1-38,-8-2-28,-8-2-257,-5-2-6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5:49.42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C936BD-FA64-48F5-B6E7-CF230D5E77A9}" emma:medium="tactile" emma:mode="ink">
          <msink:context xmlns:msink="http://schemas.microsoft.com/ink/2010/main" type="writingRegion" rotatedBoundingBox="13770,5417 24035,5051 24134,7836 13869,8201">
            <msink:destinationLink direction="with" ref="{4C88AECB-296A-45FE-AAAE-19CDDEB25657}"/>
            <msink:destinationLink direction="with" ref="{E3160C60-8493-4C9A-9355-E7E416DA3CDC}"/>
          </msink:context>
        </emma:interpretation>
      </emma:emma>
    </inkml:annotationXML>
    <inkml:traceGroup>
      <inkml:annotationXML>
        <emma:emma xmlns:emma="http://www.w3.org/2003/04/emma" version="1.0">
          <emma:interpretation id="{10E6299C-A5D1-41DC-B3D2-948C322D9CCB}" emma:medium="tactile" emma:mode="ink">
            <msink:context xmlns:msink="http://schemas.microsoft.com/ink/2010/main" type="paragraph" rotatedBoundingBox="14499,5391 24035,5051 24067,5961 14531,63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2B1166E-DFD8-4944-B8FA-51BADD8D66F4}" emma:medium="tactile" emma:mode="ink">
              <msink:context xmlns:msink="http://schemas.microsoft.com/ink/2010/main" type="line" rotatedBoundingBox="14499,5391 24035,5051 24067,5961 14531,6301"/>
            </emma:interpretation>
          </emma:emma>
        </inkml:annotationXML>
        <inkml:traceGroup>
          <inkml:annotationXML>
            <emma:emma xmlns:emma="http://www.w3.org/2003/04/emma" version="1.0">
              <emma:interpretation id="{B2ED5379-C20B-4C6E-B0E6-515AE63A37B1}" emma:medium="tactile" emma:mode="ink">
                <msink:context xmlns:msink="http://schemas.microsoft.com/ink/2010/main" type="inkWord" rotatedBoundingBox="14499,5391 17998,5266 18030,6176 14531,6301"/>
              </emma:interpretation>
              <emma:one-of disjunction-type="recognition" id="oneOf0">
                <emma:interpretation id="interp0" emma:lang="en-US" emma:confidence="0">
                  <emma:literal>11</emma:literal>
                </emma:interpretation>
                <emma:interpretation id="interp1" emma:lang="en-US" emma:confidence="0">
                  <emma:literal>141</emma:literal>
                </emma:interpretation>
                <emma:interpretation id="interp2" emma:lang="en-US" emma:confidence="0">
                  <emma:literal>17</emma:literal>
                </emma:interpretation>
                <emma:interpretation id="interp3" emma:lang="en-US" emma:confidence="0">
                  <emma:literal>1-1</emma:literal>
                </emma:interpretation>
                <emma:interpretation id="interp4" emma:lang="en-US" emma:confidence="0">
                  <emma:literal>147</emma:literal>
                </emma:interpretation>
              </emma:one-of>
            </emma:emma>
          </inkml:annotationXML>
          <inkml:trace contextRef="#ctx0" brushRef="#br0">0 256 93,'6'-24'575,"3"2"-183,-3-2-82,2 3-77,0 0-48,3 1-40,-1 3-29,6-1-26,-5 4-19,9-2-15,-1 3-11,8-1-14,-4 4-9,4 2-2,4 1-9,-2 2-2,2 3-1,0 3-11,4 4 7,-2 3-10,0 4 8,-4 3-2,-6 4 5,-1 5-13,-5 3 19,-13 0-4,-4 1-6,-8 5 4,-7 1-1,-5 5-2,-5-2 2,-2-2 1,0-3-6,4-5 2,0-2-2,7-6 2,-1 0-3,7-5 3,-2 0 21,1-2-18,7-1 10,4-11 3,-4 19 1,4-19 4,8 16 6,-8-16-27,23 12 16,-4-6-19,8-2 14,8 0-16,2-3-2,6 2-15,13-3-29,2 0-35,4 0-35,0-3-46,10 2-47,-14 0-29,6-2-286,-6 1-33</inkml:trace>
          <inkml:trace contextRef="#ctx0" brushRef="#br0" timeOffset="-553.5332">-1127 382 150,'0'0'427,"-20"-10"-121,20 10-68,-19-7-47,19 7-47,-14-5-24,14 5-5,0 0-28,-15-9 0,15 9 0,0 0-6,15-7 0,-15 7-9,35-6-12,-4 3-8,4 0-10,11-1-12,5-1-6,7-1-9,10 3-15,5-2-38,-3 1-38,0-1-43,0-1-43,-3 4-34,-7 0-30,-7-1-274,-3 1 9</inkml:trace>
          <inkml:trace contextRef="#ctx0" brushRef="#br0" timeOffset="-350.5757">-663 169 308,'-23'-9'351,"2"2"-105,7 0-16,-3 1-46,17 6-13,-27-12-38,27 12-27,-18-7-33,18 7-11,-17-6-22,17 6-1,0 0-17,0 0 5,-16 6-2,16-6 11,-5 18-9,3-5-2,2 5-3,-4 6 1,0 3-4,2 6-5,-2 2 1,0 3-3,0 6-3,-5 2 1,5-1 1,2 0-32,-2-5-67,8-2-62,0-2-128,7-3-254,1-3-38</inkml:trace>
          <inkml:trace contextRef="#ctx0" brushRef="#br0" timeOffset="-1429.9976">-1755 124 342,'0'0'274,"0"0"-32,-6-13-35,6 13-19,0 0-15,-6-11-4,6 11-25,0 0-27,-11-13-8,11 13-17,0 0-13,-6-13-13,6 13 1,0 0-13,-8-12-13,8 12-9,0 0-1,-4-9-8,4 9-7,0 0 23,0 0-45,-6-10 11,6 10-1,0 0-1,0 0 0,0 0-1,0 0-1,0 0 0,-5-11-3,5 11 2,0 0-1,0 0 2,0 0-1,0 0 3,0 0-4,0 0 1,0 0 1,0 0-1,0 0 1,0 0 6,0 0-11,0 0 1,0 0 2,0 0 1,-8-9-2,8 9 1,0 0 2,0 0-6,0 0 5,0 0-8,0 0 5,0 0-4,0 0 0,0 0 9,0 0-6,0 0-4,0 0 5,0 0-1,0 0-3,0 0 4,0 0 5,0 0-5,0 0 0,0 0 1,0 0 18,0 0-21,0 0-1,0 0 0,0 0-3,0 0-4,0 0-9,0 0-6,0 0-15,0 0-28,0 0-33,0 0-28,0 0-34,0 0-29,0 0-40,0 0-218,4 12 72</inkml:trace>
          <inkml:trace contextRef="#ctx0" brushRef="#br0" timeOffset="-790.3088">-1813 83 76,'13'-10'365,"-13"10"-79,0 0-34,0 0-35,8-11-28,-8 11-19,0 0-9,0 0 7,4-13-18,-4 13-11,0 0-21,0 0 0,0 0-34,0-13 21,0 13-21,0 0-16,0 0-23,0 0-38,0 0 22,0 0-34,2-11 19,-2 11-30,0 0 22,0 0-26,0 0 27,0 0-20,4 16 25,-4-16-22,0 24 21,2-5-25,-2 5 32,0 3-3,0 6-2,-2 3 3,2 2-10,-2 7 1,-2 1 1,0 1-1,-2 1 12,-1 1-30,-3-1 41,0 0-37,-1-1 1,1-2 38,0-1-41,2-2 41,-1-7-43,5-4 26,0-5-55,2-2 10,2-5-37,4-2-21,0-6-61,4-1-64,5-4-68,-13-6-385,35 4-176</inkml:trace>
          <inkml:trace contextRef="#ctx0" brushRef="#br0" timeOffset="191.0766">910 357 466,'-13'-10'425,"13"10"-78,-14-14-101,14 14-49,-15-10-48,15 10-22,0 0-45,2-14 1,-2 14-22,17-6-5,1 1-10,5 1-8,8 1-8,6-1-8,11 1-3,4-1 7,6 1-48,12 1-46,-2-2-57,4 1-43,-5 0-49,-8 0-45,-1 0-228,-8 0 23</inkml:trace>
          <inkml:trace contextRef="#ctx0" brushRef="#br0" timeOffset="380.9293">1381 142 149,'-17'-6'526,"-1"0"-139,18 6-98,-27-7-66,27 7-61,-19-6-18,19 6-41,0 0-21,0 0-19,-27 4-10,27-4-9,-4 11 2,4-11 1,0 23-6,0-6-2,0 2-10,0 5-1,0 3-3,0 2-8,-4 3 9,4 1-12,0 2-29,0-6-29,0 5-37,0-6-70,4 0-59,0-2-93,5-2-239,1-2-48</inkml:trace>
        </inkml:traceGroup>
        <inkml:traceGroup>
          <inkml:annotationXML>
            <emma:emma xmlns:emma="http://www.w3.org/2003/04/emma" version="1.0">
              <emma:interpretation id="{E025F443-4068-4B7E-977C-6FC8C965865E}" emma:medium="tactile" emma:mode="ink">
                <msink:context xmlns:msink="http://schemas.microsoft.com/ink/2010/main" type="inkWord" rotatedBoundingBox="18475,5281 20381,5213 20406,5908 18500,5976"/>
              </emma:interpretation>
              <emma:one-of disjunction-type="recognition" id="oneOf1">
                <emma:interpretation id="interp5" emma:lang="en-US" emma:confidence="1">
                  <emma:literal>3</emma:literal>
                </emma:interpretation>
                <emma:interpretation id="interp6" emma:lang="en-US" emma:confidence="0">
                  <emma:literal>37</emma:literal>
                </emma:interpretation>
                <emma:interpretation id="interp7" emma:lang="en-US" emma:confidence="0">
                  <emma:literal>3*</emma:literal>
                </emma:interpretation>
                <emma:interpretation id="interp8" emma:lang="en-US" emma:confidence="0">
                  <emma:literal>31</emma:literal>
                </emma:interpretation>
                <emma:interpretation id="interp9" emma:lang="en-US" emma:confidence="0">
                  <emma:literal>3-</emma:literal>
                </emma:interpretation>
              </emma:one-of>
            </emma:emma>
          </inkml:annotationXML>
          <inkml:trace contextRef="#ctx0" brushRef="#br0" timeOffset="809.0585">2069 86 418,'9'-20'400,"-3"2"-91,2 2-75,4 1-53,-5 0-38,5 1-36,2 0-22,7 2-17,2 0-15,4 1-11,4 0-11,6 2-2,0 2-11,2 2-5,1 3-7,-3 1 1,4 2-3,3 4-13,-3 0 2,-6 3-11,0 3-5,-6-1 6,-8 4-4,-11 0 11,-1 1-11,-9 1 18,-9 2-17,-5 2-1,-5-1 7,-12 3 6,0-1-7,0-2 10,0-4 0,0-1 1,4 0 5,9-4 17,-5-1 24,8-1-2,-1-2 1,6 0-16,10-6-5,-21 8 0,21-8-8,0 0 0,0 0-9,0 0 4,8 10-7,-8-10-1,31 5 1,-12-2-1,1 2-4,5 1 2,2 1 6,0 2-8,-2 1 1,0 3 1,-1 1 4,-9 1 3,-3 0 0,-5 2 22,-3 1-17,-8 1 11,-7 2-3,-5 1 1,-7 1 0,-4 1-3,-6-1 1,-2-2-2,0-1-12,8-4 6,-6-2 3,6-1-17,2-3-13,6-1-40,1-3-84,18-6-93,-27 5-349,27-5-98</inkml:trace>
          <inkml:trace contextRef="#ctx0" brushRef="#br0" timeOffset="1214.7934">3835 11 46,'0'0'572,"-19"-7"-182,19 7-82,0 0-86,-17-7-41,17 7-44,0 0-26,0 0-25,0 0-16,0 0-7,-14 11 17,14-11-16,0 15 7,0-15-26,0 23-6,-4-5 15,4 0-31,0 2 16,-8 4-26,1 1 17,-1 6-24,-6-1 22,1 1-40,-1-2-1,-3 2-47,3-4-44,1-2-62,3-2-93,6-4-109,4-4-163,4-2-33</inkml:trace>
          <inkml:trace contextRef="#ctx0" brushRef="#br0" timeOffset="1009.6684">3022 287 223,'8'-14'568,"-8"14"-121,5-11-137,-5 11-30,0 0-91,4-14-14,-4 14-61,0 0-8,10-11-44,-10 11 16,17-5-38,-17 5 35,37-7-42,-6 3 25,14-1-43,5 1 34,16-3-44,2 1-11,17-1-37,0-2-47,2 2-64,-3-3-31,1 1-107,-17 1-45,-2 1-201,-10-2-43</inkml:trace>
        </inkml:traceGroup>
        <inkml:traceGroup>
          <inkml:annotationXML>
            <emma:emma xmlns:emma="http://www.w3.org/2003/04/emma" version="1.0">
              <emma:interpretation id="{2D080B89-0026-4B5E-B6A7-9FB53DD12197}" emma:medium="tactile" emma:mode="ink">
                <msink:context xmlns:msink="http://schemas.microsoft.com/ink/2010/main" type="inkWord" rotatedBoundingBox="21307,5223 24037,5126 24062,5805 21331,5902"/>
              </emma:interpretation>
              <emma:one-of disjunction-type="recognition" id="oneOf2">
                <emma:interpretation id="interp10" emma:lang="en-US" emma:confidence="1">
                  <emma:literal>473</emma:literal>
                </emma:interpretation>
                <emma:interpretation id="interp11" emma:lang="en-US" emma:confidence="0">
                  <emma:literal>4+3</emma:literal>
                </emma:interpretation>
                <emma:interpretation id="interp12" emma:lang="en-US" emma:confidence="0">
                  <emma:literal>43</emma:literal>
                </emma:interpretation>
                <emma:interpretation id="interp13" emma:lang="en-US" emma:confidence="0">
                  <emma:literal>413</emma:literal>
                </emma:interpretation>
                <emma:interpretation id="interp14" emma:lang="en-US" emma:confidence="0">
                  <emma:literal>443</emma:literal>
                </emma:interpretation>
              </emma:one-of>
            </emma:emma>
          </inkml:annotationXML>
          <inkml:trace contextRef="#ctx0" brushRef="#br0" timeOffset="1638.1333">5083-97 396,'15'-11'633,"1"2"-160,-6 2-109,-1-1-76,-9 8-72,18-10-65,-18 10-30,9-9-24,-9 9-25,0 0-12,0 0-11,0 0-6,-23 11-10,10-4-12,-5 4 4,-1 3-41,-3 1 38,-1 1-38,-2 2 40,6 1-39,-3-1 0,7 0 5,-1 0 36,1-4-39,7 0 43,0-2-45,1 0 39,3-2-37,4-10 41,0 18-40,0-18 42,11 17-24,1-11 21,2 0-45,7-3 42,2 3-37,4-5 44,0 1-43,4-1 0,2-2 4,2-1 3,0 1 9,-2-2 15,-2 0 33,0 0 19,-4-1 27,-4 2 18,-1-1 6,1-1 3,-23 4 9,31-6-6,-31 6-11,27-4-20,-27 4-26,27-3-21,-27 3-20,0 0-12,23-3-10,-23 3 0,0 0 1,14 13 1,-14-13-1,-4 19 0,-2-3 30,-2 1-35,-3 4 34,-5 2-42,1 3 33,-1 2-36,-3 0 28,5-1-72,-3-1-9,9 0-58,2-2 16,1-1-95,10-1-42,9-1-48,5-3-29,1-3-29,13-2-38,3-2-394,-1-5-293</inkml:trace>
          <inkml:trace contextRef="#ctx0" brushRef="#br0" timeOffset="2045.3281">6480 62 408,'0'0'379,"0"0"-89,-31-1-70,31 1-47,0 0-49,0 0-18,-26 3-13,26-3 22,0 0-2,-7 11-16,7-11 9,0 12-32,0-12 3,0 18-31,0-6 7,5 0-24,-5 2 14,2 3-34,-2 2 34,-2-1-33,-1 0 18,-1 2-27,0 2 12,-6-1-27,4-3-24,-1 0-25,-3-2-66,6-2-69,0-2-77,4-12-331,-2 16-120</inkml:trace>
          <inkml:trace contextRef="#ctx0" brushRef="#br0" timeOffset="2459.4998">7115-108 131,'8'-12'505,"3"4"-145,-3 0-75,-8 8-76,19-16-45,-7 10-29,-12 6-27,29-10-23,-13 4-18,3 1 3,2 2-32,6-1 3,-1 1-17,1 2-6,2-2-4,0 2-3,0 0-1,0 0-3,0 0-3,-2 1 7,-4-2-2,-23 2-1,41-2 9,-41 2-1,29-2-5,-29 2-1,0 0-6,23-5-1,-23 5 1,0 0-1,0 0-4,-23-3-2,23 3 0,-37 1 2,12 0-2,2 1 4,-4 2 0,0 2-6,1 0 0,-1 1 0,4 0 2,4 2-2,1 2 4,1 0 25,5 0-29,1 2 12,7-1-7,4 1 12,0 0-12,4 3 9,9-4 2,-3 5-6,9 0-3,-1-1-1,3 1 11,-2 0-18,-3-2 13,-1-2-5,-1 1 27,-1 0 0,-5 1 25,-2-2-5,-2 0 60,-4 0-28,-4 0 43,-6 1-50,-5 0 26,-8 1-48,-8 2 23,-12 0-48,0 2 33,-17 0-48,0 1 14,-11-2-83,5-2 11,-4 0-96,-4 0-52,1-1-70,1 0-70,10-4-396,-10 2-233</inkml:trace>
          <inkml:trace contextRef="#ctx0" brushRef="#br0" timeOffset="1835.7022">6071 256 330,'0'-13'470,"0"13"-115,-4-21-65,4 21-41,0-17-32,0 17-34,0-14-22,0 14-27,0-12-34,0 12-16,4-12-20,-4 12-4,11-8 14,-11 8-52,24-10 0,-3 8-8,10-2-3,0 1-12,12-1-35,7 0-36,2 0-45,1 1-8,-1-1-32,2 0 3,-2 1-31,-5-1 26,-10 1-28,3 0 26,-7 0-85,-6 0-149,-5-1 151</inkml:trace>
        </inkml:traceGroup>
      </inkml:traceGroup>
    </inkml:traceGroup>
    <inkml:traceGroup>
      <inkml:annotationXML>
        <emma:emma xmlns:emma="http://www.w3.org/2003/04/emma" version="1.0">
          <emma:interpretation id="{FB2A4077-11BF-4949-9B95-CB8D0E0BED58}" emma:medium="tactile" emma:mode="ink">
            <msink:context xmlns:msink="http://schemas.microsoft.com/ink/2010/main" type="paragraph" rotatedBoundingBox="13809,7179 17475,6907 17557,8022 13891,82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1225E8-E95D-491E-868B-2509CAD05922}" emma:medium="tactile" emma:mode="ink">
              <msink:context xmlns:msink="http://schemas.microsoft.com/ink/2010/main" type="inkBullet" rotatedBoundingBox="13839,7582 14895,7503 14916,7778 13859,7856"/>
            </emma:interpretation>
            <emma:one-of disjunction-type="recognition" id="oneOf3">
              <emma:interpretation id="interp15" emma:lang="en-US" emma:confidence="0">
                <emma:literal>→</emma:literal>
              </emma:interpretation>
            </emma:one-of>
          </emma:emma>
        </inkml:annotationXML>
        <inkml:trace contextRef="#ctx0" brushRef="#br0" timeOffset="3222.9096">-2342 2406 323,'-45'8'429,"3"-2"-82,9 0-65,4-2-69,4 0-39,7 1-37,18-5-22,-23 5-26,23-5-4,0 0-24,0 0 9,39 4-35,-1-4 7,15-2-17,18 0 4,9-1-30,21-2-24,5 2-33,5 0-77,3-1-45,2-1-129,2 0-237,-5 2-55</inkml:trace>
        <inkml:trace contextRef="#ctx0" brushRef="#br0" timeOffset="3060.1426">-2328 2225 512,'0'0'438,"-24"-6"-104,24 6-80,0 0-49,0 0-44,0 0-36,10-14-25,-10 14-17,37-5-16,-10 2-16,8-1-3,5 1-18,9-1-10,5 1-15,6 0-25,10 0-33,2-1-52,1 2-26,1 0-50,-4 1-52,-7-1-301,-8 1-41</inkml:trace>
      </inkml:traceGroup>
      <inkml:traceGroup>
        <inkml:annotationXML>
          <emma:emma xmlns:emma="http://www.w3.org/2003/04/emma" version="1.0">
            <emma:interpretation id="{D8C5AA33-D3C5-4896-B559-0DC011F2F1E9}" emma:medium="tactile" emma:mode="ink">
              <msink:context xmlns:msink="http://schemas.microsoft.com/ink/2010/main" type="line" rotatedBoundingBox="15595,7046 17475,6907 17557,8022 15677,8161"/>
            </emma:interpretation>
          </emma:emma>
        </inkml:annotationXML>
        <inkml:traceGroup>
          <inkml:annotationXML>
            <emma:emma xmlns:emma="http://www.w3.org/2003/04/emma" version="1.0">
              <emma:interpretation id="{E84677C9-1B1C-4AEA-B940-00FC20553777}" emma:medium="tactile" emma:mode="ink">
                <msink:context xmlns:msink="http://schemas.microsoft.com/ink/2010/main" type="inkWord" rotatedBoundingBox="15595,7046 17475,6907 17557,8022 15677,8161"/>
              </emma:interpretation>
              <emma:one-of disjunction-type="recognition" id="oneOf4">
                <emma:interpretation id="interp16" emma:lang="en-US" emma:confidence="1">
                  <emma:literal>15</emma:literal>
                </emma:interpretation>
                <emma:interpretation id="interp17" emma:lang="en-US" emma:confidence="0">
                  <emma:literal>1</emma:literal>
                </emma:interpretation>
                <emma:interpretation id="interp18" emma:lang="en-US" emma:confidence="0">
                  <emma:literal>5</emma:literal>
                </emma:interpretation>
                <emma:interpretation id="interp19" emma:lang="en-US" emma:confidence="0">
                  <emma:literal>15.</emma:literal>
                </emma:interpretation>
                <emma:interpretation id="interp20" emma:lang="en-US" emma:confidence="0">
                  <emma:literal>'5</emma:literal>
                </emma:interpretation>
              </emma:one-of>
            </emma:emma>
          </inkml:annotationXML>
          <inkml:trace contextRef="#ctx0" brushRef="#br0" timeOffset="11471.6917">-610 1679 27,'0'0'491,"0"0"-153,6-13-84,-6 13-56,0 0-47,0 0-29,0 0-24,-2 13-17,0-1-5,-2 5-9,-2 5-11,-2 8 32,-1 5-45,-5 5 28,2 5-37,-3 1-10,3 2-4,-3 0-3,3 0 0,-1-2-4,1 1 3,4-3-3,-1-3-1,5-6-2,0-2-2,2-6-2,2-2-28,2-4-23,0-2-37,4-2-58,1-3-67,1-5-63,-8-9-228,23 10 12</inkml:trace>
          <inkml:trace contextRef="#ctx0" brushRef="#br0" timeOffset="12230.9284">147 1674 249,'0'0'263,"-31"1"-68,31-1-44,-19 4-33,19-4-22,-18 9-1,9 0-10,3 1 25,0 4 2,0 1-25,2 2 11,-3 6-17,-1 1 22,4 2-51,-4 4 21,-5 2-42,3 0 25,-4 1-36,-3 5 23,-6-2-36,1 1 2,1-7 0,0-1-6,-2-1 2,1-2-1,1-2-1,2-5 3,1-1 2,5-4 47,1-1 21,0-3 18,1-2-25,11-8 20,-16 12-39,16-12 19,0 0-39,0 0 21,0 0-12,0 0-8,-11-13-4,22 3-3,3-3-11,7-3-2,2-1-4,10-2-1,4-1-3,2 1 20,5-1-20,5 2-8,7-1 0,-2 4 5,2 1-12,1 2 4,1 2-5,2 3 6,-4 4 0,-2 1-8,-2 4-2,1 3 0,-5 2 2,3 4 2,-3 2-1,-11 4 8,-2 1-6,-4 4 3,-8 3-19,-10 0 25,-3 1-15,-10 2 5,-10 5 29,-7 7-28,-14-1 22,-6 3-23,-17 4 24,-8-1 0,-10-1-3,-5-3-2,1-3 1,-9-3-1,13-9 0,-3-4 12,7-2 24,8-7 8,6-3 14,9-4 0,6-3-5,5-3-4,3-3-9,2-2-11,9-4-6,3-1-8,9-2-6,6-2-3,8-3-1,13-2-46,10-3 41,12-1-47,13 0 30,10-2-47,6 3-12,5 2-10,7 2-9,5 3-3,0 2-11,4 2-8,2 3 11,0 0-31,-13 6 11,-3 1-53,-1 2-23,-3 1-23,-7 3-75,2 1-138,-18-1 100</inkml:trace>
          <inkml:trace contextRef="#ctx0" brushRef="#br0" timeOffset="11695.8434">-91 1840 465,'0'-16'416,"0"3"-97,0 2-68,0 11-58,4-21-36,-4 21-37,9-17-24,1 8-21,2 3-13,5-2-14,6 1-4,3-1-14,16 0 6,3 1-16,5 0 1,12 1-7,10 0-1,-2-1-4,21 1-5,-14 2-29,1 0-30,1 1-12,-3-1-45,-3 3-29,-13 0-47,-6 0-39,-7 1-268,-6 0 13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6:05.58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11DEB4-BBE2-4CDB-ACA4-F9CE964207C8}" emma:medium="tactile" emma:mode="ink">
          <msink:context xmlns:msink="http://schemas.microsoft.com/ink/2010/main" type="writingRegion" rotatedBoundingBox="9206,9212 20925,9773 20742,13584 9024,13023"/>
        </emma:interpretation>
      </emma:emma>
    </inkml:annotationXML>
    <inkml:traceGroup>
      <inkml:annotationXML>
        <emma:emma xmlns:emma="http://www.w3.org/2003/04/emma" version="1.0">
          <emma:interpretation id="{B3DDB7CC-3F28-4009-A9BA-0E789B97BCFD}" emma:medium="tactile" emma:mode="ink">
            <msink:context xmlns:msink="http://schemas.microsoft.com/ink/2010/main" type="paragraph" rotatedBoundingBox="9203,9227 20924,9744 20874,10870 9154,103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CF1F30-9084-42B0-9873-4056373CCC6B}" emma:medium="tactile" emma:mode="ink">
              <msink:context xmlns:msink="http://schemas.microsoft.com/ink/2010/main" type="line" rotatedBoundingBox="9203,9227 20924,9744 20874,10870 9154,10353"/>
            </emma:interpretation>
          </emma:emma>
        </inkml:annotationXML>
        <inkml:traceGroup>
          <inkml:annotationXML>
            <emma:emma xmlns:emma="http://www.w3.org/2003/04/emma" version="1.0">
              <emma:interpretation id="{56061591-5F04-4AEE-805F-38BD1CEA9D57}" emma:medium="tactile" emma:mode="ink">
                <msink:context xmlns:msink="http://schemas.microsoft.com/ink/2010/main" type="inkWord" rotatedBoundingBox="17355,9659 20921,9816 20885,10626 17320,10469"/>
              </emma:interpretation>
              <emma:one-of disjunction-type="recognition" id="oneOf0">
                <emma:interpretation id="interp0" emma:lang="en-US" emma:confidence="0">
                  <emma:literal>731-3</emma:literal>
                </emma:interpretation>
                <emma:interpretation id="interp1" emma:lang="en-US" emma:confidence="0">
                  <emma:literal>7731-3</emma:literal>
                </emma:interpretation>
                <emma:interpretation id="interp2" emma:lang="en-US" emma:confidence="0">
                  <emma:literal>4731-3</emma:literal>
                </emma:interpretation>
                <emma:interpretation id="interp3" emma:lang="en-US" emma:confidence="0">
                  <emma:literal>7312-3</emma:literal>
                </emma:interpretation>
                <emma:interpretation id="interp4" emma:lang="en-US" emma:confidence="0">
                  <emma:literal>3731-3</emma:literal>
                </emma:interpretation>
              </emma:one-of>
            </emma:emma>
          </inkml:annotationXML>
          <inkml:trace contextRef="#ctx0" brushRef="#br0">918 4861 223,'6'-17'428,"-6"3"-118,0 1-48,4 0-80,-4-1-36,4 0-18,0-1-12,-1 0-11,5-1-16,0 1-5,2 1-20,7 0-12,-3 0-14,11 0 23,4 1-43,2 3 22,6-1-38,3 4 26,-3 3-36,2 2 30,2 2-36,3 2 28,1 4-28,-1 4 0,1 3 1,-3 4 6,-7 3-1,-8 2 4,-13 1 0,-6 1 33,-8 2-39,-4 5 31,-12 1-31,-3-2 29,-8 4-33,0-1 31,-2-7-22,3-1 24,1-3-35,4-5 37,4 0-20,3-4 51,2-1-25,-1-3 42,3 1-36,2-2 35,8-8-47,-11 12 30,11-12-34,0 0 27,9 14-44,-9-14 34,37 4-38,-10-3 34,8 0-35,6-1 37,5 0-44,11-1-6,1 0-21,2 0-8,2 0-72,0-1-14,-2 1-59,6 0-37,-6-1-44,2-1-290,-4 1-78</inkml:trace>
          <inkml:trace contextRef="#ctx0" brushRef="#br0" timeOffset="204.6814">2383 4851 2,'-4'-13'498,"4"13"-150,0 0-72,0-14-72,0 14-47,0 0-31,13-12-25,-13 12-6,27-7-9,-27 7-3,41-6-20,-10 2-12,6 2-6,7 0-9,9 1 3,3-1-38,2 1-35,4 0-65,-2 1-46,2-1-20,0-1-41,-2 1-29,-2-1-186,-4 0 116</inkml:trace>
          <inkml:trace contextRef="#ctx0" brushRef="#br0" timeOffset="411.9228">2865 4681 287,'-10'-6'410,"10"6"-103,-21-10-63,21 10-65,-14-7-39,14 7-17,0 0-39,-15-6-6,15 6-7,0 0 1,0 0 1,0 0 29,0 10-1,0-10-35,4 18 0,-2-5-10,2 3-10,-4 3-6,0 2-5,0 5-8,-6 1-9,2 6 32,-4 1-41,4 1 32,-7-1-63,3 0-3,0-1-80,-2-1-37,5-1-91,1-5-99,4-2-252,0-6-97</inkml:trace>
          <inkml:trace contextRef="#ctx0" brushRef="#br0" timeOffset="851.6181">3589 4590 56,'16'-18'462,"-1"1"-159,1 0-43,3 3-81,3-1-21,1 1-51,8 2 2,0 1-47,0 0 15,6 2-34,3 2 14,1 0-37,5 3 27,-7 2-44,6 1 25,-3 3-33,7 1 31,-5 4-37,1 0 27,-4 2-26,-5 2 24,-5 1-27,-9 2 29,-7-1-29,-3 2 27,-12 1-28,0-2 3,-8 2 6,-7 2 6,-7-1-6,-1 1 5,-4-1 4,-4-2 5,4 0-1,0-2 10,1-1 21,3-2 16,0-2 12,6-1 16,3 0 1,0-1-17,14-6 13,-25 10-56,25-10 8,-15 7-9,15-7-8,0 0 5,0 0-9,13 12-1,-13-12-5,37 7-1,-6-3-1,0 1-5,2 2 5,6 1 0,1 1-10,-3 2 0,0 1 1,-2 3 1,-8-3 33,0 4-23,-4 1 17,-3 0-37,-9 0 38,-7 0-31,-4-1 45,-4 2-39,-11 3 47,-8-2-40,-8 3 8,-8-2-1,-6 1 1,-9 0 8,-8-2-6,-2-1-4,-4-2-1,6-4-6,0-2-33,-3-2-46,-1 0-31,2-3-87,10-1-82,-3-1-413,3-1-195</inkml:trace>
          <inkml:trace contextRef="#ctx0" brushRef="#br0" timeOffset="-2826.5847">-7032 4661 179,'-29'-9'384,"2"0"-83,0-3-29,0-2-52,4-2-4,3-2-24,1-2-44,3-1 9,5-3-65,5-3 12,8-2-42,6-5 22,11-7-44,8-1 26,8-1-43,11-3-9,7 0 4,7 4-3,-8 7 0,2 3-3,1 4-7,-3 5-7,-6 6-3,-9 6-1,2 2-3,-8 5 4,-2 6-8,0 4 16,2 5-4,-6 6 3,0 10-2,-7 2 34,-3 11-38,-5 3 38,-4 3-40,-4 3 34,-2-1-41,-4 2 0,2 0 5,0-2 4,-2 0 0,2-3 6,0-7-8,0-2 36,0-6-42,0-4 37,2-2-35,0-4 54,0-3-40,-3-3 65,3-1-21,0-13 26,-2 16-42,2-16-4,0 0-6,0 0-7,0 0 3,0 0-9,-6-16 4,6 2 1,0-3-1,2-3-10,7-5-2,-1-5-1,2-1 28,3-1-33,3-1 29,5-2-30,4 0 29,-3 7-38,5 0 0,0 3 4,2 3 0,-4 4-4,2 2 1,-3 2-3,1 5 1,2 2 33,-4 3-34,4 4 31,0 2-31,2 4 26,6 4-28,-2 3 30,4 6-29,-2 3 32,4 6-29,-3 2 4,1 3-6,-2 2 11,0 1 2,0 3 0,-2-1-16,0 1-28,2-1 23,-1 1-66,-1-3-3,0 0-58,-2-4-37,0-6-77,-2-3-385,-3-5-162</inkml:trace>
          <inkml:trace contextRef="#ctx0" brushRef="#br0" timeOffset="-2351.6763">-5112 4620 124,'-19'-16'501,"5"3"-175,-3 1-36,3-1-97,2 2 3,-1 1-36,3 2 31,0 0-67,10 8 14,-15-16-70,15 16 14,-6-11-50,6 11 25,10-11-38,-10 11 19,31-10-39,-4 4 22,4 3-48,6-1 16,5 1-50,7-1 26,1 1-45,-1 0 4,3 0-44,0 1 5,-1-2-33,1-1 16,-4 4-10,-1-5 25,-3 3 3,-9-2 13,-4 1 6,-2-1 45,-11 0-3,-3-1 19,-15 6 8,12-12 23,-12 12 6,-10-17 43,-3 8-3,-7-3 40,-7-1-11,-4 0 29,-4 0 2,-7-4 32,1 1-38,0 1 47,6 3-49,-1-1 31,8 2-43,1 1-2,2 1-4,2 1-14,7 2-15,-1-1-10,3 2-16,14 5-9,-23-9-1,23 9-2,0 0-1,0 0 5,0 0-2,0 0-12,35 0 2,-8 4-1,6 1-1,8 2 1,7 2 1,10 0 5,2 2-10,0-1 38,12 5-45,-12-3 37,-2 0-38,-2 1 32,-5-1-32,-3-1 27,-7 0-35,-6 0 39,-6 1-41,-10-3 48,-3 2-40,-5 1 52,-7 0-39,-8 1 13,-7 1-1,-7 3 2,-7 1 4,-10 2-12,-7 1 0,-5 4-18,-5 0 20,1-1-24,-3 0-1,6 0-46,9-3-42,2-2-72,10-2-64,6-2-61,7-2-260,8-3-78</inkml:trace>
          <inkml:trace contextRef="#ctx0" brushRef="#br0" timeOffset="-1865.8835">-3464 4357 219,'-5'-21'590,"-1"2"-149,2 1-112,-4-2-63,4 2-58,-3 0-33,3 0-41,4 1-29,0 0-45,4 1 16,3-1-40,5 2 19,7-2-40,6 2 20,3 0-36,10 2 27,3 2-34,4 1 31,3 3-30,6 2 22,2 2-27,-1 2 13,3 3-29,-2 2 18,4 3-8,-8 3-2,-11 1-7,-8 4 6,-6 1-1,-13 3 7,-5-1 3,-9 2 0,-11 3 10,-7 3-7,-9-1 3,-4 0 0,-4-2 6,0-1 3,-3-3-2,7-3 12,0-2 8,2-2 17,7-3 8,1-1 3,2-1-3,3-2-14,16-5-7,-25 7-5,25-7-7,0 0-4,0 0 0,0 0-1,0 0-3,0 0-9,27 1-1,-27-1 5,50 1 2,-15 0-7,0 2-3,2 1 8,6 2-12,-1 3 5,-5 2-1,2 1-1,-4 3 4,-6 0 29,-4 3-33,-2 1-22,-11 2 27,-3 2-20,-9 0 33,-7 4-32,-3 2 33,-13 0-26,-8 6 27,-6-3 0,-4-1-4,-5 0 1,-5-3 1,-3-2 2,2-4-3,3-5-3,-1-2 2,0-4 1,7-3-4,-3-3-8,5-4-28,4-1-31,-4-2-42,3-3-8,-3-2-75,2 0-41,4-3-70,2 1-277,4 1-89</inkml:trace>
          <inkml:trace contextRef="#ctx0" brushRef="#br0" timeOffset="-1108.3491">-1507 4590 223,'0'0'352,"0"0"-21,6-13-48,-6 13-7,0 0-74,4-9-30,-4 9-34,0 0-33,0 0-27,0 0-23,9-10-12,-9 10-10,0 0-7,0 0 2,12 11-1,-12-11-2,8 19 1,-1-5 0,-1 4-11,0 2 14,0 3 6,0 4-11,1 3-2,-3 2 2,2 3-1,-4 0 34,0-1-50,0 0 35,-2 0-42,2 1 33,-2-1-39,0-5 39,0 0-37,0-1-2,0-2-3,-2-1 9,4-5 0,-2-1-4,2-2-14,-2-2-13,2-3-8,-2-12-26,4 22-40,-4-22-47,7 11-77,-7-11-68,0 0-273,22 2-87</inkml:trace>
          <inkml:trace contextRef="#ctx0" brushRef="#br0" timeOffset="-829.969">-606 4935 207,'0'0'409,"7"-12"-135,-7 12-22,0 0-61,-9-10 22,9 10-45,0 0 2,0 0-9,-8-11-20,8 11-29,0 0-24,0 0-23,0 0-16,0 0-11,4-11-8,-4 11-3,25-1-6,-25 1-3,48-4 3,-13 3-12,6-1-1,9 0-2,5 0-7,5-1-10,2 1-25,5-2-17,-3 3-27,-9-1-34,3 0-24,-2 0-2,-4 1-35,-9 0-8,-1-1-42,-5 0-254,-4 1 37</inkml:trace>
          <inkml:trace contextRef="#ctx0" brushRef="#br0" timeOffset="-413.6451">-114 4747 72,'0'0'445,"-4"-15"-112,4 15-37,-6-13-56,6 13-45,-4-10-42,4 10-38,0 0-24,-4-12-26,4 12-11,0 0-14,0 0-5,0 0-3,0 0-4,0 15 10,4-4-12,-2 4-4,0 3 31,0 1-42,0 7 33,0 0-42,-2 3 35,0 0-39,0 6 28,0 0-37,-2 1 34,-2 0-35,2 0 35,0 0-36,0-2-11,2-4-38,2-1-33,4-2-72,2-2-86,3-2-329,3-3-95</inkml:trace>
        </inkml:traceGroup>
      </inkml:traceGroup>
    </inkml:traceGroup>
    <inkml:traceGroup>
      <inkml:annotationXML>
        <emma:emma xmlns:emma="http://www.w3.org/2003/04/emma" version="1.0">
          <emma:interpretation id="{5A1E76FF-A441-4F44-BEE2-B7A0C15F270B}" emma:medium="tactile" emma:mode="ink">
            <msink:context xmlns:msink="http://schemas.microsoft.com/ink/2010/main" type="paragraph" rotatedBoundingBox="13969,11280 17015,11425 16983,12089 13937,1194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BAA9576-B82B-41BD-B2C1-35E27B8D651F}" emma:medium="tactile" emma:mode="ink">
              <msink:context xmlns:msink="http://schemas.microsoft.com/ink/2010/main" type="inkBullet" rotatedBoundingBox="13956,11557 15160,11614 15151,11793 13947,11736"/>
            </emma:interpretation>
            <emma:one-of disjunction-type="recognition" id="oneOf1">
              <emma:interpretation id="interp5" emma:lang="en-US" emma:confidence="1">
                <emma:literal>=</emma:literal>
              </emma:interpretation>
              <emma:interpretation id="interp6" emma:lang="en-US" emma:confidence="0">
                <emma:literal>=.</emma:literal>
              </emma:interpretation>
              <emma:interpretation id="interp7" emma:lang="en-US" emma:confidence="0">
                <emma:literal>=-</emma:literal>
              </emma:interpretation>
              <emma:interpretation id="interp8" emma:lang="en-US" emma:confidence="0">
                <emma:literal>-=</emma:literal>
              </emma:interpretation>
              <emma:interpretation id="interp9" emma:lang="en-US" emma:confidence="0">
                <emma:literal>-</emma:literal>
              </emma:interpretation>
            </emma:one-of>
          </emma:emma>
        </inkml:annotationXML>
        <inkml:trace contextRef="#ctx0" brushRef="#br0" timeOffset="1325.7128">-2431 6217 305,'0'0'538,"0"0"-137,-27 1-109,27-1-68,0 0-48,0 0-37,0 0-24,0 0-29,27 2-17,-27-2-16,56 0-5,-15 0-26,5 0-28,12 0 7,4 0-79,2 2-17,10-1-73,3 0-33,-5 1-66,2-2-251,-14 0-17</inkml:trace>
        <inkml:trace contextRef="#ctx0" brushRef="#br0" timeOffset="1497.841">-2113 6368 327,'-35'3'536,"6"-1"-93,7 1-142,22-3-33,-40 2-94,40-2 4,-22 3-74,22-3 10,0 0-55,0 0 20,29 1-49,2-1 27,14-1-36,15-1 3,21 0-77,18-2-22,8-1-87,7 1-71,29-2-96,5-2-254,-1 1-96</inkml:trace>
      </inkml:traceGroup>
      <inkml:traceGroup>
        <inkml:annotationXML>
          <emma:emma xmlns:emma="http://www.w3.org/2003/04/emma" version="1.0">
            <emma:interpretation id="{644A2A2B-FCE9-4A7C-97F7-39C3ABAABC90}" emma:medium="tactile" emma:mode="ink">
              <msink:context xmlns:msink="http://schemas.microsoft.com/ink/2010/main" type="line" rotatedBoundingBox="15824,11368 17015,11425 16983,12089 15792,12032"/>
            </emma:interpretation>
          </emma:emma>
        </inkml:annotationXML>
        <inkml:traceGroup>
          <inkml:annotationXML>
            <emma:emma xmlns:emma="http://www.w3.org/2003/04/emma" version="1.0">
              <emma:interpretation id="{1BF27FBA-82C6-45FA-B1BA-9150A2B6206A}" emma:medium="tactile" emma:mode="ink">
                <msink:context xmlns:msink="http://schemas.microsoft.com/ink/2010/main" type="inkWord" rotatedBoundingBox="15824,11368 17015,11425 16983,12089 15792,12032"/>
              </emma:interpretation>
              <emma:one-of disjunction-type="recognition" id="oneOf2">
                <emma:interpretation id="interp10" emma:lang="en-US" emma:confidence="1">
                  <emma:literal>6</emma:literal>
                </emma:interpretation>
                <emma:interpretation id="interp11" emma:lang="en-US" emma:confidence="0.5">
                  <emma:literal>G</emma:literal>
                </emma:interpretation>
                <emma:interpretation id="interp12" emma:lang="en-US" emma:confidence="0">
                  <emma:literal>6.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G.</emma:literal>
                </emma:interpretation>
              </emma:one-of>
            </emma:emma>
          </inkml:annotationXML>
          <inkml:trace contextRef="#ctx0" brushRef="#br0" timeOffset="2277.7722">74 6084 235,'0'0'449,"-4"-17"-119,4 17-57,-14-15-59,1 9-36,-1 0-17,-7 1-24,-3 2-18,-5 1-9,-4 3-9,-13 4-51,-2 2 25,-5 5-43,-1 2 37,-6 5-44,6 6 0,5 0 1,1 4-10,9 1 4,8 2 26,8-3-44,9 1 41,7 3-44,7-5 34,11 6-40,9 3 38,9-3-5,11-1-1,9-3-1,13-2-39,7-6 40,7-2-25,5-5 25,3-5-36,3-3 39,-8-5-37,-3-5 36,9-5-29,-6-1 33,-7-4 2,-16 1 39,-9-4-16,-7 0 22,-14-1-29,-13 3 16,-9 2-30,-10-1-9,-11 1-3,-12 0-10,-12 4-1,-13 3-1,-8 4 5,-18 4-30,-18 4-7,-3 7-71,-17 9-27,7 4-114,7 5-65,9 4-142,15 4-271,9 2-215</inkml:trace>
        </inkml:traceGroup>
      </inkml:traceGroup>
    </inkml:traceGroup>
    <inkml:traceGroup>
      <inkml:annotationXML>
        <emma:emma xmlns:emma="http://www.w3.org/2003/04/emma" version="1.0">
          <emma:interpretation id="{369A9406-DBEE-49EC-8B0B-A34F47D66753}" emma:medium="tactile" emma:mode="ink">
            <msink:context xmlns:msink="http://schemas.microsoft.com/ink/2010/main" type="paragraph" rotatedBoundingBox="9683,11994 20707,12554 20655,13584 9631,130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246029-39FE-4850-90DE-15775C3BE338}" emma:medium="tactile" emma:mode="ink">
              <msink:context xmlns:msink="http://schemas.microsoft.com/ink/2010/main" type="line" rotatedBoundingBox="9683,11994 20707,12554 20655,13584 9631,13024"/>
            </emma:interpretation>
          </emma:emma>
        </inkml:annotationXML>
        <inkml:traceGroup>
          <inkml:annotationXML>
            <emma:emma xmlns:emma="http://www.w3.org/2003/04/emma" version="1.0">
              <emma:interpretation id="{94C2E61D-E743-4EE4-8821-7F36D51D4877}" emma:medium="tactile" emma:mode="ink">
                <msink:context xmlns:msink="http://schemas.microsoft.com/ink/2010/main" type="inkWord" rotatedBoundingBox="9688,12123 12131,12433 12054,13038 9611,12728"/>
              </emma:interpretation>
              <emma:one-of disjunction-type="recognition" id="oneOf3">
                <emma:interpretation id="interp15" emma:lang="en-US" emma:confidence="0">
                  <emma:literal>77</emma:literal>
                </emma:interpretation>
                <emma:interpretation id="interp16" emma:lang="en-US" emma:confidence="0">
                  <emma:literal>17</emma:literal>
                </emma:interpretation>
                <emma:interpretation id="interp17" emma:lang="en-US" emma:confidence="0">
                  <emma:literal>N-7</emma:literal>
                </emma:interpretation>
                <emma:interpretation id="interp18" emma:lang="en-US" emma:confidence="0">
                  <emma:literal>75</emma:literal>
                </emma:interpretation>
                <emma:interpretation id="interp19" emma:lang="en-US" emma:confidence="0">
                  <emma:literal>15</emma:literal>
                </emma:interpretation>
              </emma:one-of>
            </emma:emma>
          </inkml:annotationXML>
          <inkml:trace contextRef="#ctx0" brushRef="#br0" timeOffset="3583.8995">-6627 7034 197,'0'0'324,"-23"-10"-71,23 10-21,-23-12-17,13 3-34,0 2-21,-3-3-27,5 0 0,-2-3-20,4-1-19,-3-1-20,7 0-17,0 1 3,4-3-14,2 1-5,3 0-7,3 2-12,2-1-6,5 2-4,3 2-6,1 0-1,2 5-4,4 1-1,0 3-5,2 4 0,2 3 0,6 4 1,-4 6 0,4 4 1,-6 5-23,2 7 34,-6 4-28,-6 1 31,-5 4-2,-3 0 5,-9-3-6,-2 0-1,-2-1-9,0-1 4,-4-2 15,0 0-21,-1-7 24,1-3-26,0-2 6,2-4 3,0-1 24,-2-3 27,4-1 37,0-12-10,-6 17-9,6-17-19,0 0-9,-9 9-8,9-9-4,0 0-4,-6-13-8,6 13-2,-4-22-4,2 5-4,2-2-1,0-1-2,2-5-31,2 0 34,2-3-36,5-2 5,1-2 35,7 2-40,-1 0 35,5 2-39,6 1 37,2 3-7,2 2-6,4 1 2,1 2-4,-3 7-2,0 3 2,-4 2-2,4 4 2,-4 3-2,4 1-1,-2 5-27,2 2 35,-2 3-21,-2 3 25,-4 4-19,-2 3 21,-2 3 3,-7 3-3,-1 1 3,-5 3 2,-2-1-2,-3 3-9,-3-1 5,0-3 0,-2 5 2,0-1-6,-2-4-15,0-1-54,2 1-38,0-4 2,2-1-63,0-5 2,2-1-63,4-3 15,2-4-86,1-4-146,-11-7 77</inkml:trace>
          <inkml:trace contextRef="#ctx0" brushRef="#br0" timeOffset="3782.5598">-5176 7316 100,'0'0'305,"0"-17"-38,0 17-67,-4-14 10,4 14-60,0 0-8,0-13-49,0 13-29,0 0 16,10-11-40,-10 11 17,19-5-41,-19 5 25,37-2-35,-37 2 27,52-1-37,-21 2 32,6 1-36,2 0 28,3-1-43,1 1-11,4 1 9,-1 0-36,1 2 22,-5-3-61,-1 2 12,-4-2-44,-1 1 31,-3-2-50,-7 0 41,-26-1-54,42 0 58,-42 0-118,25-2 71</inkml:trace>
          <inkml:trace contextRef="#ctx0" brushRef="#br0" timeOffset="3995.4462">-4527 7197 220,'-21'-13'180,"1"3"-13,-1-1-11,0-1-15,3 1-9,-1 1 5,3 0-19,1 2-14,1 2-15,14 6-26,-21-12-20,21 12-11,-12-10-3,12 10-6,0 0-4,0 0-3,0 0-8,22-2-2,-22 2 0,40 9 0,-16-3-5,5 3-1,2 1 14,2 2-3,1 0-16,-3 2 29,0 0-30,-3 1 23,-1 1-29,-2 0 28,-4 0-26,-3 0 34,-7-1-30,-3 1 36,-6 0-28,-4 2 26,-6-1-17,-7 4 15,-3 0-33,-9 0 33,-4 2-37,2-1 3,-2-3-66,0 2-21,6-6-123,6-1-245,1-2 54</inkml:trace>
        </inkml:traceGroup>
        <inkml:traceGroup>
          <inkml:annotationXML>
            <emma:emma xmlns:emma="http://www.w3.org/2003/04/emma" version="1.0">
              <emma:interpretation id="{FC5D3845-EEC8-4444-B174-2D8FB4CA7688}" emma:medium="tactile" emma:mode="ink">
                <msink:context xmlns:msink="http://schemas.microsoft.com/ink/2010/main" type="inkWord" rotatedBoundingBox="13035,12156 13900,12532 13692,13009 12827,12633"/>
              </emma:interpretation>
              <emma:one-of disjunction-type="recognition" id="oneOf4">
                <emma:interpretation id="interp20" emma:lang="en-US" emma:confidence="1">
                  <emma:literal>2</emma:literal>
                </emma:interpretation>
                <emma:interpretation id="interp21" emma:lang="en-US" emma:confidence="0">
                  <emma:literal>23</emma:literal>
                </emma:interpretation>
                <emma:interpretation id="interp22" emma:lang="en-US" emma:confidence="0">
                  <emma:literal>z</emma:literal>
                </emma:interpretation>
                <emma:interpretation id="interp23" emma:lang="en-US" emma:confidence="0">
                  <emma:literal>3</emma:literal>
                </emma:interpretation>
                <emma:interpretation id="interp24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4347.7833">-3516 7191 462,'-2'-19'321,"4"1"-50,-2 1-83,2 0-22,0 0-12,4 1-26,2 0-30,5-1-17,6 1-17,1 0-13,7 0-2,4 4-17,4-1-4,4 3-10,7 2-5,-1 1-8,3 4 4,-5 2-7,1 3-3,3 2-21,-3 3 22,-5 4-21,-6 1 27,-4 5 0,-10 2 4,-7 1-5,-6 5 23,-10 0-2,-6 5 21,-9 1-4,-12 5 8,-2-1 6,-4-2-4,-2-2-17,8-6 18,-2-3-1,10-3-1,0-2 6,7-4 16,-1-2 4,2 1-3,5-4-6,10-8-10,-10 13-12,10-13-6,12 7-15,-12-7 4,40 0-8,-12-1-6,14-1-6,5 0-15,7-1-43,2 1-64,4-1-86,2 2-69,0 0-137,0 1-292,0 0-201</inkml:trace>
        </inkml:traceGroup>
        <inkml:traceGroup>
          <inkml:annotationXML>
            <emma:emma xmlns:emma="http://www.w3.org/2003/04/emma" version="1.0">
              <emma:interpretation id="{AECAB9C4-4171-427F-838F-D5837C4CD04C}" emma:medium="tactile" emma:mode="ink">
                <msink:context xmlns:msink="http://schemas.microsoft.com/ink/2010/main" type="inkWord" rotatedBoundingBox="15104,12689 20661,12514 20691,13460 15134,13635">
                  <msink:destinationLink direction="with" ref="{DC983062-C729-4CE5-BDDC-6ABC2B55DCDF}"/>
                </msink:context>
              </emma:interpretation>
              <emma:one-of disjunction-type="recognition" id="oneOf5">
                <emma:interpretation id="interp25" emma:lang="en-US" emma:confidence="1">
                  <emma:literal>1+2-3</emma:literal>
                </emma:interpretation>
                <emma:interpretation id="interp26" emma:lang="en-US" emma:confidence="0">
                  <emma:literal>-+2-3</emma:literal>
                </emma:interpretation>
                <emma:interpretation id="interp27" emma:lang="en-US" emma:confidence="0">
                  <emma:literal>1+-2-3</emma:literal>
                </emma:interpretation>
                <emma:interpretation id="interp28" emma:lang="en-US" emma:confidence="0">
                  <emma:literal>1+2-3.</emma:literal>
                </emma:interpretation>
                <emma:interpretation id="interp29" emma:lang="en-US" emma:confidence="0">
                  <emma:literal>1+2-13</emma:literal>
                </emma:interpretation>
              </emma:one-of>
            </emma:emma>
          </inkml:annotationXML>
          <inkml:trace contextRef="#ctx0" brushRef="#br0" timeOffset="4895.4322">-1300 7601 138,'0'-15'474,"2"2"-102,-2 13-76,2-21-67,-2 21-44,0-17-27,0 17-54,0-13-8,0 13-39,0 0 3,2-14-28,-2 14 7,0 0-25,0 0 17,0 0-28,8 14 0,-8-14 4,4 23 2,-4-5-2,3 1-3,-1 4 4,2 1-1,-4 3 3,4-1-4,-2 1 6,2-1-22,0 2-24,2-2-28,-1-2-90,3 0-36,0-2-100,0-5-222,1-1-6</inkml:trace>
          <inkml:trace contextRef="#ctx0" brushRef="#br0" timeOffset="5102.6299">-959 7744 69,'0'0'491,"8"-15"-153,-8 15-74,8-10-65,-8 10-42,15-9-25,-15 9-5,29-9-9,-11 5-19,5 2-15,6-1-17,4 1-10,6-1-11,3 2-8,5 0-1,7 1-15,0-1-3,2 2-12,-3-1-32,-1 1-46,-4-1-40,-5 0-36,3 1-6,-9-1-62,-6 0 12,-2 0-253,-5-1 67</inkml:trace>
          <inkml:trace contextRef="#ctx0" brushRef="#br0" timeOffset="5284.3297">-327 7573 256,'0'0'398,"-12"-10"-85,12 10-95,0 0-29,-14-8-71,14 8 0,0 0-52,0 0 21,0 0-34,0 0 14,0 0-34,0 0 25,-5 11-32,5-11 20,9 19-25,-3-7-3,-2 3-4,-2 1-4,2 0 3,0 3-9,1-1-34,-1 2-34,0 0-52,0-1-45,2 1-108,-2-2-200,2-2 53</inkml:trace>
          <inkml:trace contextRef="#ctx0" brushRef="#br0" timeOffset="5570.0488">354 7502 179,'20'-11'267,"1"3"-101,0-1-10,5 1-60,1 2 13,4-1-39,2 2 11,7 3-49,-5 0 27,6 0-44,-2 4 20,3-1-32,-1 2 27,-2 4-35,-1 1 34,-7 3-26,-5 2 26,-11 0-17,-3 2 39,-8 3-27,-4 0 41,-8 3-25,-8 1-8,-3 3-9,-4 0 5,1-2 2,3-3-2,-4-1-2,5-1-5,1 2 1,1-8-7,5 1 0,-1-1-2,6-2 1,6-10 1,-9 17 3,9-17 0,13 12-20,-13-12-50,41 4-61,-10-2-48,15-4-45,7-1-34,24-1-103,12-4 197</inkml:trace>
          <inkml:trace contextRef="#ctx0" brushRef="#br0" timeOffset="5960.9222">2146 7653 311,'0'0'348,"-31"6"-100,31-6-52,0 0-35,-19 4-24,19-4-14,0 0-24,0 0-15,0 0-20,35-3-16,-12 1-23,8 0-30,10-1-29,5-1-106,8-1-38,12 0-290,2 0 50</inkml:trace>
          <inkml:trace contextRef="#ctx0" brushRef="#br0" timeOffset="5806.4664">2226 7499 104,'0'0'416,"-31"-7"-152,31 7-36,-22-2-72,22 2-7,0 0-48,-23-5 12,23 5-39,0 0 18,0 0-31,0 0 25,0 0-42,0 0 19,0 0-37,31-1 21,-31 1-39,49-1 17,-11 1-59,5-2-10,-2 1-76,13-1-23,0 1-71,-4-2-29,-1 3-158,-7-1 144</inkml:trace>
          <inkml:trace contextRef="#ctx0" brushRef="#br0" timeOffset="6437.5426">3690 7309 115,'-8'-12'356,"-1"-1"-96,1 3-12,2 0 8,-2 0-32,3 0-18,1 1-37,4 9-35,-6-18-27,6 18-21,6-15-18,-6 15-13,17-15-11,-7 8-12,7 1-10,1 3-6,5-1-4,4 2 3,0 2 4,12 0-12,-2 2-5,3 2-4,1 1 2,0 2-3,-1 2-4,-3 1 5,-6 3-2,-4-1-3,-7 5 0,-9-2 16,-3 0-21,-12 3 22,-4 0-20,-7 3 10,-4-1-6,-7 2 0,-5-1 0,0-1 4,0-3 2,4-2-3,-4 1 6,4-4-9,8 0 22,-4-3-18,9 1 1,-3-3-2,3 0-3,14-7 9,-17 13-5,17-13 3,-10 12 4,10-12 0,15 9 6,-15-9-3,26 12 2,1-6 2,4 0-4,7 2-2,1 1 2,2-1 2,3 3-11,1 2 5,-4-1-13,-5 2 7,-5 1 2,-5 0 4,-7 4 1,-5-1 0,-9 1 9,-7-1 8,-11 6-3,-10 2 3,-12 5-2,-14-2 5,-9 1-10,-10-2 2,-21 5-5,-6-4 1,-9-2-6,-7-1 5,-3-3-1,-6-3-6,2-3-21,15-4-8,-1-2-43,7-3-21,6 0-91,15-5-43,14-3-137,4-2-187,13-3-53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6:26.4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5B199F-8D83-4FB0-BE06-0CD3F3DDCEBA}" emma:medium="tactile" emma:mode="ink">
          <msink:context xmlns:msink="http://schemas.microsoft.com/ink/2010/main" type="inkDrawing" rotatedBoundingBox="11824,3115 14591,2255 14687,2564 11921,3425" semanticType="callout" shapeName="Other">
            <msink:sourceLink direction="with" ref="{C556F4E6-A248-42DC-B129-BAAB93C3B1E4}"/>
            <msink:sourceLink direction="with" ref="{209709BF-374C-4D22-BA5F-6059750C2F21}"/>
          </msink:context>
        </emma:interpretation>
      </emma:emma>
    </inkml:annotationXML>
    <inkml:trace contextRef="#ctx0" brushRef="#br0">0 717 223,'0'0'314,"0"0"-48,2-14-38,-2 14-26,0 0-33,0 0-15,0 0-21,0 0-21,0 0-17,0-12-26,0 12-17,0 0-15,0 0-10,0 0-8,0 0-13,0 0 6,0 0-11,0 0 1,0 0 1,0 0-3,0 0 1,15 5-1,-15-5 7,12 14-5,-1-5 0,-1 2 1,2 3 0,1-1-2,1 1 0,5 2-1,-1 1 2,3-2 0,0 1 27,1-2-29,-1-2 31,0-1-19,2-1 65,-1-2-6,3-1 42,-2-4 23,4-2 16,-2-1 6,10-4-11,6-4-6,11-7-15,12-6-14,8-6-41,17-9 24,10-4-18,7-6-13,7-5-9,30-13-22,6-2-6,0 0-1,6 1-16,-6 4 1,-3 3-7,-26 15-2,-6 1 0,-11 7-4,-8 3 2,-20 8-8,-11 3-9,-13 6-29,-5 1-29,-11 3-25,-2 1-20,-8 2-14,0 1-4,-7 3 28,1-2 2,-19 6-8,27-4 0,-27 4-1,0 0-18,23 7 3,-23-7-50,4 11-45,-4-11-48,-11 17-277,3-6-67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6:30.68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160C60-8493-4C9A-9355-E7E416DA3CDC}" emma:medium="tactile" emma:mode="ink">
          <msink:context xmlns:msink="http://schemas.microsoft.com/ink/2010/main" type="inkDrawing" rotatedBoundingBox="9494,4415 25600,3011 25990,7483 9884,8888" hotPoints="11402,4223 25775,5017 12463,8664 9166,6389" semanticType="enclosure" shapeName="Quadrilateral">
            <msink:sourceLink direction="with" ref="{4EC936BD-FA64-48F5-B6E7-CF230D5E77A9}"/>
          </msink:context>
        </emma:interpretation>
      </emma:emma>
    </inkml:annotationXML>
    <inkml:trace contextRef="#ctx0" brushRef="#br0">3994 300 23,'0'0'304,"0"0"-82,0 0-26,0 0-34,0 0 5,0 0-26,0-13-12,0 13-17,-15-5-10,15 5-13,-21-8 4,21 8-15,-35-11-18,12 6-6,-5-1-7,-3 0-3,-5 0-10,-9 1-6,-1 0 0,-5 1-2,-3-1 4,-2 1 0,-18 2-4,1 0 12,-5 1-6,-5 1 2,-12 2-4,-8 1 0,-3 1-8,-1 2-1,-7 1-6,-20 4-3,-1 1 3,3 2-4,-2 0 3,4 2-9,3 0 2,3 5-2,5-1-3,5 2-1,0 3-1,7-1-3,-1 4 10,5 0-8,-1 3-2,5 4 2,0-1 4,2 4-7,4-1 3,2 5-7,6 0 10,5 2-8,3 2 2,9 0 8,6 4-5,8 0 5,9 1 1,5 2-6,15-7 3,7 2-2,8 1 2,7 1-10,10 0 11,7 1-1,15 6 10,8 2-15,11-3 13,8 0 0,8-2-4,8-2 0,9-1 3,8-2-3,6-2 1,8-1-15,7-4 19,7-1-20,14-3 26,3-1-23,13-2 19,8-3-15,4-2 12,37 3-13,-28-9 20,3-3-18,9-2 0,4-3-3,2-3 1,4-2 3,1-5-4,-1 0 8,0-2-19,-6-4-4,0-3 2,0 0 1,-2-3-13,0-1 0,-2-2 1,-3-1-3,-1-1 11,0 0 3,-7-1 4,3-3 3,-9 1-3,2-2 5,-3 1 0,-1-1 3,-4 0 3,-4-2 0,-4 1 4,-2-1 3,-3 0 5,-5 0-3,-9 1 0,0-1-1,-8 2-1,0-1 2,-23 3-5,1 0 18,1 0-13,-6 1 4,0-1-2,2 1 4,-2 1-8,0 0 9,-6-1-11,2 2 15,2-1-9,-6 1 11,2 0-8,-4 1 14,2 0-15,-7 0 8,1 1 6,-1-2 6,-7 4 2,3-3 5,-3 2-6,-3 0 2,-2 1-5,0-1-5,-2 1-1,3-1-13,1 0 8,-2 0 19,0 0-20,5 1 2,7-3 10,-1 1 2,-1-1 7,3-1 4,-4 1 30,3-1-35,-3-1 33,-1 0-34,-1 0 28,-3 0-39,-8 1 30,0-1-40,-4 1 37,0 0-38,-2-1 29,0 0-36,0 0 38,-5 0-34,3 0 36,-2 0-35,4-1 33,-2 1-29,-1-2 33,3 1-1,10-2 2,-1-2-5,3 1-4,-2 0-4,0 0-2,-2 0 3,-1 0-6,-8 2 6,-1 1-1,-2-1-26,2 0 31,-5 1-29,3-1 32,-2 0-34,-3 0 39,1 0-38,-2 0 41,-3 0-39,5-1 44,-5-1-44,1 0 3,-1-1-2,-1-1 0,-1 0-2,-2-1 1,1-1-2,-5-1-6,0-1 7,-2 0-10,0 0 32,-2 0-38,1-2 34,-6 2-30,-1 0 45,0 1-28,-4 1 28,-2 1-42,-1-1 30,-1 0-32,-1 0 53,-1-1-26,0 1 22,-1-3-32,-1 1 27,-3-2-35,0 1 36,-3-2-28,-1 0 20,-4-1-34,-2-1 28,-4 0-38,-8-4-6,-7 1 1,-12-5-6,-12 2 3,-13 1-1,-14 2 29,-21-3-40,-12 3 34,-11 4-32,-6 2 35,-6 5-38,-2 2 39,-2 2-36,0 2 30,16 5-34,-4 1 37,-22 0-29,12 3 32,-23 1-34,-8-1 36,-8 3-38,-11 0 37,-8 2-34,-12-1 33,-11 1-46,-18 2 38,-50 1-36,-13 0 41,-3 1-37,-15 2 37,-8 0-35,-7 4 33,-9-1-35,5 3 4,-2 2 6,7-1 34,10 3-34,6 1 31,15 1-38,20 0 41,13 1-37,18-1 38,15 0-40,43-1 36,4 0-3,9-1-6,5-1-3,5 2 0,4 0-1,4-1-4,11 1 3,4-2-4,8 1 3,24-4 1,7-1-6,8 1 1,7-2 2,14-1-6,6 0-7,10-3-5,5 1-7,5-3 3,7 1-8,2-2 0,4 1 3,5-2 1,1 2 5,2-1 4,19-4 5,-33 4 7,33-4-3,-27 4 1,27-4 4,-20 4 2,20-4 0,-23 3 6,23-3 2,0 0-3,-23 4 1,23-4 1,0 0 1,-18 4 1,18-4 0,0 0 2,0 0 0,-21 3-4,21-3 0,0 0 0,0 0 1,0 0 3,0 0-2,-19 3 0,19-3-3,0 0 0,0 0-2,0 0 2,0 0 0,0 0-3,0 0 1,0 0-3,0 0 2,-20 3 0,20-3-1,0 0 2,0 0-1,0 0-1,0 0 2,0 0 2,0 0-1,0 0-2,0 0 1,0 0-2,0 0 1,0 0 0,0 0 0,0 0-2,0 0 1,0 0 2,0 0-7,0 0 3,0 0 1,0 0 0,0 0 2,0 0 0,0 0-1,0 0 0,0 0 3,-19 3-3,19-3 3,0 0 1,0 0-2,0 0 1,0 0-2,0 0 3,0 0-7,0 0 3,0 0-2,0 0-28,0 0-48,0 0-51,0 0-60,0 0-50,0 0-60,-19 7-39,19-7-34,0 0-94,-14 9-304,14-9-288</inkml:trace>
    <inkml:trace contextRef="#ctx0" brushRef="#br0" timeOffset="-2615.002">-680-175 271,'8'-9'205,"0"1"-49,-2-2-29,3 2-14,-3-2 5,0-1-11,0 1-1,-2 0-31,1 0 12,-5 10 4,2-19 54,-2 19-28,2-15-1,-2 15-52,-4-15 11,4 15-38,-9-14 16,9 14-38,-10-10 25,10 10-41,-17-8 23,17 8-26,-26-2 22,26 2-30,-40 4 34,13 3-33,-8 3 25,-8 7-1,-13 5-3,-4 5-24,-14 8 26,-3 7-27,-1 5 33,-5 5-18,2 6-3,-3 6 2,-11 18 24,-1 3-34,6 5 38,1 0-33,4 3-2,2 4 16,5 2-6,-1 3 0,7 1 1,-1 3 5,7 0 11,2-1-4,8 3 6,7 1-4,5 0-5,9-2 0,12-15-2,7 1-1,6-1-2,10 1 2,6 0 1,8-1-6,11-2 8,16 13-5,3-20-3,18 10 5,2-19-3,23 8 9,-5-17-12,11-5 10,31 5-10,-12-15 3,10-4 0,6-6 13,7-3-14,3-3 15,1-5-19,1-4 8,3-2-2,-3-3 13,1-2-15,-5-3 10,-1 0-19,-5-4 23,-21-2-22,-3-2 15,-3 0-13,-4-2 11,-3-1-14,-16-1 17,-3 0-17,-5 0-2,-10-2 1,-4 1 15,-2-2-15,-3 0 0,-9 0-1,-1 1 6,-3-1 5,-1-1 11,-2 1 12,-2-2 6,0 1 3,-2-1 1,0-1-7,3 0-3,-3-1 2,-2 1-4,0-1-8,0-1 5,-4 2-6,-1-1-4,-3 2-1,0-2-3,-23 4-4,37-6-2,-37 6 7,35-4-8,-35 4 1,25-3-1,-25 3 3,21-4 0,-21 4 3,0 0 2,25-3 4,-25 3 3,0 0-3,0 0-6,20-6-1,-20 6 8,0 0-11,0 0 0,0 0 1,0 0-5,0 0-2,-6-12 2,6 12 4,0 0-3,-19-8-1,19 8 0,-12-6 0,12 6 0,-17-8 7,17 8-6,-20-7-5,20 7 3,-25-10 5,11 3-1,-1 2-4,-1-2 7,1 0-9,-4-2 4,3 2 2,-3-2 34,1-1-34,-5 0 46,4 0-38,-3 0 56,1 0-33,0 1 33,-1-2-30,-1 3 34,2-1-42,0 1 32,1 0-44,1 2 30,-1 1-42,1-2 32,2 3-43,1-1 27,16 5-35,-31-9 35,31 9-38,-25-6 31,25 6-36,-19-5 26,19 5-34,0 0 40,-24-3-37,24 3 40,0 0-40,0 0 51,0 0-39,-7 10 33,7-10-37,19 11 38,-7-6-36,7 4 39,6 0-35,0 1-1,10 1 2,0 0 8,4 0-1,7 3 2,-1-1 3,3-1 3,-7 1-5,2-3-2,-3 0 7,-3 0-6,0 0 0,-8-2 1,-2-1 7,0-1-6,-9-1 9,1 1 22,-2-1 26,-3 0 35,-14-5 8,15 11 8,-15-11 9,-7 17-23,-5-4-3,-11 4-15,-8 3-11,-14 5-14,-5 2-10,-8 4 30,-14 6-54,-3 4 36,-3-1-51,-5 4 12,1 1-72,-5 1 6,0 1-77,-2 3-57,2 1-58,0 2-18,5 1-25,3 0-45,7 1-29,8-2-505,6-3-415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6:12.55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983062-C729-4CE5-BDDC-6ABC2B55DCDF}" emma:medium="tactile" emma:mode="ink">
          <msink:context xmlns:msink="http://schemas.microsoft.com/ink/2010/main" type="inkDrawing" rotatedBoundingBox="18613,12614 21477,11594 22043,13184 19179,14204" hotPoints="21880,12490 20742,13759 19049,13565 20186,12296" semanticType="enclosure" shapeName="Ellipse">
            <msink:sourceLink direction="with" ref="{AECAB9C4-4171-427F-838F-D5837C4CD04C}"/>
          </msink:context>
        </emma:interpretation>
      </emma:emma>
    </inkml:annotationXML>
    <inkml:trace contextRef="#ctx0" brushRef="#br0">4562 7024 212,'-23'-24'422,"1"1"-110,-9 2-64,-4 2-64,1 1-36,-5 4-36,4 1-22,-10 5-16,-1 0-14,-8 5-14,1 4 0,-9 4-11,-17 6 0,-2 4 5,-20 10-33,2 8 41,-4 7 16,-7 8 10,-18 14-6,2 7-3,8 5 0,2 2-4,7 5 4,11 3-22,12 2 30,9 2-5,23-14-11,7 1-19,18-3 6,6-1-7,19-2-4,8-12-9,19 4 5,10-3-4,15-6 1,12-4-1,12-7-4,8-5-1,14-6-2,9-6 0,-4-10-6,9-5 2,5-7-1,7-6-2,25-7-8,4-6 3,-11-7-3,5-7-25,-7-7 20,25-16-20,-12-7 18,-6-5-4,-9-7 3,-8-4-16,-10-5 26,-10-3 1,-11-4 5,-15-4 7,-18 1-2,-16 14-8,-19 1 18,-11 0-4,-20 2 26,-10 5-23,-22 4 18,-11 2-11,-21 10-9,-13 3-8,-18 6-10,-11 7-5,-18 7-12,-2 6-11,-15 9-23,-12 6-10,-8 8-14,-11 9-26,-4 7-37,-39 10-48,12 8-49,13 4-47,10 11-101,8 5-237,19 3-128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9:03.730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AE4D93E-DC3B-471B-8A79-33727D942A21}" emma:medium="tactile" emma:mode="ink">
          <msink:context xmlns:msink="http://schemas.microsoft.com/ink/2010/main" type="writingRegion" rotatedBoundingBox="3415,5819 5414,5664 5447,6085 3448,6239"/>
        </emma:interpretation>
      </emma:emma>
    </inkml:annotationXML>
    <inkml:traceGroup>
      <inkml:annotationXML>
        <emma:emma xmlns:emma="http://www.w3.org/2003/04/emma" version="1.0">
          <emma:interpretation id="{280F8CEB-2141-4571-A0AD-C7BAAC16FAA5}" emma:medium="tactile" emma:mode="ink">
            <msink:context xmlns:msink="http://schemas.microsoft.com/ink/2010/main" type="paragraph" rotatedBoundingBox="3415,5819 5414,5664 5447,6085 3448,62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3D85EE-44AF-4E17-9F45-EF3B61A55BEE}" emma:medium="tactile" emma:mode="ink">
              <msink:context xmlns:msink="http://schemas.microsoft.com/ink/2010/main" type="line" rotatedBoundingBox="3415,5819 5414,5664 5447,6085 3448,6239"/>
            </emma:interpretation>
          </emma:emma>
        </inkml:annotationXML>
        <inkml:traceGroup>
          <inkml:annotationXML>
            <emma:emma xmlns:emma="http://www.w3.org/2003/04/emma" version="1.0">
              <emma:interpretation id="{9B355EDF-1433-45B7-B4D7-4DE76487E79E}" emma:medium="tactile" emma:mode="ink">
                <msink:context xmlns:msink="http://schemas.microsoft.com/ink/2010/main" type="inkWord" rotatedBoundingBox="3415,5819 5414,5664 5447,6085 3448,6239"/>
              </emma:interpretation>
              <emma:one-of disjunction-type="recognition" id="oneOf0">
                <emma:interpretation id="interp0" emma:lang="en-US" emma:confidence="1">
                  <emma:literal>AND</emma:literal>
                </emma:interpretation>
                <emma:interpretation id="interp1" emma:lang="en-US" emma:confidence="0">
                  <emma:literal>ANd</emma:literal>
                </emma:interpretation>
                <emma:interpretation id="interp2" emma:lang="en-US" emma:confidence="0">
                  <emma:literal>AnD</emma:literal>
                </emma:interpretation>
                <emma:interpretation id="interp3" emma:lang="en-US" emma:confidence="0">
                  <emma:literal>aND</emma:literal>
                </emma:interpretation>
                <emma:interpretation id="interp4" emma:lang="en-US" emma:confidence="0">
                  <emma:literal>AND.</emma:literal>
                </emma:interpretation>
              </emma:one-of>
            </emma:emma>
          </inkml:annotationXML>
          <inkml:trace contextRef="#ctx0" brushRef="#br0">44 35 72,'-16'-9'482,"16"9"-103,-15-5-54,15 5-57,0 0-42,-14-8-30,14 8-39,0 0-21,0 0-22,0 0-22,0 0-4,8-10-23,-8 10-2,25-2-10,-25 2-6,41-1-13,-14 1 12,2 0-19,2 0-8,2 0-6,4 0-7,0 0-47,1 0-75,-1 1-62,-2-1-45,-4 1-103,0 0-311,-4-1-149</inkml:trace>
          <inkml:trace contextRef="#ctx0" brushRef="#br0" timeOffset="-197.9974">303-213 478,'0'0'425,"-13"-6"-27,13 6-93,0 0-36,0 0-22,-14-6-24,14 6-34,0 0-28,0 0-39,0 0-28,0 0-25,0 0-21,-15-6-10,15 6-3,0 0-9,0 0-11,-12 12 1,12-12-3,-11 16-4,3-5 0,0 3-5,-2 1 5,-1 2-3,-1 3-2,-3 2 0,3-1 1,-2 1-38,1-1 43,1 0-33,-3 0 40,3-2-41,4-2 43,1-2-39,-1 0 45,2-4-36,2-1 48,4-10 19,-11 19 89,11-19-12,-6 11 20,6-11-55,0 0 23,0 0-47,0 0 19,0 0-44,0 0 26,17-11-45,-17 11 23,8-18-10,-2 6-8,0-2-8,-1-1-7,3-1-3,0-2-5,0-1-1,1-2-5,-1-1-4,2 0-1,1 2 2,-1 1-1,-2 1-2,0 1 5,1 2 0,-1 1-5,0-1 1,-4 4-1,3 1 1,-3 0 2,-4 10-5,8-17 0,-8 17-7,6-12-5,-6 12-5,8-11 1,-8 11 3,0 0 1,15-7 2,-15 7 5,0 0-4,19 4 2,-19-4 4,14 11-2,-6-4 8,1 1-2,-1 5-2,2-1 2,-2 3 1,3 0 2,-3 2 0,0 0 5,1 2-5,-1 1 2,0-1-3,0 0 4,-1 0-32,1-1 37,0-1-19,-2 0 26,3-1-34,-3-1 38,2-1-40,-2-1 1,0-2-62,-1-2 1,-5-9-63,10 19 19,-10-19-50,6 13 26,-6-13-32,4 12-35,-4-12-35,0 0-50,0 0-27,-2 11-80,2-11-192,0 0-111</inkml:trace>
          <inkml:trace contextRef="#ctx0" brushRef="#br0" timeOffset="659.5173">782-92 521,'-8'-18'368,"8"18"5,-10-16-86,10 16-14,-11-16-9,11 16-32,-10-11-35,10 11-11,-10-10-62,10 10-4,0 0-59,-11-11 7,11 11-38,0 0 20,0 0-35,0 0 22,0 0-29,0 0 18,0 0-24,4 17-1,-4-17 4,7 19-2,-3-8 5,-2 1-1,2 0 3,-2 1-1,-2 1-4,4 0 3,-2-1-4,0 1 6,0-1-7,0-2 2,0 1-1,0-1 1,-2-11-33,3 18 43,-3-18-30,4 14 60,-4-14 50,2 12 38,-2-12-6,0 0 16,6 10-56,-6-10 20,0 0-15,0 0-20,14-8-14,-14 8 3,9-12-9,-5 1-15,-2-1-5,2-1-7,0-3 0,-2 0-7,0-2-4,0-2 1,-2 4-4,2-2 1,-2 0-3,-2 1-6,2 0 2,-2 3-3,2 2-1,0-1-1,0 13-1,-2-22-1,2 22-7,0-17-4,0 17-4,0-15-3,0 15 5,4-10 1,-4 10 6,0 0-2,17-7 1,-17 7 3,0 0 0,27 5-2,-27-5 5,22 9 3,-9-2-3,-1 2 2,5 1 2,-3 2-1,3-1 0,-1 1-1,-1 1 2,1-1-3,1 1 3,-1-1 0,-1 1 2,1-1 0,1 0 3,-3-2-3,3 0-2,-5-1 1,3-1 3,-5-1 1,3 0 2,-13-7 2,18 11 4,-18-11 1,15 8 36,-15-8 36,14 7 45,-14-7-45,0 0 13,0 0-43,23-4 24,-23 4-39,12-10 28,-12 10-27,4-13 7,-4 13-29,0-21 23,0 21-34,-2-24 21,0 12-26,-2-1 22,0 0-28,-2 0 23,2 2-33,-3-2 26,3 2-25,-2 0 28,2 1-32,4 10 29,-10-17-35,10 17 27,-7-14-35,7 14 11,-4-13-41,4 13-60,-6-9-72,6 9-50,0 0-25,-6-11-28,6 11-29,0 0-21,0 0 8,0 0-44,0 0-39,0 0-364,0 0-302</inkml:trace>
          <inkml:trace contextRef="#ctx0" brushRef="#br0" timeOffset="1235.9998">1584-253 93,'0'0'496,"2"-10"-147,-2 10-21,0 0-56,-4-9-26,4 9 11,0 0-24,-6-10-37,6 10-37,0 0-34,0 0-31,0 0-15,-8-10-29,8 10-14,0 0-6,0 0-6,0 0-5,0 0 0,2 17-4,-2-17 3,2 18-6,-2-18-3,2 22 2,-2-9-3,2-1 3,-2 3-12,0-3 8,2 2-1,-2 1 0,2-3 3,-2 3-3,0-3 1,2 0-3,0-1 1,-2-11-1,2 21 1,-2-21 1,0 17 5,0-17 10,2 12 54,-2-12 41,0 0 48,0 15-12,0-15 18,0 0-61,0 0 9,0 0-56,0 0 25,0 0-22,0 0-12,-2-15-13,2 15-8,0-22-6,-2 10-5,2-4-6,-2 0-3,0-1-3,0-2-3,0 0-1,2-1-1,-2 2 1,0 0-4,2-1 0,0 3 0,0 1-5,0 1 3,0 2-2,0 0 2,2 0-6,-2 12-3,6-19 1,-6 19-2,10-17-31,-10 17 40,19-13-2,-19 13-1,31-9 1,-31 9 1,39-4-4,-39 4 3,44 1 0,-20 3-2,5 0 0,0 3 0,-2 1 1,-2 2 0,2 2-1,0 1 5,-4 2-3,-5 0 3,-3 1 3,-5-1-2,-2 2 0,-4 0 1,0 0 2,-8 1 1,2 0 0,-6 0-1,0 0-2,-5 1 5,1 0-32,0-4 37,-3 0-30,1-1 39,-1-1-33,-1-2 36,1 0-37,-1-2 42,-1-1-38,0-1 36,-3-2-39,1 0 36,1-2-40,-5-1 35,2 1-43,21-3 14,-45 0-70,45 0-12,-44-2-54,44 2-49,-43-2-61,43 2-47,-37-3-37,37 3-41,-31-2-85,31 2-240,-29 0-215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9:06.688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409AC90-0EC2-43B4-9CDA-D9FA2C682F6D}" emma:medium="tactile" emma:mode="ink">
          <msink:context xmlns:msink="http://schemas.microsoft.com/ink/2010/main" type="writingRegion" rotatedBoundingBox="3900,13436 12274,13113 12290,13510 3915,13834"/>
        </emma:interpretation>
      </emma:emma>
    </inkml:annotationXML>
    <inkml:traceGroup>
      <inkml:annotationXML>
        <emma:emma xmlns:emma="http://www.w3.org/2003/04/emma" version="1.0">
          <emma:interpretation id="{07880258-2492-42AF-BF3A-35D7EB61F79B}" emma:medium="tactile" emma:mode="ink">
            <msink:context xmlns:msink="http://schemas.microsoft.com/ink/2010/main" type="paragraph" rotatedBoundingBox="3900,13436 12274,13113 12290,13510 3915,13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637E31-9371-4C1D-BD83-076B6CD460DD}" emma:medium="tactile" emma:mode="ink">
              <msink:context xmlns:msink="http://schemas.microsoft.com/ink/2010/main" type="line" rotatedBoundingBox="3900,13436 12274,13113 12290,13510 3915,13834"/>
            </emma:interpretation>
          </emma:emma>
        </inkml:annotationXML>
        <inkml:traceGroup>
          <inkml:annotationXML>
            <emma:emma xmlns:emma="http://www.w3.org/2003/04/emma" version="1.0">
              <emma:interpretation id="{9809CD48-3BAA-4F54-AB13-FF4BBD9CC723}" emma:medium="tactile" emma:mode="ink">
                <msink:context xmlns:msink="http://schemas.microsoft.com/ink/2010/main" type="inkWord" rotatedBoundingBox="3900,13436 6150,13350 6165,13740 3915,13827"/>
              </emma:interpretation>
              <emma:one-of disjunction-type="recognition" id="oneOf0">
                <emma:interpretation id="interp0" emma:lang="en-US" emma:confidence="1">
                  <emma:literal>NAND</emma:literal>
                </emma:interpretation>
                <emma:interpretation id="interp1" emma:lang="en-US" emma:confidence="0">
                  <emma:literal>MAND</emma:literal>
                </emma:interpretation>
                <emma:interpretation id="interp2" emma:lang="en-US" emma:confidence="0">
                  <emma:literal>WAND</emma:literal>
                </emma:interpretation>
                <emma:interpretation id="interp3" emma:lang="en-US" emma:confidence="0">
                  <emma:literal>mAND</emma:literal>
                </emma:interpretation>
                <emma:interpretation id="interp4" emma:lang="en-US" emma:confidence="0">
                  <emma:literal>wAND</emma:literal>
                </emma:interpretation>
              </emma:one-of>
            </emma:emma>
          </inkml:annotationXML>
          <inkml:trace contextRef="#ctx0" brushRef="#br0">40 66 9,'0'0'559,"0"0"-161,-2-13-35,2 13-56,0 0-35,-4-11-26,4 11-57,0 0-24,0 0-52,0 0-17,-2-12-34,2 12-6,0 0-19,0 0 1,0 0-19,0 0 6,0 13-15,0-13 8,0 17-20,0-17 18,0 25-32,0-11 30,0 3-10,0 1 6,0 1-8,0 0 10,0 2-13,0-2 9,0 1-11,0-2 12,2 0-9,0 0 12,0-1-1,0-4-6,-2 0 1,4-2 7,-4-11 6,2 21 20,-2-21 52,2 14 29,-2-14-16,0 0-16,5 10-34,-5-10 8,0 0-31,0 0 13,6-12-23,-6 12 17,2-16-30,-2 16 16,-2-24-23,2 7 18,-4 0-23,-1-2 21,3 0-22,-2-4 18,-2 1-20,2-2 20,0 2-20,0 2 21,0 2-21,-1 0 21,1 1-24,2 1 24,-2 3-21,4 1 17,-4 1-27,4 11 20,0-18-24,0 18 19,-4-14-27,4 14 21,0 0-14,6-14 22,-6 14-19,0 0 18,0 0-28,31 5 34,-19 1-20,3 2 26,-1 3-29,3 3 25,1 2-18,1 1 21,-2 2-23,-1 2 24,3-1-22,-5 1 15,5 1-12,-3-2 22,3-1-20,-5 1 20,5-2-22,-4-1 21,1-2-18,-1-3 21,-1 0-22,0-1 26,-3-3-17,1 0 24,-12-8-25,19 11 38,-19-11 22,23 6 5,-23-6-18,0 0 7,26-6-13,-26 6 19,15-9 12,-15 9 9,14-16-36,-10 5 7,3 0-26,-5-2 13,2-1-25,-2-2 15,0-1-24,-2 1 11,0-1-17,-2 0 17,0 0-15,0 1 16,0 2-19,0 2 19,0-1-21,0 2 18,-1 0-22,3 11 14,-6-18-18,6 18 15,-4-15-19,4 15 4,-4-13-43,4 13-61,0 0-84,-4-14-13,4 14-35,0 0-25,0 0 7,0 0-31,16-6 19,-16 6-24,0 0-35,25 5-40,-25-5-154,23 7-32</inkml:trace>
          <inkml:trace contextRef="#ctx0" brushRef="#br0" timeOffset="474.0101">762 73 389,'0'0'335,"0"0"-16,10-7-68,-10 7-27,0 0-39,0 0-11,4-12-34,-4 12-2,0 0-34,0 0-24,0 0-28,0 0-3,0 0-23,0 0 1,0 0-17,0 0 12,0 0-19,0 0 6,0 13-4,0-13 6,0 18-7,-4-6 12,2 0-6,0 3 9,-2 1-7,-3 1 7,3-1-11,0 2 9,0-2-6,-2 1 5,2-1-9,0 0-13,1-4 12,1 0 12,0-1-15,2-11 11,-4 19 21,4-19 39,-4 15 22,4-15 54,-4 11-31,4-11-3,0 0-48,0 0 10,0 0-36,0 0 16,0 0-36,0-15 18,0 15-28,2-23 16,0 10-25,-2-4 20,2-1-23,0 1 20,0-2-25,0 0 19,0-1-19,3 1 17,-3 1-19,0-2 22,2 2-26,-2 2 26,2-1-27,-2 4 27,2 0-25,-2 1 20,2 1-24,-4 11 22,9-19-25,-9 19 16,6-14-22,-6 14 22,12-12-21,-12 12 23,15-6-19,-15 6 24,0 0-33,31 1 30,-31-1-17,23 9 24,-13-3-24,0 3 23,3 2-20,1 1 21,-2 1-24,-1 2 27,1 0-24,-1 2 23,-1-1-17,-2 2 20,0 0-32,1 0 34,1 3-21,-6-4 23,2 0-25,1 0 20,-3 0-24,0-2-16,0-3-63,-2 0-50,0 1-62,-2-13-27,4 21-91,-4-21-20,0 16-395,0-16-240</inkml:trace>
          <inkml:trace contextRef="#ctx0" brushRef="#br0" timeOffset="672.0832">733 262 282,'0'0'292,"-13"-6"-64,13 6-16,0 0-10,0 0-29,0 0-25,13-8-31,-13 8-40,0 0 20,31-1-37,-31 1 12,29 0-36,-29 0 19,39 2-24,-39-2 5,41 1-26,-18 2 24,0-2-30,-1 2-16,1-1-101,-2 0-32,-21-2-67,39 4-85,-39-4-141,31 3 90</inkml:trace>
          <inkml:trace contextRef="#ctx0" brushRef="#br0" timeOffset="1354.0158">1179 114 164,'0'0'401,"0"-14"-39,0 14-72,-2-12-17,2 12-38,-2-11-32,2 11-48,0 0-26,-2-12-43,2 12-11,0 0-32,0 0-3,0 0-12,0 0 5,0 0-19,0 0 8,10 8-10,-10-8 5,6 16-12,-1-6 7,-1 1-13,0 1 8,0 1-3,-2 0 8,2 2-11,0 0-7,0 0 11,-1 0 10,-1-1-15,0-1 14,0-1-9,0 0 7,-2-12-13,4 20 13,-4-20-8,4 16 21,-4-16 62,4 14 0,-4-14 36,0 0-35,0 13 3,0-13-37,0 0 9,0 0-37,0 0 18,0 0-22,0 0 15,0-18-28,0 18 16,0-18-20,0 5 18,-2 1-34,2-1 30,-2-1-24,2-2 20,0 0-20,0 2 19,0-1-20,2 1 17,-2 0-18,-2 2 16,2 12-19,0-23 24,0 23-29,0-18 24,0 18-27,0-14 25,0 14-19,2-12 11,-2 12-16,4-10 18,-4 10-18,0 0 18,15-9-14,-15 9 16,0 0-20,25 3 20,-25-3-24,20 9 25,-20-9-19,21 14 29,-11-4-24,1 1 19,1 2-22,-2 0 24,3 0-28,-1 0 24,0 1-16,1 0 20,-1 0-19,3-2 19,-1 1-32,1-1 34,-1-1-17,3 0 21,-5-2-21,-2-1 23,5 0-22,-5-2 22,-10-6-25,23 10 27,-23-10-20,19 8 23,-19-8 5,18 4 26,-18-4-18,0 0 34,0 0-10,31-2 17,-31 2-24,0 0 6,15-10-19,-15 10 20,4-12-20,-4 12 11,4-16-17,-4 16 8,0-20-20,-2 9 6,0-1-17,0-1 8,0 0-17,-2 0 16,1-1-18,1 0 14,0 2-17,-2-2 11,4 3-12,-4 0 14,4 11-17,-4-19 7,4 19-14,-2-16-5,2 16-51,-2-13-24,2 13-60,0 0-19,-2-15-52,2 15 16,0 0 1,0 0-53,0 0 16,2-10-55,-2 10-69,0 0-266,0 0-146</inkml:trace>
          <inkml:trace contextRef="#ctx0" brushRef="#br0" timeOffset="1901.079">1952 33 223,'0'0'398,"0"0"-78,0 0-34,0 0-20,4-12-51,-4 12-23,0 0-55,0 0-20,0 0-41,0 0-9,0 0-23,0 0 5,0 0-21,0 0 3,0 0-17,7 13 12,-7-13-16,4 15 11,-4-15-18,4 19 14,0-6-17,-2-1 20,0 1-12,0-1 9,2 1 3,-2 1 10,0 0-11,0-1 1,1 0-2,1 0 3,-4 0-10,4-2 1,-2 1-1,-2-12 3,4 20-6,-4-20 4,2 16 1,-2-16-5,2 12 60,-2-12 12,0 0 29,2 14-40,-2-14 14,0 0-33,0 0 12,0 0-35,0 0 16,0 0-28,0 0 20,-4-14-29,4 14 21,-6-19-25,4 8 21,-2-3-27,0-3 18,-5 0-24,5-2 22,-4-1-16,2-2 20,-1 3-22,3 1 20,0 0-24,-2 0 22,4 2-20,-2 1 20,2 2-22,0 1 21,2 12-24,-4-21 19,4 21-23,0-16 14,0 16-9,2-14 15,-2 14-21,10-10 20,-10 10-20,19-6 21,-19 6-20,26 0 21,-26 0-19,31 6 23,-12 0-23,2 2 22,-1 1-25,-1 1 27,4 1-19,-5 2 18,5 2-18,-2-1 18,-5 0-26,-1 1 24,-3 0-15,-2-1 24,1 2-25,-7-1 14,0 0-11,-2-1 20,-4-1-23,2 1 24,-6-1-22,-2 0 23,-1-1-18,-1 1 19,-2-2-31,-3 0 30,-1-1-19,-3-2 22,-2 0-23,-3-1 17,-1-1-28,-2 0-5,-2-2-51,-2-1-33,-2-1-36,2 1-76,0-2-29,2-1-62,0 0-110,4-1-187,-2-2-116</inkml:trace>
        </inkml:traceGroup>
        <inkml:traceGroup>
          <inkml:annotationXML>
            <emma:emma xmlns:emma="http://www.w3.org/2003/04/emma" version="1.0">
              <emma:interpretation id="{8A0594C3-8E27-47A5-ACF4-6FFBD761DA99}" emma:medium="tactile" emma:mode="ink">
                <msink:context xmlns:msink="http://schemas.microsoft.com/ink/2010/main" type="inkWord" rotatedBoundingBox="10511,13211 12276,13143 12290,13510 10525,13579"/>
              </emma:interpretation>
              <emma:one-of disjunction-type="recognition" id="oneOf1">
                <emma:interpretation id="interp5" emma:lang="en-US" emma:confidence="0.5">
                  <emma:literal>NOT</emma:literal>
                </emma:interpretation>
                <emma:interpretation id="interp6" emma:lang="en-US" emma:confidence="0.5">
                  <emma:literal>nOT</emma:literal>
                </emma:interpretation>
                <emma:interpretation id="interp7" emma:lang="en-US" emma:confidence="0">
                  <emma:literal>NoT</emma:literal>
                </emma:interpretation>
                <emma:interpretation id="interp8" emma:lang="en-US" emma:confidence="0">
                  <emma:literal>noT</emma:literal>
                </emma:interpretation>
                <emma:interpretation id="interp9" emma:lang="en-US" emma:confidence="0">
                  <emma:literal>NOt</emma:literal>
                </emma:interpretation>
              </emma:one-of>
            </emma:emma>
          </inkml:annotationXML>
          <inkml:trace contextRef="#ctx0" brushRef="#br0" timeOffset="11034.0306">6653-135 401,'0'0'329,"0"0"-23,0 0-23,-6-13-36,6 13-9,0 0-1,-7-9-34,7 9-36,0 0-34,0 0-30,0 0-20,-8-12-23,8 12-18,0 0-11,0 0-5,0 0-8,0 0-3,0 0-1,0 0-7,-10 11-4,10-11 1,-4 18-2,2-8 4,2 3-3,0 1 1,0 1-11,0 2 7,0-1-8,2 2 9,0-2-2,0 1 4,0 0-6,2-2 5,-2-1-6,0-2 10,2 0-7,-2-2 6,-2-10 1,5 17 10,-5-17-14,4 14 53,-4-14 5,2 11 12,-2-11-28,0 0 13,0 0-25,0 0 12,0 0-24,0 0 14,0 0-23,10-11 15,-10 11-21,2-18 17,0 7-24,-4-2 21,0 0-3,0-4-2,0 2-5,0-2-2,0 2 3,-2-2-2,4 3 1,-2 0-8,0 1 2,-1 1-1,3 0 0,0 12-5,-4-20 2,4 20 0,0-16-6,0 16-1,-2-13-3,2 13 4,4-11-5,-4 11 4,0 0 2,13-10-1,-13 10 2,0 0 1,27-1-2,-27 1-2,29 7 7,-11-2-4,3 3 2,0 2-16,1 4 20,3-1-18,0 3 16,0 1-12,-1 0 19,-3 1-16,2 0 16,0 0-22,-1 0 27,-3-2-19,2-1 27,-5-2-28,3-1 18,-5-1-17,-1-3 24,-1 0-18,-2-1 25,-10-7 12,21 11 33,-21-11-13,21 5 20,-21-5-28,0 0 18,29-5 9,-29 5-5,20-12-13,-11 5 1,-1-1-12,0-2 5,-2-1 0,1 0-15,1-4-9,-4 0-4,2-1-5,-2 0 2,0 0-7,-1 0 5,1 1-12,-2 1 5,0 1-4,-2-1-2,0 3-1,0-1-7,0 12 8,0-22-9,0 22 3,0-17-13,0 17-8,-2-15-50,2 15-32,-2-12-43,2 12-40,0 0-76,0-15-8,0 15-23,0 0-23,0 0-26,0-12-65,0 12-189,0 0-111</inkml:trace>
          <inkml:trace contextRef="#ctx0" brushRef="#br0" timeOffset="11430.0157">7569-218 194,'0'0'342,"14"-7"-63,-14 7-19,0 0-30,0 0-41,0 0-38,0 0-33,0 0-25,0 0-18,0 0-9,0 0-18,-23 4-4,23-4-4,-16 13 2,8-3-3,-3-1 25,3 5-27,-2 0 7,3 1-28,-1 1 17,2 0-20,2 1 17,0 0-22,-1 1 12,5-2-16,0 0 13,3 0-21,-1-2 20,2 1-19,2-3 21,-2-1-17,4 0 13,1-2-10,-1 0 45,2-2 12,-10-7 0,23 12 13,-23-12-10,25 5 13,-25-5-9,27 2 20,-27-2-29,24-4 28,-24 4-23,27-10 43,-14 2-33,-3 0 12,-2-1-17,-1-1-7,1-1-13,-4 0-3,-4-2-7,2 0-7,-4 0-6,2-3-5,-4-1-6,-2 2-4,1-2 1,-3 2-1,2 0-1,-2 2-16,2 1 10,-1 1-12,1 0 11,-2 1-10,8 10 10,-13-18-15,13 18 9,-10-13-38,10 13-48,-8-12-80,8 12-16,0 0-58,-6-12-3,6 12-45,0 0-45,0 0-77,0 0-191,0 0-116</inkml:trace>
          <inkml:trace contextRef="#ctx0" brushRef="#br0" timeOffset="11642.0286">7819-233 227,'0'0'264,"0"0"-50,0 0-22,0 0-7,22-2-15,-22 2-29,0 0-18,27-2-14,-27 2-23,27 0-14,-27 0-12,39-2-7,-14 1-13,2-1-3,2 0-6,4 0-8,2 0-3,2 0-5,-3-1-32,3 1 1,-4-1-50,0-1-40,-6 2-39,0 1-27,-5-2-23,-22 3-50,42-3-103,-42 3 197</inkml:trace>
          <inkml:trace contextRef="#ctx0" brushRef="#br0" timeOffset="11854.0687">8255-290 170,'0'0'308,"0"0"-74,-27 0-46,27 0-19,0 0 7,-23 5-32,23-5-9,-10 6-14,10-6-11,-12 11 21,12-11 6,-7 17-11,3-7-20,0 1-18,2 2-17,0 0-13,0 2-7,0 2-12,0 0-4,-2 0-4,2 2-6,-1-1-3,1 1-3,0-2-4,-2 1-1,2-1-1,0-1-18,0-3-50,0-1-40,0 0-80,2-12-20,-4 19-112,4-19-291,0 11-107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9:10.025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5557FA5-6B02-4FB5-B20F-CE9E4A5DF852}" emma:medium="tactile" emma:mode="ink">
          <msink:context xmlns:msink="http://schemas.microsoft.com/ink/2010/main" type="writingRegion" rotatedBoundingBox="10338,5479 18639,5541 18632,6532 10331,6471"/>
        </emma:interpretation>
      </emma:emma>
    </inkml:annotationXML>
    <inkml:traceGroup>
      <inkml:annotationXML>
        <emma:emma xmlns:emma="http://www.w3.org/2003/04/emma" version="1.0">
          <emma:interpretation id="{F49D5481-0098-4DE4-A1AE-737719656A72}" emma:medium="tactile" emma:mode="ink">
            <msink:context xmlns:msink="http://schemas.microsoft.com/ink/2010/main" type="paragraph" rotatedBoundingBox="10338,5479 18639,5541 18632,6532 10331,6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B780CB-9253-43D3-AEC2-5ADD358ADF8A}" emma:medium="tactile" emma:mode="ink">
              <msink:context xmlns:msink="http://schemas.microsoft.com/ink/2010/main" type="line" rotatedBoundingBox="10338,5479 18639,5541 18635,6157 10334,6095"/>
            </emma:interpretation>
          </emma:emma>
        </inkml:annotationXML>
        <inkml:traceGroup>
          <inkml:annotationXML>
            <emma:emma xmlns:emma="http://www.w3.org/2003/04/emma" version="1.0">
              <emma:interpretation id="{6136D9A5-DA1F-4148-9943-8BF1E539D329}" emma:medium="tactile" emma:mode="ink">
                <msink:context xmlns:msink="http://schemas.microsoft.com/ink/2010/main" type="inkWord" rotatedBoundingBox="10337,5668 11572,5677 11569,6067 10334,6057"/>
              </emma:interpretation>
              <emma:one-of disjunction-type="recognition" id="oneOf0">
                <emma:interpretation id="interp0" emma:lang="en-US" emma:confidence="1">
                  <emma:literal>NoT</emma:literal>
                </emma:interpretation>
                <emma:interpretation id="interp1" emma:lang="en-US" emma:confidence="0">
                  <emma:literal>noT</emma:literal>
                </emma:interpretation>
                <emma:interpretation id="interp2" emma:lang="en-US" emma:confidence="0">
                  <emma:literal>Not</emma:literal>
                </emma:interpretation>
                <emma:interpretation id="interp3" emma:lang="en-US" emma:confidence="0">
                  <emma:literal>NOT</emma:literal>
                </emma:interpretation>
                <emma:interpretation id="interp4" emma:lang="en-US" emma:confidence="0">
                  <emma:literal>not</emma:literal>
                </emma:interpretation>
              </emma:one-of>
            </emma:emma>
          </inkml:annotationXML>
          <inkml:trace contextRef="#ctx0" brushRef="#br0">65 201 354,'0'0'434,"0"0"-53,-8-14-43,8 14-37,0 0-18,-7-15-18,7 15-32,-6-10-28,6 10-16,-6-11-9,6 11-28,0 0-30,-6-9-30,6 9-21,0 0-25,0 0-13,0 0-6,0 0-4,0 0-7,0 0-6,0 0 6,0 0-10,2 14 3,-2-14-2,0 23-4,-2-10 1,0 1 3,2 1-1,-2 1-2,0-2 4,-1 3-36,3-3 35,-4 0-30,4-2 41,-2 1-33,2-13 29,-2 21-28,2-21 33,-4 17-27,4-17 38,0 14 12,0-14 105,-4 10 0,4-10 44,0 0-80,0 0 11,0 0-57,0 0 23,0 0-50,0 0 20,-6-11-43,6 11 31,0-19-45,0 6 31,0-1-37,0 0 35,0 0-41,0-2 36,0-2-43,0 1 42,0 1-40,0 2 40,0 0-40,2 1 33,-2-1-37,0 4 38,0 10-40,4-22 36,-4 22-43,2-15 39,-2 15-45,2-13 41,-2 13-41,4-11 42,-4 11-36,0 0 39,15-8-42,-15 8 39,0 0-3,27 6-9,-27-6 6,20 13 7,-7-4-4,1 2-1,3 1 1,-3 1-2,1 1-1,1 0 2,3 2-35,-3-2 44,1 0-38,-3 0 42,3-1-39,-3-1 39,-1-1-35,-1-1 39,-2-2-37,1 1 45,-11-9-38,14 12 45,-14-12-35,15 11 47,-15-11-43,0 0 36,18 6-43,-18-6 42,0 0-15,19-7 51,-19 7-29,12-13 17,-6 5-26,1-2 14,-1-1-36,2-3 27,-4-1-29,0-1 18,-2-1-29,1-1 27,-1 1-34,-2-2 28,-2 1-33,-3 1 31,3 0-28,-2 1 22,2 0-28,-2 3 28,4 1-32,-4 1 24,4 11-30,-4-19 21,4 19-48,-4-16-11,4 16-94,-2-13-26,2 13-59,0 0-6,-5-10-40,5 10-43,0 0-1,0 0-13,0 0-11,0 0 5,0 0 13,0 12-49,0-12-173,5 10-74</inkml:trace>
          <inkml:trace contextRef="#ctx0" brushRef="#br0" timeOffset="355.7094">615 94 359,'0'0'305,"0"0"-49,27-1-25,-27 1-17,0 0 0,18-5-4,-18 5-18,0 0-15,0 0-17,6-10-34,-6 10-4,0 0-12,0 0-19,-12-10-13,12 10-10,0 0-16,0 0-15,0 0-11,-23-4-5,23 4-9,-12 7 1,12-7 18,-19 15-21,13-5-9,-4 0 0,1 1 2,1 2-3,4 1 7,-2 0-5,2-1 9,2 1-8,0-2-2,2 1 1,4-1 2,-2-1 6,2 2-5,0-3 3,4 1-1,1-2 3,-3 0 1,-6-9 6,18 15 26,-18-15 27,23 10 6,-23-10 3,27 6 10,-27-6-1,27 0-1,-27 0 16,29-5-11,-29 5-4,27-10-11,-27 10-2,24-12 0,-15 3-9,1 0-6,-4 0-14,-2-2-5,-2 1-9,3-2-10,-7 1-5,-1-1-4,1 1 2,-2 1-8,0-1 0,0 1-7,-2 0-1,6 10-5,-11-17-19,11 17-40,-8-13-42,8 13-61,-6-12-59,6 12-59,0 0-26,-8-12-15,8 12-14,0 0-23,0 0-385,0 0-258</inkml:trace>
          <inkml:trace contextRef="#ctx0" brushRef="#br0" timeOffset="578.253">962 72 326,'0'0'300,"0"0"-39,-10-9-24,10 9-24,0 0-14,-17-9-15,17 9-7,0 0-12,-14-7-29,14 7-24,0 0-35,0 0 1,-11-8-32,11 8-9,0 0-4,0 0-5,19-6-2,-19 6-6,27-2-3,-27 2-3,39-4-23,-14 2 23,0 0-25,1 0 26,-1 0-37,2 1-33,0-1-39,-4 0-40,-23 2-34,37-3-26,-37 3-1,27-1-23,-27 1-40,0 0-171,0 0 102</inkml:trace>
          <inkml:trace contextRef="#ctx0" brushRef="#br0" timeOffset="789.6938">1158 24 391,'0'0'369,"0"0"-46,0 0-33,0 0-34,0 0-30,0 0-55,0 0-5,0 0-56,0 0-9,0 0-39,0 0 13,0 0-43,-20 4 23,20-4-37,0 0 53,6 13 34,-6-13-10,4 13-11,-4-13-11,6 19-15,-6-19-12,2 23-8,0-11-5,0 1-5,-2 1-4,2 0-5,1-1 2,-3 1-4,2 0-1,0 0-1,-2-1-28,2-2-95,-2-11-17,2 22-45,-2-22-52,0 18-41,0-18-41,2 14-102,-2-14-148,0 0-68</inkml:trace>
        </inkml:traceGroup>
        <inkml:traceGroup>
          <inkml:annotationXML>
            <emma:emma xmlns:emma="http://www.w3.org/2003/04/emma" version="1.0">
              <emma:interpretation id="{9DE73C18-9FA5-4BB8-80D3-AE9B27A67709}" emma:medium="tactile" emma:mode="ink">
                <msink:context xmlns:msink="http://schemas.microsoft.com/ink/2010/main" type="inkWord" rotatedBoundingBox="12162,5492 13906,5505 13903,5910 12159,5897"/>
              </emma:interpretation>
              <emma:one-of disjunction-type="recognition" id="oneOf1">
                <emma:interpretation id="interp5" emma:lang="en-US" emma:confidence="1">
                  <emma:literal>valid</emma:literal>
                </emma:interpretation>
                <emma:interpretation id="interp6" emma:lang="en-US" emma:confidence="0.5">
                  <emma:literal>Valid</emma:literal>
                </emma:interpretation>
                <emma:interpretation id="interp7" emma:lang="en-US" emma:confidence="0">
                  <emma:literal>Valia</emma:literal>
                </emma:interpretation>
                <emma:interpretation id="interp8" emma:lang="en-US" emma:confidence="0">
                  <emma:literal>volid</emma:literal>
                </emma:interpretation>
                <emma:interpretation id="interp9" emma:lang="en-US" emma:confidence="0">
                  <emma:literal>valids</emma:literal>
                </emma:interpretation>
              </emma:one-of>
            </emma:emma>
          </inkml:annotationXML>
          <inkml:trace contextRef="#ctx0" brushRef="#br0" timeOffset="1223.5121">1826 40 287,'0'0'436,"0"-14"-72,0 14-56,0-13-3,0 13-60,0 0 16,4-15-79,-4 15-11,0 0-79,0-15 18,0 15-69,0 0 35,0 0-54,10-7 32,-10 7-48,0 0 34,23 4-45,-23-4 34,23 9-44,-13-1 46,5 0-8,-3 3-7,3 0-1,-3 2-1,0 2-6,1-2 0,3 1 0,-5 0-1,1 0 0,-2-2-2,3 1-1,-5-2 7,0-2-2,1 2-3,-1-3 10,-8-8 40,10 13 37,-10-13 45,13 12 44,-13-12 27,8 7-58,-8-7 10,0 0-66,0 0 44,25-1-54,-25 1 16,18-12-51,-7 2 28,-1 1-53,0-4 32,3-1-49,-3-3 33,0 2-40,1-1 34,-3-1-39,2 0 33,-1 2-46,-1-2 27,0 3-54,-4 1 0,2 4-89,-1-2-25,-5 11-92,6-17-26,-6 17-61,6-14-60,-6 14-52,0 0-441,4-12-451</inkml:trace>
          <inkml:trace contextRef="#ctx0" brushRef="#br0" timeOffset="2135.4788">2556 111 2,'0'0'424,"0"0"-96,0 0-52,6-12-22,-6 12-41,0 0-28,-10-11-4,10 11-23,-13-8-29,13 8-21,-18-6-5,18 6-45,-19-6 16,19 6-40,-23-3 11,23 3-29,0 0 17,-33-1-32,33 1 36,-21 4-19,21-4-7,-20 7-2,20-7 2,-19 13-3,9-5-4,2 0 1,-1 1 0,9-9-2,-10 19 0,10-19 2,-4 18 1,4-18 4,0 18-8,0-18 2,2 15-2,-2-15 6,8 15-30,-8-15 40,13 11-30,-13-11 24,14 9-26,-14-9 30,17 6-25,-17-6 30,20 3-13,-20-3 41,21-2 1,-21 2-4,21-6 17,-21 6-3,18-10-10,-18 10 2,19-15-2,-19 15 14,10-17 13,-10 17 5,10-17-14,-10 17-14,3-17-7,-3 17-12,0-15 2,0 15-1,-3-14 1,3 14-8,-2-13-10,2 13-3,0 0-14,-2-13-5,2 13-3,0 0 5,0 0-3,0 0 0,0 0 8,0 0-6,0 0 2,0 0 2,11 12-2,-11-12 0,6 14 0,-6-14 0,12 15 2,-12-15-4,17 17 3,-7-10 3,0 1-1,1-1 4,1-1-3,-12-6-1,25 12 2,-25-12 5,25 8-5,-25-8 3,25 5 2,-25-5-3,24 1-1,-24-1 1,25-4 3,-25 4-2,27-7 0,-27 7-2,21-13-3,-11 5 8,-2-2-2,1 1 1,-3-3-25,-2 0 30,0-2-32,0-1 34,-2-1-34,-2 3 39,2-3-40,-4 2 41,2-1-28,-2 1 28,2 0-34,-2 0 36,0 2-35,0 0 32,-2 1-33,4 11 34,-4-18-38,4 18 26,-4-15-38,4 15 29,0 0-28,-4-13 35,4 13-39,0 0 35,0 0-28,0 0 37,-9 11-36,9-11 34,-2 18-29,2-18 31,2 23-4,0-10 0,0 1-1,3 1 0,-1 0-3,4 1-2,-2-1 0,0 0 3,5 0 0,-5-1-3,6-1 0,-1 0 4,1-1-5,-4-4 2,5 2 2,-3-1 1,0-3 0,-10-6-31,23 12 43,-23-12-37,23 6 37,-23-6-37,25 2 37,-25-2-37,27-3 30,-27 3-28,26-7 37,-11 0-36,-15 7 36,23-13-31,-13 5 26,-2 0-30,0-1 32,-8 9-36,11-16 37,-11 16-32,8-17 34,-8 17-28,2-13 48,-2 13-27,4-13 44,-4 13-41,0 0 24,4-15-46,-4 15 25,0 0-45,0 0 37,5-12-35,-5 12 37,0 0-33,0 0 33,0 0-30,8 10 33,-8-10-35,6 11 37,-6-11-33,8 13 32,-8-13-34,9 13 39,-9-13-41,14 16 35,-14-16-40,14 14-6,-14-14-96,13 13-31,-13-13-77,14 10-8,-14-10-12,13 10-36,-13-10-25,0 0-38,14 7-365,-14-7-222</inkml:trace>
          <inkml:trace contextRef="#ctx0" brushRef="#br0" timeOffset="2289.9234">3139-63 342,'-7'-12'373,"7"12"-67,0 0-49,-6-14-41,6 14-19,0 0-41,-4-10-26,4 10-35,0 0-22,0 0-22,0 0-7,-4-11-44,4 11-62,0 0-36,0 0-82,0 0-61,0 0-279,0 0-18</inkml:trace>
          <inkml:trace contextRef="#ctx0" brushRef="#br0" timeOffset="2779.2933">3436-138 389,'0'0'367,"13"-8"-47,-13 8-35,0 0-39,8-11-14,-8 11-36,0 0-24,0 0-30,6-13-37,-6 13-28,0 0-25,0 0 1,0 0-14,0 0-6,0 0-13,0 0 1,0 0-5,19 8-5,-19-8 0,8 14 31,-8-14-40,10 20 33,-6-10-46,5 2 41,-5-1-42,2 4 35,-2-1-37,0 3 50,1 0-31,-3-1 41,0 0-37,0 0 30,-2-2-10,2-1-36,0 0 38,-2 0-1,0-2-10,0-11 2,0 21-5,0-21 0,0 16-2,0-16 2,2 13 23,-2-13 29,0 0 20,2 17 3,-2-17-12,0 0-14,0 0-14,0 0-9,0 0-39,0 0 33,0 0-12,0 0-38,10-9 36,-10 9-33,4-16 29,-4 16-40,0-21 39,0 21-36,0-23 34,-4 11-40,0 2 39,0-1-38,-2 2 32,-2 0-39,8 9 37,-15-15-37,15 15 34,-19-8-34,19 8 39,-22-4-37,22 4 39,-25 2-38,25-2 38,-25 9-36,11-3 36,3 1-36,1 0 43,2 1-41,8-8 36,-15 18-29,11-9 34,4-9-34,-6 17 32,6-17-36,0 16 37,0-16-2,6 15-31,-6-15 37,8 14-2,-8-14 1,17 12 5,-17-12-15,27 10-37,-27-10 6,31 7-63,-31-7-90,37 4-34,-37-4-69,39 2-52,-39-2-90,40 0-284,-40 0-209</inkml:trace>
        </inkml:traceGroup>
        <inkml:traceGroup>
          <inkml:annotationXML>
            <emma:emma xmlns:emma="http://www.w3.org/2003/04/emma" version="1.0">
              <emma:interpretation id="{15A408B4-5AB0-4210-A4B6-7096DC4D1164}" emma:medium="tactile" emma:mode="ink">
                <msink:context xmlns:msink="http://schemas.microsoft.com/ink/2010/main" type="inkWord" rotatedBoundingBox="17544,5721 18638,5730 18635,6157 17541,6148"/>
              </emma:interpretation>
              <emma:one-of disjunction-type="recognition" id="oneOf2">
                <emma:interpretation id="interp10" emma:lang="en-US" emma:confidence="1">
                  <emma:literal>Or</emma:literal>
                </emma:interpretation>
                <emma:interpretation id="interp11" emma:lang="en-US" emma:confidence="0">
                  <emma:literal>or</emma:literal>
                </emma:interpretation>
                <emma:interpretation id="interp12" emma:lang="en-US" emma:confidence="0">
                  <emma:literal>OR</emma:literal>
                </emma:interpretation>
                <emma:interpretation id="interp13" emma:lang="en-US" emma:confidence="0">
                  <emma:literal>oR</emma:literal>
                </emma:interpretation>
                <emma:interpretation id="interp14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12020.4728">7312 186 139,'0'0'267,"0"0"-82,0 0-19,0 0-50,0 0-7,0 0-32,0 0 3,0 0-30,0 0 4,0 0-24,0 0 1,0 0-18,0 0 9,0 0-15,0 0 9,0 0-15,0 0 18,0 0-21,0 0 15,0 0-8,0 0 3,0 0-14,0 0 15,0 0-9,0 0 25,0 0 6,0 0 1,0 0-6,0 0 26,0 0-17,0 0 30,0 0-22,0 0 29,0 0-36,0 0 27,0 0-27,0 0 12,0 0 3,4-11 10,-4 11 8,0 0-9,0 0 0,0 0-8,0 0-7,0 0-3,0 0 4,0 0 3,0 0-8,0 0-4,0 0-1,4-10 2,-4 10-1,0 0-8,0 0 10,0 0-11,0 0-9,0 0 0,0 0 4,0 0-2,0 0-4,0 0-3,0 0-1,0 0-1,0 0-4,0 0 0,0 0 3,0 0-8,0 0 0,0 0-2,0 0-1,0 0 3,0 0-2,0 0-4,0 0 2,0 0-1,0 0 0,0 0 2,0 0 0,0 0 2,0 0-6,0 0 2,0 0 0,0 0-1,0 0 3,0 0-1,0 0 8,0 0-11,0 0 4,0 0 0,0 0 0,0 0 5,0 0-6,0 0 2,-4-13-3,4 13 3,0 0 0,0 0 1,0 0 2,0 0 0,0 0-4,0 0-1,0 0 2,0 0-1,0 0 0,0 0 0,0 0 4,0 0-2,0 0-5,0 0 2,0 0 0,0 0 5,0 0-4,0 0 10,0 0-11,0 0-2,0 0 4,0 0-5,0 0 8,0 0-1,0 0-3,0 0-4,0 0 6,0 0 0,0 0-4,0 0 8,0 0-3,0 0-2,0 0-1,0 0 0,0 0-3,0 0 4,0 0-3,0 0 7,0 0-5,0 0-3,0 0 10,0 0-1,0 0 9,0 0-4,0 0 0,0 0 5,-8-7 1,8 7 2,0 0-3,0 0 5,0 0-4,0 0-3,0 0-1,0 0-2,0 0 0,0 0-3,0 0 1,0 0 2,0 0-5,0 0 0,0 0-2,0 0 1,0 0 4,0 0-7,0 0-1,0 0 2,0 0 1,0 0-4,0 0 2,0 0 1,-6-9-1,6 9-2,0 0-3,0 0 2,0 0 0,0 0 2,0 0-3,0 0 1,0 0 2,0 0-2,0 0-1,0 0-1,0 0 8,0 0-9,0 0 3,0 0 1,0 0-3,0 0 3,0 0-2,0 0 6,0 0-6,0 0 1,0 0 2,0 0-1,0 0 0,0 0-1,0 0 14,0 0-13,0 0-1,0 0 0,0 0 1,0 0 0,0 0 5,0 0-5,0 0 1,0 0 2,0 0-1,0 0 0,0 0 0,0 0 6,0 0 1,0 0 1,0 0 4,0 0 3,0 0-2,0 0-1,0 0 3,0 0-5,0 0-4,0 0 3,0 0-1,0 0-1,0 0-2,0 0 1,0 0-1,-8-7 1,8 7-1,0 0-2,0 0 2,0 0 4,0 0-4,0 0-1,0 0 0,0 0 1,0 0-2,0 0 1,0 0 7,0 0-7,0 0 2,0 0-1,0 0 1,0 0 3,0 0 1,0 0 2,0 0 4,0 0 6,0 0-4,0 0 1,-9-10-2,9 10 0,0 0-7,0 0 1,0 0-2,0 0-2,0 0-2,0 0 2,0 0-1,0 0-2,0 0 0,0 0 2,0 0 5,0 0 3,0 0 8,0 0 2,0 0 1,0 0 3,0 0-6,0 0-1,0 0-4,0 0-2,0 0-4,0 0-4,0 0 2,0 0-7,-6-8 0,6 8-4,0 0 4,0 0-5,0 0 0,0 0-1,0 0 0,0 0 1,0 0 0,0 0 1,0 0-1,0 0 3,0 0-2,0 0-1,0 0 2,0 0-1,0 0 1,0 0 0,0 0 3,0 0-2,0 0 0,0 0 0,0 0 3,0 0-3,0 0 3,0 0 2,0 0-5,0 0-2,0 0 2,0 0 3,0 0-4,0 0-1,0 0 2,0 0-1,0 0-1,0 0 2,0 0-2,0 0 0,0 0 3,0 0-3,0 0-1,0 0 1,0 0 0,0 0 0,0 0-2,0 0 4,0 0-4,0 0-1,0 0 2,0 0 3,0 0-3,0 0 1,0 0-2,0 0 2,0 0 2,0 0-1,0 0 0,0 0 0,0 0 5,0 0-4,0 0 0,0 0 0,0 0-2,0 0-1,0 0-1,0 0 4,0 0-4,0 0-1,0 0 3,0 0 0,0 0 0,0 0 0,-8-10-1,8 10 2,0 0-1,0 0 0,0 0 1,0 0-2,0 0 5,-4-9-3,4 9 0,0 0 1,0 0 6,0 0-5,0 0-2,0 0-1,-15-8-9,15 8-2,0 0-1,0 0 1,0 0-2,-12 8 5,12-8 7,-8 12-7,8-12-2,-9 20 4,7-10 4,-2 4-2,4-1 3,-4 1 0,4 1 0,0-1 1,0 0 2,4 2 1,-4 0-4,6-1 6,0-1-2,5 0 1,-3-2 0,7 0-26,-5-3 33,6-1-27,-3 1 38,5-3-35,1-1 37,0-1-7,-19-4-1,43 4-2,-43-4-3,41 0 1,-18-3-1,-2 0 2,-3-1 0,1-1-6,0-2 2,-1-2 2,-1 0-1,-7-2 16,2-1-4,-3-3 3,-5 3 3,-4-1 8,0-1-3,-4-2-11,-5 0-4,1 1 0,2 0-8,-6 1 2,-3 0-8,-1 2 0,-3-1-3,5 2-1,-5 2-3,-2 0 1,3 1-3,-3 2 1,2 0-4,1 2-8,-1 2-12,19 2-38,-41-3-55,41 3-34,-35 0-30,35 0-30,-31 5-34,31-5-5,-27 6-18,27-6-8,-19 9 0,19-9-66,-12 9-280,12-9-138</inkml:trace>
          <inkml:trace contextRef="#ctx0" brushRef="#br0" timeOffset="12717.5955">7715 92 276,'8'-9'402,"-8"9"-79,0 0-53,3-11-31,-3 11-21,0 0-5,-5-11-81,5 11 3,0 0-25,-6-9-28,6 9-22,0 0-13,0 0-10,0 0-7,0 0-11,0 0-6,0 0 1,-12 6-5,12-6-1,0 17 4,0-17-3,0 22-8,0-9 1,-4 1 0,4 0 2,0 3-1,-2 1 12,2-1-8,0 0-7,0 0 3,0-1 2,0-4-20,0 3 21,0-2-17,2 0 25,-2-13-25,4 20 23,-4-20-22,0 18 34,0-18 10,0 14 76,0-14 5,0 0 64,0 16-39,0-16 7,0 0-49,0 0 10,0 0-13,0 0-17,0 0-19,0 0-9,0-12-10,0 12-7,-6-18-8,6 18 0,-5-24-10,5 11-3,-4-1-1,4-1-4,-4-2-1,4 2 0,0 1 4,-4 0-12,4-1-1,0 2 2,0 0 1,0 0-4,0 2 4,4 0-5,-4 11-4,4-20 0,5 11 2,1 0-2,0 1 2,3 1 4,3 1-7,3 1 4,4 1-1,-1 0 2,1 2-4,0 1 2,4-1 3,-27 2-7,45 2 2,-20-1-3,-2 1 2,-1 2-2,-3 0-3,-2 1-1,1 2 2,-3-1-1,-7 3 4,-2-1-1,2 1 4,-8-9 3,0 20-5,0-20 5,-10 20-3,2-10 4,-5 0-2,3 0 1,-7 1 5,3-3-2,0 0 0,-3-1 4,3 0 4,1-1-1,13-6-1,-27 11 2,27-11 2,-22 7 1,22-7-1,-19 6 0,19-6 2,-15 5 2,15-5-6,0 0-5,-16 7-8,16-7-5,0 0-5,-15 6 2,15-6 4,0 0 1,0 0 1,5 12 3,-5-12 4,14 10 0,-14-10-2,23 14 1,-11-7 0,3 1-25,3 0 34,1 2-22,2-1 25,1 1-31,1 0 37,-4-1-31,3 2 38,-1-2-31,2 1 30,0 0-36,3-1-44,-3 0-72,0-1-47,0 1-49,-5-1-65,3 1-36,2-2-478,-5 1-336</inkml:trace>
        </inkml:traceGroup>
      </inkml:traceGroup>
      <inkml:traceGroup>
        <inkml:annotationXML>
          <emma:emma xmlns:emma="http://www.w3.org/2003/04/emma" version="1.0">
            <emma:interpretation id="{9A0C43F1-E581-43CA-A2C1-7BED13952617}" emma:medium="tactile" emma:mode="ink">
              <msink:context xmlns:msink="http://schemas.microsoft.com/ink/2010/main" type="line" rotatedBoundingBox="11245,6165 11910,6080 11954,6420 11288,6506"/>
            </emma:interpretation>
          </emma:emma>
        </inkml:annotationXML>
        <inkml:traceGroup>
          <inkml:annotationXML>
            <emma:emma xmlns:emma="http://www.w3.org/2003/04/emma" version="1.0">
              <emma:interpretation id="{2173AE54-99D3-41A8-B923-8F0ADD018D80}" emma:medium="tactile" emma:mode="ink">
                <msink:context xmlns:msink="http://schemas.microsoft.com/ink/2010/main" type="inkWord" rotatedBoundingBox="11245,6165 11910,6080 11954,6420 11288,6506"/>
              </emma:interpretation>
              <emma:one-of disjunction-type="recognition" id="oneOf3">
                <emma:interpretation id="interp15" emma:lang="en-US" emma:confidence="1">
                  <emma:literal>*</emma:literal>
                </emma:interpretation>
                <emma:interpretation id="interp16" emma:lang="en-US" emma:confidence="0">
                  <emma:literal>*.</emma:literal>
                </emma:interpretation>
                <emma:interpretation id="interp17" emma:lang="en-US" emma:confidence="0">
                  <emma:literal>x</emma:literal>
                </emma:interpretation>
                <emma:interpretation id="interp18" emma:lang="en-US" emma:confidence="0">
                  <emma:literal>X</emma:literal>
                </emma:interpretation>
                <emma:interpretation id="interp19" emma:lang="en-US" emma:confidence="0">
                  <emma:literal>x.</emma:literal>
                </emma:interpretation>
              </emma:one-of>
            </emma:emma>
          </inkml:annotationXML>
          <inkml:trace contextRef="#ctx0" brushRef="#br0" timeOffset="3468.7221">952 596 443,'0'0'401,"-5"-17"-85,5 17-55,-4-12-55,4 12-25,0 0-44,0-15 18,0 15-35,0 0 9,11-6-22,-11 6-3,0 0-12,31 3 21,-31-3-11,37 8-14,-14-1-15,1 1 21,3 0-51,4 2 25,0 1-46,2 1 36,3 1-47,-1 1 31,2-2-40,8 4 33,-1-1-99,-1-1-44,-4-2-84,1-2-81,-3 1-80,2-3-413,-6 0-280</inkml:trace>
          <inkml:trace contextRef="#ctx0" brushRef="#br0" timeOffset="4811.5886">1361 437 305,'0'0'274,"0"0"-41,0 0-38,14-6-21,-14 6-26,0 0-26,0 0-20,0 0-20,0 0-12,0 0-18,0 0-9,0 0-4,0 0-3,-16 10-4,16-10 11,-25 14 1,8-2-5,-1-1-10,-3 4-2,-2 1-7,-1 2-4,-5 3 0,0 1-2,2 1-7,-2 0 3,2-1-8,4-3-14,3 1-21,-1-2-44,4-1-19,3-2-56,0-1-35,1-1-96,3-1-140,-1-1 113</inkml:trace>
          <inkml:trace contextRef="#ctx0" brushRef="#br0" timeOffset="3268.3474">1253 634 330,'0'0'375,"13"-12"-83,-13 12-23,10-12-9,-10 12-4,10-12-18,-10 12 22,9-11-21,-9 11-15,6-10-40,-6 10-34,0 0-32,6-12-29,-6 12-20,0 0-23,0 0-12,0 0-5,0 0-7,0 0-3,0 0-2,0 0-2,-18 13 29,3-1-42,3-1 33,-5 4-38,1 1 33,-3 1-39,0 1 33,3 0-15,-3-1-54,3 1-56,-1-1-58,5-3-50,-3 0-51,5-3-30,0 0-22,1-3-89,9-8-191,-12 9-105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30T06:39:24.07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4290A86-C65C-44A0-8FDB-78AFC45B587A}" emma:medium="tactile" emma:mode="ink">
          <msink:context xmlns:msink="http://schemas.microsoft.com/ink/2010/main" type="writingRegion" rotatedBoundingBox="18226,13182 20033,13106 20055,13614 18248,13691"/>
        </emma:interpretation>
      </emma:emma>
    </inkml:annotationXML>
    <inkml:traceGroup>
      <inkml:annotationXML>
        <emma:emma xmlns:emma="http://www.w3.org/2003/04/emma" version="1.0">
          <emma:interpretation id="{A81111E6-A45F-4BBC-8189-CE1E7B942665}" emma:medium="tactile" emma:mode="ink">
            <msink:context xmlns:msink="http://schemas.microsoft.com/ink/2010/main" type="paragraph" rotatedBoundingBox="18226,13182 20033,13106 20055,13614 18248,136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95C9D4-CD15-4BA5-99A2-EA973E5C58B6}" emma:medium="tactile" emma:mode="ink">
              <msink:context xmlns:msink="http://schemas.microsoft.com/ink/2010/main" type="line" rotatedBoundingBox="18226,13182 20033,13106 20055,13615 18248,13691"/>
            </emma:interpretation>
          </emma:emma>
        </inkml:annotationXML>
        <inkml:traceGroup>
          <inkml:annotationXML>
            <emma:emma xmlns:emma="http://www.w3.org/2003/04/emma" version="1.0">
              <emma:interpretation id="{13F73E9C-D068-4142-AC1D-177CFFFF7277}" emma:medium="tactile" emma:mode="ink">
                <msink:context xmlns:msink="http://schemas.microsoft.com/ink/2010/main" type="inkWord" rotatedBoundingBox="18226,13182 20033,13106 20055,13615 18248,13691"/>
              </emma:interpretation>
              <emma:one-of disjunction-type="recognition" id="oneOf0">
                <emma:interpretation id="interp0" emma:lang="en-US" emma:confidence="1">
                  <emma:literal>NOR</emma:literal>
                </emma:interpretation>
                <emma:interpretation id="interp1" emma:lang="en-US" emma:confidence="0">
                  <emma:literal>NoR</emma:literal>
                </emma:interpretation>
                <emma:interpretation id="interp2" emma:lang="en-US" emma:confidence="0">
                  <emma:literal>nOR</emma:literal>
                </emma:interpretation>
                <emma:interpretation id="interp3" emma:lang="en-US" emma:confidence="0">
                  <emma:literal>NOr</emma:literal>
                </emma:interpretation>
                <emma:interpretation id="interp4" emma:lang="en-US" emma:confidence="0">
                  <emma:literal>noR</emma:literal>
                </emma:interpretation>
              </emma:one-of>
            </emma:emma>
          </inkml:annotationXML>
          <inkml:trace contextRef="#ctx0" brushRef="#br0">25 74 323,'0'0'375,"0"0"-61,0 0-35,2-11-37,-2 11-20,0 0-19,0 0-32,0 0-25,0 0-36,2-11-27,-2 11-16,0 0-18,0 0-10,0 0-12,0 0 0,0 0-7,0 0-6,13 10 14,-13-10 6,4 15-6,-4-15 2,4 21 8,-4-8 32,2 2-21,2 0 4,0 3-24,0-1 10,0 1-22,1-1 11,-1 1-18,0-2 11,-2 0-20,2 0 19,0 0-19,0-3 20,-4-1-21,4-1 14,-4-11-21,5 20 26,-5-20-8,0 15 82,0-15-4,2 13 29,-2-13-34,0 0 1,-2 11-30,2-11 10,0 0-29,0 0 8,0 0-24,-17-8 12,17 8-20,-14-16 9,9 6-19,-3-1 18,2-3-20,2-1 19,-4 1-8,3-1-3,-3-1 2,4 0-2,2 1 1,-2 0-2,0 1 0,0 2-5,4 0 2,-7 1-1,7 11-3,-4-20 1,4 20-6,0-16-2,0 16-4,0-13 0,0 13 2,6-11-2,-6 11 1,13-7 1,-13 7 1,0 0-2,31-1-1,-31 1 4,27 7 1,-9-2 1,-3 2 0,3 2 0,3 1-3,-2 2 5,3 0-1,-1 2 5,0 1-21,4-1 24,-7 1-23,5 0 24,-7-2-13,3 1 16,0-2-16,-3-1 16,3 1-14,-5-2 18,-1-2-16,-3 0 24,-10-8-13,21 12 44,-21-12 23,18 7 23,-18-7-13,0 0-10,0 0-16,29-3-19,-29 3 9,17-12-6,-17 12-6,8-20-7,-6 9-2,0-3-3,-2 0-5,-2-4-4,0 0-1,2-1-3,-4-1-1,-4 1-2,3 0-2,1-1-2,-2 3 1,2 0-1,-4 1-3,4 4-3,-1-1-2,-1 2-1,6 11-8,-4-19 0,4 19-35,-8-15-53,8 15-68,-6-13-36,6 13-56,0 0 25,-5-12-50,5 12 18,0 0-23,0 0 13,0 0 16,0 0-5,0 0-41,0 0-238,15 11-55</inkml:trace>
          <inkml:trace contextRef="#ctx0" brushRef="#br0" timeOffset="378.02">815 74 134,'0'0'362,"0"0"-65,4-9-48,-4 9-13,0 0-8,-4-10-22,4 10-40,0 0-31,-15-10-26,15 10-23,0 0-20,-23-5-16,23 5-15,0 0-11,-26 1-4,26-1 2,-25 10-7,10-3-4,5 1 1,-7 2-1,7 2-2,-2 1-4,-3 1 9,7 1-3,0 1 11,-1 0-10,3 2 10,2-1-10,4 0 1,0-1-5,0 1 11,8-2-15,-4-1 10,3 0-9,5-1 13,-6-3-6,7-1 14,-1-1 30,3-2-5,-1-1 13,-14-5-16,35 6 7,-35-6-22,31-2 31,-31 2-22,37-8 15,-20 1-20,2-1 26,-3-2-25,-1-1 15,-5-1-27,-2-1 14,-4-2-6,0 2-7,-4-1-4,0-1-7,-8-1 2,2 1-6,-2 1-3,-5-1 1,3 2-5,-2 1-2,1 2-13,-1 0 13,-1 0-5,3 2-15,2 1-50,8 7-56,-19-10-101,19 10-20,-14-10-36,14 10-33,0 0-53,-13-8-243,13 8-122</inkml:trace>
          <inkml:trace contextRef="#ctx0" brushRef="#br0" timeOffset="1060.4851">1160 14 165,'0'0'397,"0"0"-92,0 0-42,0 0-49,0 0-54,0 0-33,0 0-24,0 0-19,0 0-11,0 0-7,0 0-14,0 0 17,8 12 17,-8-12-11,2 15-12,-2-15-9,8 22 13,-8-9-1,5-1-11,-5 2-9,4 2-1,-4-1-9,4 1-3,-4 1 4,4-1-18,-2-1-1,2-1-2,-4 0-1,0-2-2,4 1 16,-4-2-11,0-11 23,0 18 5,0-18 49,4 15 8,-4-15 17,0 0-38,0 15 10,0-15-32,0 0 42,0 0-18,0 0 2,0 0-34,0 0 5,-14-8-23,14 8 9,-8-15-20,4 5 8,-1 0-6,1-1-7,-2-3 1,2 3-6,0-4 1,0-1-6,0 0-3,4-1 0,0-1 0,0 2-10,0-2 13,4 2-14,0-1 8,4 0-8,-2 2 9,3 0-1,3 1-3,-2 1-2,3 0-1,-3 2-3,7 0 2,-3 2-3,1 1 1,1 1-1,-1 0 0,-15 7-3,31-8 1,-31 8-2,31-6 0,-31 6-2,31-1 0,-31 1-9,26 0 4,-26 0 0,23 4 6,-23-4-8,23 8 12,-23-8 1,14 11-5,-14-11 3,9 13-4,-9-13 2,4 15-3,-4-15 0,-4 18 3,-5-7-9,3-3 2,-2 3 2,-4-3 3,1 2 1,-1-2-11,1 0 22,-1-1-16,-2 0 24,14-7-19,-23 11 24,23-11 0,-17 7-2,17-7 1,-18 5-4,18-5 0,0 0 1,-19 6-4,19-6-4,0 0 0,0 0-9,-23 6 0,23-6-2,0 0 4,0 0 1,0 0-1,7 13 5,-7-13-19,16 11 22,-6-5-18,3 2 23,1 1-22,3 1 18,1 1-17,1 1 23,4 1-21,4 0 25,0 2-27,-1 0 32,1-1-27,0 2 28,0-2-27,0 0 25,0 0-24,0 0 22,-5-3-20,-3 0 19,-2 0-22,5-2 1,-7-1-95,-3 0-41,-2-1-33,-10-7-78,17 12-45,-17-12-84,0 0-326,10 10-217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7:44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B17AC7-330C-490E-AA21-B0656C3004E0}" emma:medium="tactile" emma:mode="ink">
          <msink:context xmlns:msink="http://schemas.microsoft.com/ink/2010/main" type="inkDrawing" rotatedBoundingBox="18342,4502 19016,4450 19045,4831 18371,4882" hotPoints="19064,4633 18721,4839 18359,4667 18703,4461" semanticType="enclosure" shapeName="Ellipse"/>
        </emma:interpretation>
      </emma:emma>
    </inkml:annotationXML>
    <inkml:trace contextRef="#ctx0" brushRef="#br0">560 123 112,'0'0'125,"0"0"-24,-6-10-21,6 10-18,0 0-12,0 0-13,0 0 0,-8-7-15,8 7 6,0 0-2,0 0 6,0 0 13,-17-8 12,17 8 10,0 0 10,0 0 16,0 0 2,-10-8 9,10 8-1,0 0-6,0 0 4,0 0 3,0 0-6,-12-9-13,12 9-11,0 0-16,0 0-10,0 0 5,-11-10 0,11 10-1,0 0 4,0 0-5,-8-7-8,8 7-1,0 0-10,-15-8-4,15 8 14,0 0-7,-12-9-6,12 9-5,0 0-8,-14-9 6,14 9-8,0 0-5,-19-9-2,19 9-1,0 0 3,-17-8 17,17 8-21,0 0-6,-18-5-2,18 5-1,0 0 1,-21-7 0,21 7-4,0 0 5,-21-2 1,21 2-2,0 0 0,0 0 3,-28-3 0,28 3 3,0 0-5,0 0-1,-29 2 1,29-2 1,0 0 1,-27 2 1,27-2 2,-23 3-8,23-3 2,-17 4 3,17-4-1,-22 3 1,22-3-2,-27 5 3,27-5 4,-23 4-9,23-4 2,-18 6 15,18-6-20,-23 5 5,23-5 4,-17 7-7,17-7-1,-14 7 0,14-7 0,-17 8 6,17-8-4,-10 10 8,10-10-7,-13 12-1,13-12 4,-10 13-12,10-13 16,-8 15-15,8-15 15,-8 17-9,8-17 9,-5 15-14,5-15 15,-6 15-16,6-15 23,-4 15-19,4-15 19,0 17-22,0-17 17,0 17-13,0-17 14,4 15-16,-4-15 16,6 18-15,-6-18 14,13 18-14,-13-18 15,8 18-12,-8-18 19,19 17-4,-19-17-7,12 15-1,-12-15 2,19 15 2,-19-15-13,18 13 25,-18-13-13,23 11-14,-23-11 17,19 10-18,-19-10 21,22 6-24,-22-6 26,21 6-22,-21-6 18,23 7-18,-23-7 19,23 3-20,-23-3 27,26 5-29,-26-5 21,23 2-14,-23-2 14,31 1-14,-31-1 19,27-1-20,-27 1 20,31-2-22,-31 2 23,27-5-14,-27 5 29,29-5-30,-29 5 41,27-9-42,-27 9 28,31-10-32,-19 5 42,3-1-22,-15 6 44,22-12-45,-9 5 36,-13 7-35,23-11 46,-23 11-24,22-12 36,-22 12-43,15-13 21,-15 13-44,16-15 34,-16 15-38,13-13 32,-13 13-39,10-14 34,-10 14-37,8-17 34,-8 17-39,9-15 39,-9 15-8,6-15-1,-6 15 2,4-14-2,-4 14-1,4-15-3,-4 15 3,0-16-4,0 16-2,-4-16-2,4 16-2,0-15 4,0 15 17,-8-15-6,8 15-6,-11-17-4,11 17-4,-12-16-2,12 16-3,-15-15 1,15 15-3,-16-15-3,16 15 1,-15-12-4,15 12-4,-14-11-9,14 11-5,-21-9-28,21 9-31,-18-7-20,18 7-25,-19-6-36,19 6-28,0 0-28,-31-2-37,31 2-83,0 0-339,-27 2-183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4:41:11.5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14161 3641 31,'0'0'482,"0"0"-127,0 0-98,-5-8-8,5 8-72,0 0 13,0 0-63,0 0 11,-4-7-59,4 7 16,0 0-53,0 0 31,0 0-60,0 0 24,0 0-40,0 0 29,0 0-40,0 0 37,0 0-33,0 0 28,0 0-33,0 0 33,0 0-34,0 0 35,0 0-31,0 0 41,7 7-45,-7-7 37,0 0-34,11 8 26,-11-8-39,11 7 34,-11-7-37,12 6 27,-12-6-37,13 4 29,-13-4-31,14 4 33,-14-4 2,11 3 10,-11-3-35,0 0 34,15 4-31,-15-4 38,0 0 0,0 0-32,0 0 36,12-4-8,-12 4 0,0 0-16,0 0 33,0-9-8,0 9 21,0 0-16,-4-8 8,4 8-35,0 0 31,-9-7-25,9 7 24,0 0-43,-10-7 33,10 7-34,0 0 32,0 0-12,-12-4 4,12 4-32,0 0 37,0 0-32,0 0 31,-16 1-7,16-1 9,0 0-33,-9 7 40,9-7-35,-6 6 24,6-6-21,-3 7 14,3-7-34,0 0 34,-2 12-35,2-12 42,0 0-37,5 11 31,-5-11-27,8 7 35,-8-7-31,10 6 37,-10-6-29,14 4 28,-14-4-36,14 3 34,-14-3-28,0 0 31,19 1-2,-19-1 3,0 0-6,19-4 1,-19 4-2,0 0 4,12-7 2,-12 7 7,5-7-30,-5 7 42,0 0-28,1-10 29,-1 10-37,0 0 30,-5-11-39,5 11 42,-6-6-45,6 6 35,-7-6-42,7 6 37,0 0-37,-14-4 31,14 4-16,0 0 18,-17-3-34,17 3 32,0 0-29,-18 3 39,18-3-38,-12 5 36,12-5-38,-12 5 38,12-5-35,-10 9 37,10-9-42,-7 8 39,7-8-46,-5 8 49,5-8-37,-2 9 37,2-9-34,4 8 37,-4-8-31,6 7 29,-6-7-37,9 6 36,-9-6-33,14 5 35,-14-5-36,14 4 43,-14-4-42,0 0 42,20 2-33,-20-2 39,0 0-40,0 0 39,25 0-39,-25 0 32,0 0-30,17-5 45,-17 5-25,11-6 61,-11 6-17,9-5 18,-9 5-48,8-8 32,-8 8-49,3-9 44,-3 9-43,3-10 56,-3 10-44,0-13 30,0 13-42,-2-13 29,2 13-35,-1-14 33,1 14-21,-6-15 21,3 8-32,3 7 27,-8-15-33,8 15 27,-8-14-29,8 14 26,-8-13-33,8 13 29,-9-12-33,9 12 31,-9-11-32,9 11 26,-8-10-27,8 10-2,-9-8 6,9 8 6,-8-7 8,8 7 0,-8-7 1,8 7 6,-9-5 14,9 5-29,-11-3 22,11 3-29,-17-3 24,17 3-26,-20-1 3,20 1-2,-26 1 4,26-1 29,-31 4-35,15-2 8,-1 2 19,0-1-27,-2 2 23,1 0-31,-1 0 37,0 2-39,2 0 28,0 0-24,-3 3 30,0 1-5,1 3 25,-2 2-14,1 1 14,-2 3-12,3-1 25,-2 6-19,-1 0-5,2 0 5,4-2 2,1 0-5,2-1-3,2 0-7,4 0 4,1-3-4,2-1-7,4-2 5,4 1 1,2-1 4,1-1-2,7-2-3,3 0 3,2-2 6,6 0-4,0-1-3,4-3 5,2 1-7,0-2-1,2-1-1,1 0 0,0-2 0,-2 0-5,-1-1-9,-1 0-21,1 0-20,-3-2-19,0 0-19,1 0-37,-2-2-20,-1 1-35,-1-1-21,0-1-15,-2 0-18,0-1-12,0-1-23,-3-1-35,1 0-203,-1 0 2</inkml:trace>
  <inkml:trace contextRef="#ctx0" brushRef="#br0" timeOffset="536.2582">13300 4255 9,'0'0'576,"-15"3"-177,15-3-54,0 0-102,-20 2-41,20-2-35,0 0-17,0 0-15,0 0-11,0 0-9,0 0 1,25 3 4,-2-4-2,8 1 5,12-1-18,11-1-10,8 1-15,16-2-11,1 2-7,6-2-16,2 1-8,0-1-4,0 1-8,-4-1-3,1 1 3,-6 0-4,-2 0-4,-14 0-3,-2 1 2,-7-1-4,0 1-2,-8 0 1,-5 0 6,-8 0-10,-1 0 2,-4 0 1,-4 0 1,-3 1-13,-1-1 15,-19 1-15,28-2-19,-28 2-33,18-3-52,-18 3-34,0 0-48,11-5 12,-11 5-63,0 0 0,0 0-30,0 0-25,-15-3-50,15 3-178,0 0-23</inkml:trace>
  <inkml:trace contextRef="#ctx0" brushRef="#br0" timeOffset="905.7985">13672 4397 145,'0'0'457,"0"0"-130,0 0-61,-14 4-68,14-4-41,0 0-16,0 0-5,0 0-6,21 2-9,-21-2-3,23 0-19,-23 0-16,37-1-31,-15 0 15,6 1-35,0 0 23,4-1-38,1 0 28,6 0-39,-1-1 24,3 0-6,-3 1-2,1-1-4,0 0-21,-3 0-22,-5 1-24,-2-1-19,-1 0-26,-5 0-23,-1 1-34,-5-1-32,0 0-55,-17 2-330,25-3-81</inkml:trace>
  <inkml:trace contextRef="#ctx0" brushRef="#br0" timeOffset="1606.3673">13730 4374 130,'-20'-3'502,"20"3"-126,0 0-65,0 0-40,-16-4-41,16 4-44,0 0-26,0 0-26,0 0-32,0 0-17,0 0-16,0 0 0,0 0 1,-18 3-7,18-3-19,0 0 0,0 8 10,0-8 1,-4 11-4,4-11-42,-1 16 36,-1-7-45,1 1 42,1 2-41,-2 0 36,1 1-46,1 0 33,0 1-39,0-1 47,3 1-46,-2 0 36,2 0-1,1-2-3,0 1-1,-1-2-4,2-2 2,-3 1-3,2-3-2,-4-7 3,8 13 0,-8-13 2,6 10-2,-6-10-3,11 5 2,-11-5-47,0 0 55,20 0-36,-20 0 47,16-4-39,-16 4 60,18-9-37,-5 4 43,-4-1-48,2-1 2,0 1 6,3-3-3,-2 0 0,2 1 27,1 0-44,1-1 34,-2 1-38,1 0 32,1 1-36,1 0 32,-2 0-39,1 2 34,-2 0-42,1 0 40,1 2-36,-1 0 31,2 0-33,1 2 45,2 1-41,0 0 35,-2 1-39,3 0 41,0 3-38,1 0 38,0 2-38,-1 0 35,1 2-38,0 2 41,-2 0-41,-3 2 38,-1 0-34,-2 1 38,-2 1-3,-4 2-2,-2 1-2,-3 0-5,-3-1-3,-2 2 5,-2 0-4,-6 1 4,0 1 2,-6 1 0,-1-1-4,-2-1-33,-2-1 38,-4 0-35,-1-1 37,-1 0-33,-2-3 38,1 0-29,-3-2 35,1-3-39,2-1 40,-1-2-33,3-3 37,1 0-44,2-3 38,-1-3-45,1-1 36,0-3-3,3-2-5,3 0 0,1-4-2,5 1-6,4 0 2,2-1 2,3 0 0,2 2-35,5 0 39,0-2-36,4 3 38,2 0-40,0 0 39,6 2-35,0 1 37,4 1-40,4 1 40,2 1-40,1 2 36,3 0-6,1 2-8,1 1-12,5 2-14,0 0-20,-1 2-18,-3 1-23,2 0-20,-4 1-30,1 2-22,-4-2-39,-1 2-35,-2 0-48,-1 0-64,-3-1-225,-3 0-91</inkml:trace>
  <inkml:trace contextRef="#ctx0" brushRef="#br0" timeOffset="2316.6319">15336 4052 124,'-17'2'379,"17"-2"-91,0 0-47,-23 3-23,23-3-24,0 0-12,-17 2-19,17-2-21,0 0-26,0 0 6,0 0-63,-17 2-2,17-2-10,0 0-13,0 0-1,0 0-9,27 1 1,-27-1-3,31 1-10,-10-1-2,2 2-5,3-2 1,2 1-1,2 0-47,1 0-17,0 0-66,3 0-30,0 0-96,0 0-40,-2-1-207,3 0 12</inkml:trace>
  <inkml:trace contextRef="#ctx0" brushRef="#br0" timeOffset="2550.5672">15212 4283 391,'0'0'387,"-26"5"-82,26-5-69,-16 3-58,16-3-32,0 0-29,-11 4-17,11-4-7,0 0 3,0 0-21,19 3-9,-19-3-10,25 0-8,-25 0-13,40-1-8,-17 1-2,5 0-8,2 0-2,2 0-13,1 1-4,-1-1-57,2 0-47,0 1-22,1 0-62,-1 0-43,0-1-297,0 0-36</inkml:trace>
  <inkml:trace contextRef="#ctx0" brushRef="#br0" timeOffset="3278.3671">16657 4247 108,'0'0'363,"-36"0"-106,36 0 8,-28 0-50,28 0-13,-26-1 9,26 1-12,-23 0-10,23 0-20,0 0-28,-25-2-39,25 2-22,0 0-13,0 0-10,0 0 2,17-7 3,6 5-3,16-1 1,25-3 4,15 0-7,26-1-3,16 0-8,11-2-14,12 1-1,39-2-8,12 1 3,8 1-2,8 0 17,6 1 20,11 0 1,5 0-5,2-1-4,-2 1-11,-1-1-4,-5 1-9,-9-1-6,-5 0-2,-15 1-6,-12 0-4,-39 2-2,-5 0 0,-14 1-35,-7 0 38,-12 0-36,-18 1 40,-9 0-5,-9 0-5,-12 1 3,-9 1-5,-7 0 3,-6 0-3,-8 0-7,-1 0-24,-9 1 35,3-1 0,-7 0-14,-17 1-16,35 0-31,-35 0-45,25-1-66,-25 1-21,20-1-50,-20 1-30,0 0-34,0 0-75,0 0-254,0 0-140</inkml:trace>
  <inkml:trace contextRef="#ctx0" brushRef="#br0" timeOffset="3884.1411">17230 3504 275,'-6'-7'351,"6"7"-22,-7-11-33,7 11-39,-8-8-43,8 8-36,-6-7-43,6 7-30,0 0-25,-7-7-14,7 7 6,0 0-9,0 0 8,-4 8-14,4-8 65,0 15 0,1-3-13,2 3 9,-3 1-41,0 2 7,3 3-26,-3 0 14,0 5-24,0-1 12,0 0-27,0 0-5,-3 0-3,3-2-2,0-2-8,0 1-27,3-1 41,-3-1-46,0-2 39,2 0-4,0-4-18,1 0-25,0-2-20,-2-2-20,1 0-18,3-2-42,-5-8-10,3 12-34,-3-12-49,9 5-47,-9-5-63,0 0-344,19-4-180</inkml:trace>
  <inkml:trace contextRef="#ctx0" brushRef="#br0" timeOffset="4166.509">17124 3515 16,'0'0'385,"4"-13"-70,-4 13-76,2-9-7,-2 9-67,3-8 9,-3 8-51,6-7 24,-6 7-42,11-7 52,-2 2-51,-9 5 1,27-7-18,-12 3-10,7 0-20,1 1-8,2-2-9,3 1-8,0 1-7,6-1-2,0 1-3,0-1-9,3 0-4,-6 1-21,-1 0 24,-2 0-24,1 1 34,-6 0-41,0 0 42,-2 1-35,-3 0-16,-1 0-15,-17 1-18,28-2-20,-28 2-28,25-1-37,-25 1-41,20 0-28,-20 0-22,0 0-269,23 1-3</inkml:trace>
  <inkml:trace contextRef="#ctx0" brushRef="#br0" timeOffset="4428.2983">17243 3692 311,'0'0'364,"-20"7"-43,20-7-76,-14 4-20,14-4-70,0 0 18,-13 5-39,13-5 36,0 0-48,0 0 26,-9 7-58,9-7-11,0 0-14,0 0-12,0 0-13,9 6-5,-9-6-9,0 0-5,16 4 4,-16-4 24,14 3-46,-14-3-3,25 3-18,-25-3-31,34 1-13,-14 0-68,3-1-25,5-1-66,5 1-42,-4-1-85,8 0-157,-3-1 3</inkml:trace>
  <inkml:trace contextRef="#ctx0" brushRef="#br0" timeOffset="4724.6697">18248 3675 294,'-21'1'476,"21"-1"-55,-32 0-115,32 0-14,-22 0-88,22 0-40,0 0-30,-26 0-28,26 0-10,0 0-6,0 0 16,0 0-29,0 0 26,0 0-40,17-2 11,-17 2-39,31-1 20,-10-1-37,4 1 19,2 0-51,4-1 6,4-1-55,3 1-63,0-1-9,3 1-94,-1-1-12,-3 0-110,2-1-272,-5 1-137</inkml:trace>
  <inkml:trace contextRef="#ctx0" brushRef="#br0" timeOffset="5309.8016">19347 3484 30,'0'0'471,"-14"-10"-136,14 10-74,-11-10-46,11 10-50,-9-11-29,9 11-29,-4-12 1,4 12-15,4-13-12,-1 5-12,3 0-7,2 1-7,4-1-12,2 0 27,3 1-48,0 0 25,3 1-44,4 1 35,-1 1-43,0 0 33,2 2-35,1 0 34,-3 1-37,-2 2-1,2 0-1,-1 2 3,-2 1 1,0 1 3,-5 1 2,-1 1-1,-6 1-9,1 0 31,-6 1-43,-3 0 27,0 1-41,-6 2 32,-1-1-31,-3 1 24,-1-2-29,-4 3 39,1-3-27,3-1 32,-1-1-27,-2 0 42,4-1-39,3-1 46,0 0-35,7-6 37,-14 8-37,14-8 33,-9 7-27,9-7 24,0 0-32,-4 8 32,4-8-31,0 0 38,10 6-42,-10-6 41,14 4-41,-14-4 35,21 6-37,-9-1 39,5-1-38,0 1 36,0 1-34,3 1 38,-3-1-39,0 3 35,0-2-34,-1 2 39,-2 1-43,-3 1 42,-5 1-36,0 0 42,-6 2-33,0-1 47,-6 2-34,-5 2 6,-1-2-6,1 0 0,-5-1 3,2-2 4,3-1 27,-2-2 21,3-1-27,-1-2 35,2 0-33,-2-3 22,11-3-7,-26 6-19,26-6-12,-23 0-11,23 0-18,-31-2-18,14-1-18,1 0-10,2 0-26,-3 0-24,3 0 10,-1 0-72,4-1-19,11 4-57,-24-6-90,24 6-137,-17-7 52</inkml:trace>
  <inkml:trace contextRef="#ctx0" brushRef="#br0" timeOffset="5764.3406">20111 3551 82,'6'-14'348,"0"1"-71,2 0-56,-2 0 3,-3 0-23,5 0-8,-2-1-22,-2 1-8,3 0 19,-1 2-30,1-1-15,4 2-33,-5 0-20,5 1-15,-2 1-11,5 0-22,0 1-5,4 2-5,1 0-9,1 1-6,0 2 5,0 1-2,4 1-10,-1 1-3,3 2 2,-4 1 1,1 2-2,-3 3 3,1 2 3,-6 0-3,-4 3-1,-2 2-5,-7 2 17,-2 1-16,-8 4 1,-1 1 4,-11 4-6,-1 0 8,-2 0-2,-5-1 0,-1 0-3,1-2 1,2-2 3,5-3 11,1-3 0,3-3-2,3-1 5,3-3 11,-1 0 5,4-2 15,-1-1 7,9-7 10,-6 12 1,6-12-2,0 0-2,3 11-9,-3-11-9,14 4-3,-14-4-7,23 2-4,-23-2-11,37 0-4,-13 0-4,2-1-2,5-1-3,3 1-3,3-1-3,4 0-3,-1 0-12,0 0-13,0 0-17,-5 0-13,0 1-15,-4 0-22,-4-1-23,0 0-15,-6 1-26,-4 1-30,-17 0-16,29-3-55,-29 3-23,0 0-96,14-4-161,-14 4-43</inkml:trace>
  <inkml:trace contextRef="#ctx0" brushRef="#br0" timeOffset="8820.335">19006 4450 468,'0'-11'352,"0"11"-81,-7-9-43,7 9-44,-10-11 8,3 5-35,0-1 31,0 1 9,-3-1-47,0-2-29,-1 3 0,2-1-15,-3 1-12,4 0-11,-4 1-20,1 1-17,0 0-19,11 4 2,-30-3-13,30 3 0,-34 3 0,11 1-12,-2 4 4,-1 0-7,0 3 12,-1 3-7,2 0-39,2 2 44,6-2-34,2 0 37,4 2-35,4-3 44,6 0-37,1 0 33,5-1-6,7-2-4,-1 0 0,9 1-8,3-3 0,1-1-33,-1-2 27,5-2-42,-2 0 43,2-2-38,1-1 44,-2-2-36,1 0 6,-5-2 10,0-1-4,-1-2 11,-4 0-3,0-2 40,-5 0-36,-3-3 30,1 2-30,-4-2 38,0 0 23,-1 1 6,-3 0-6,2-1-6,-5 4-1,3-2 1,-3 10 17,0-15-5,0 15-9,3-13-17,-3 13-11,3-10-6,-3 10-8,0 0-5,3-10 1,-3 10 1,0 0-4,0 0-3,0 0 3,9 8 3,-4 0-3,-2 1-26,0 4 38,0 0-26,-1 5 35,4 2-23,0 2 39,-3 1-5,2 3-3,1-1-6,-3 0 5,0 1-12,0-1-8,2 0 2,1-1 1,-3 0 2,0-3-6,1-1-4,-4 0 11,0-2-5,3 1-30,-3-4 40,0-1-41,0-1 41,0-2-34,0-1 39,-3-1-34,3-9 40,0 14-37,0-14 22,0 12-80,0-12-14,-4 9-96,4-9-29,0 0-38,-3 7-63,3-7-66,0 0-353,0 0-232</inkml:trace>
  <inkml:trace contextRef="#ctx0" brushRef="#br0" timeOffset="25259.8158">14505 6665 409,'0'0'315,"0"0"-78,0 0-42,0 0-46,0 0-34,0 0-22,0 0-20,0 0-19,0 0-13,0 0-9,0 0-12,0 0-2,0 0-5,0 0-1,-12 4-3,12-4-1,0 0-3,0 0-1,6 8 2,-6-8-3,0 0-2,8 8-7,-8-8-2,0 0-7,9 7-2,-9-7-4,0 0-5,9 6-2,-9-6-2,0 0 5,0 0 3,14 5 5,-14-5 2,0 0 7,0 0-1,0 0 2,19 1 3,-19-1-2,0 0 7,0 0 5,0 0-3,0 0-1,11-4 2,-11 4 0,0 0 10,0 0 15,0 0 2,0 0-2,0 0-3,0 0-2,1-8 4,-1 8 0,0 0-1,0 0 0,0 0-2,0 0-10,0 0-6,0 0-5,0 0-9,-8-6 7,8 6-3,0 0 3,0 0-4,0 0 1,-6 8 1,6-8-5,0 0 6,-5 10 2,5-10 6,0 8-9,0-8 3,0 9-3,0-9 3,4 9 0,-4-9-2,3 8 1,-3-8-1,6 7 15,-6-7-16,0 0 0,11 8 14,-11-8-3,0 0 18,12 5 0,-12-5 17,0 0-11,0 0 4,25-1 26,-25 1-10,14-4 13,-14 4-25,12-7 8,-12 7-16,13-8 41,-13 8-35,12-12 21,-12 12-34,9-14 38,-5 7-8,-4 7-4,3-15-11,-2 6-6,-2 1-6,-1-1 14,1 1 2,-4-1-8,0-1-5,-3 1-7,1 0-4,-1-1-2,-4 1-5,1 1 1,0-1 3,-3 1-12,-2 1 2,-1-1-3,-1 2-1,-1 0 3,-1 1-3,-3 1 2,-1 1-4,0-1-1,-1 2-7,0 1-5,2 2 8,-4 0-10,1 2 6,-5 1-4,2 2 6,-2 3-2,-2 1 0,-1 4 8,1 0-3,-5 4 3,2 3-40,-1 2 49,3 1-37,1 3 8,2 1 53,2 2-36,1 3 39,-2 6-1,9-5 7,0 2-7,6-1-2,1 1-8,5 0 0,7-2-3,2-3-2,8 1-31,4 0 35,7-3-35,6-2 36,6-1-39,6-2 10,5-2-1,6-2 2,5-2 2,2-2 2,6-1 3,-1-4-12,1-2-26,1-1-17,-6-3-34,-1-2-40,0-1-29,-7-1-15,-2-1-35,1-1-13,-4-1-68,-1-1-47,-3-1-270,-2 1-113</inkml:trace>
  <inkml:trace contextRef="#ctx0" brushRef="#br0" timeOffset="25670.1236">15289 6812 37,'0'0'577,"-18"-2"-171,18 2-87,0 0-67,-20-3-47,20 3-32,0 0-32,0 0-22,-19-3-22,19 3-21,0 0-19,0 0-8,0 0-7,0 0-3,8-5-15,-8 5-4,23-3-4,-4 1 24,1 0-33,5 0 20,3 0-27,1 0 23,4 1-27,4-1 21,0 0-31,-1 0 1,-5 1-43,0-1-26,0 1-25,-3-1-55,-2 1-49,-4 1-31,-1-1-55,0 0-197,-21 1 14</inkml:trace>
  <inkml:trace contextRef="#ctx0" brushRef="#br0" timeOffset="25866.1592">15212 6960 437,'-16'4'376,"16"-4"-92,-18 6-48,18-6-39,0 0-6,-11 5-26,11-5 14,0 0-22,0 0 13,22 2-61,-22-2 14,28 0-54,-10-1 29,4 0-59,4 0 33,2 0-53,2-1 33,1 2-45,1-1 30,1 0-63,1-1-13,-2 1-69,1 0-34,-2 0-41,-2 0-44,-1 0-84</inkml:trace>
  <inkml:trace contextRef="#ctx0" brushRef="#br0" timeOffset="30840.6234">17306 6316 224,'0'0'456,"-6"-12"-105,6 12-53,-3-9-73,3 9-40,0 0-50,-6-10-26,6 10-35,0 0-17,0 0-13,-6-7-5,6 7 1,0 0 5,-3 10 15,0-2 45,3 3-29,-2 5 41,-1 2-15,-2 7-13,1 0-17,-3 3-10,3 5-1,-6-1 1,3 2-45,0-1 37,0 0-47,1-2 40,1 1-40,0-5-1,2 0 31,0-1-37,1 0 38,2-1-48,-3-3 31,3-2-90,0-2-11,0-2-66,0-1-33,0-2-30,0-2-26,0 0-11,0-11-30,0 14-310,0-14-99</inkml:trace>
  <inkml:trace contextRef="#ctx0" brushRef="#br0" timeOffset="31089.8146">17176 6493 76,'-4'-10'442,"0"3"-114,4 7-57,-4-14-33,4 14-16,-5-11-48,5 11-19,-3-9-24,3 9-37,0-10-10,0 10-26,5-7 2,-5 7-24,11-8 12,-11 8-21,20-9 11,-6 5-23,6 0 11,2-1-18,4 0 10,5 0-15,3 0 15,3-1-28,2 2 4,4-2-23,2 1-6,-4 1-19,-4 0-29,3 1-26,-6 0-50,-4 1-31,-2 1-45,-2 0-284,-3 0-21</inkml:trace>
  <inkml:trace contextRef="#ctx0" brushRef="#br0" timeOffset="31334.4898">17189 6629 397,'-10'5'360,"10"-5"-65,-18 6-70,18-6-51,-11 6-23,11-6 3,0 0-6,0 0-8,0 0-20,9 7-20,-9-7-34,20 0 3,0 0-28,-2-1 11,8-1-29,0 0 8,4 0-23,-1 0 4,2 0-25,2-1-27,-5 1-32,4 1-32,-4-2-39,3 1-47,-1 0-34,-1 1-66,0-2-179,1 2 49</inkml:trace>
  <inkml:trace contextRef="#ctx0" brushRef="#br0" timeOffset="31563.8735">18158 6559 342,'0'0'401,"-19"-3"-76,19 3-48,-19-2-44,19 2-29,-14-3-34,14 3-26,0 0-26,-17-2-32,17 2-18,0 0-9,0 0-13,0 0-9,0 0-3,0 0-2,21-4-14,-21 4-13,37-1-10,-11-1-62,5 0-44,5-1-46,3 2-61,-1-3-51,4 0-283,-2 1-67</inkml:trace>
  <inkml:trace contextRef="#ctx0" brushRef="#br0" timeOffset="32062.7862">18882 6406 420,'-5'-6'350,"5"6"-72,-9-11-53,9 11-32,-8-9-29,8 9-26,-6-9-6,6 9-28,-3-10 12,3 10-57,3-10-4,-3 10-18,11-12-1,-1 6-20,6 1-1,1-1-2,3 0-5,0 2-1,4 1-2,-1-1-6,2 2 15,1 1-18,-6 1 4,3 0 0,-3 1 2,1 2-7,-4 0 0,3 1 1,-3 2 2,-3 0 0,-3 2 2,1 0 2,-6 3 0,-4-1-2,-2 1 5,-2 2 0,-7 0-3,-2 2-1,-4-1-2,1 2 4,-6-3-3,3 0 0,-4 0-2,4-1 4,0-2-3,2-1 5,4-2 0,0 0 8,2-1-9,1 0 0,8-6-1,-12 8 0,12-8-3,0 0 0,-7 8-6,7-8 10,0 0-9,13 5 6,-13-5 2,17 1 0,-17-1 1,26 2 2,-12 0-17,-14-2 10,31 4-1,-15-2 1,1 2-1,-3-1-3,0 1 9,0 1-7,-2 1 0,-4 0 0,1 1 4,-3 0-7,-3 2 7,-3-9 1,-3 17 4,-3-6-4,-5 0 7,2-2-6,-8 3 11,0-1-3,-3-1-1,-1 0 2,-2-1-3,6-1 0,-3-2 2,0-1-8,0 0 5,3-1 1,3-2-6,-3 0-22,17-2-38,-30 1-20,30-1-66,-23-3-21,23 3-76,-20-5-311,20 5-62</inkml:trace>
  <inkml:trace contextRef="#ctx0" brushRef="#br0" timeOffset="32444.6394">19635 6397 426,'0'-8'326,"0"8"-63,2-15-57,-2 15-36,6-13-36,-3 5-16,6 1-27,-1 0-4,1-2-21,5 1-5,3 1-12,3-1-5,-3 2-5,7 0-10,-1 1-11,2 1 5,1 2-11,1 0 0,-4 2-5,2 2-2,-2 1-10,0 2 12,3 3-7,-9 1 1,1 2 1,-5 4-2,-6 1 18,-4 2 9,-6 1 10,-7 4 0,-7 5 4,-6-1-4,-2 1-2,-4-2-13,2-2 15,6-4-13,1-1 19,3-4-24,4-2 19,2-2-25,5 0 40,0-3-20,6 0 51,0-8-45,3 13 37,-3-13-34,20 9 23,-7-6-49,4 0 37,3-2-48,8 0 35,1 0-49,2-2 39,3 0-51,7 0 32,-1 1-56,3-2 20,-2 1-57,2-1 3,-3 1-38,-6 1-29,-3-1-30,-1 2-43,-2-1-31,-8 0-13,-3 2-279,-17-2-49</inkml:trace>
  <inkml:trace contextRef="#ctx0" brushRef="#br0" timeOffset="32868.9585">16657 7046 388,'0'0'311,"0"0"-64,0 0-19,28 0-23,-7-1-26,12 0 8,18-2-36,19 0-20,11-1 0,24-2-28,10 0 26,6 0-44,12-1 21,10 1-30,9-2 37,35 0-57,-4-2 28,5 2-44,-5-1-8,-27 2-4,1 1 28,-2 1-46,-5 0-4,-7 0 1,-8 2-3,-8 0-3,-9 0 6,-10 0-1,-21 2-4,-9 0-3,-13 0 8,-5 0-7,-3 0-2,-13 1-14,-1-1-8,-9 0-9,-4 1-6,-2 0-17,-5-1-19,-3 0-34,-3 0-54,-17 1-3,23-2-65,-23 2-12,0 0-85,0 0-183,0 0-7</inkml:trace>
  <inkml:trace contextRef="#ctx0" brushRef="#br0" timeOffset="33460.4077">19092 7082 387,'-29'0'340,"29"0"-61,-34 1-21,17 1-33,-6 0-11,-1 1-34,1 0 19,-5 2-54,-1 0 20,-2 2-60,4-1 19,-4 1-58,5 0 25,-2 1-55,5 1 28,0 0-45,6 2 33,1-2-56,5 0 50,0 2-49,5-1 39,3 0-43,6 0 45,0-1-47,5 1 3,1-1 7,5-1-3,2 0-2,4-1-11,0-1 5,5-2-3,-2-1 13,0 1-17,1-3 7,0 0-2,-3-3 3,5 0 4,-3-2-1,-3-1 7,0-1 35,1-3-49,-3-2 45,1 0-44,-5-2 48,-3-1-38,1 0 44,-7 1-22,4 0 39,-6 1-33,2-1 48,-2 1-14,0 1 26,0 1-50,-3 2 25,3-1-48,-3 9 29,3-13-47,-3 13 31,3-9-36,-3 9 30,8-6-40,-8 6 37,0 0-34,20 2 37,-20-2-38,24 8 36,-7-1-36,3 3 40,0 1-38,0 2 34,0 0-37,-3 1 35,3 3-38,-7 2 37,-2-1-37,-5 0 5,-2 1 5,-7 1 5,-1 2 6,-9 2-3,-4 3 0,-3-2 1,-5 1 1,-7-2 5,-2 0 1,0 0 21,-7-4-43,-2 1 31,-1-2-60,-4-3 22,-1-1-58,-2-2 26,-2 1-60,-1-5-4,2-2-47,1-1-47,-6-2-22,0-1-49,-4-2-398,1-2-192</inkml:trace>
  <inkml:trace contextRef="#ctx0" brushRef="#br0" timeOffset="33930.9329">17001 5913 335,'0'0'228,"0"0"-28,-20 4-41,3 2 31,-3 5-6,-8 6-2,-9 9-17,-12 8 2,-5 5-13,-3 9 3,-16 15 28,2 5-55,-2 5 17,2 2-11,5 5-57,6 3-3,6 3 5,9 2 15,8-1-53,12 0 26,11-1-45,11-14 0,12 1 11,13 10-21,12-3 0,8-4 36,15-5-47,8-6 1,13-4 1,8-5 6,14-5-4,5-5-7,8-6-27,-10-10-34,5-5-28,4-3 11,4-4-82,5-3-17,1-3-17,6-3 7,-1-4-81,0-3-24,3-4-277,-6-3-82</inkml:trace>
  <inkml:trace contextRef="#ctx0" brushRef="#br0" timeOffset="34390.1634">20378 6144 250,'-11'-9'317,"5"1"-54,1 0-41,5 8-37,-9-11-44,9 11-33,-3-8-20,3 8-19,0 0-12,17-5-10,-17 5 2,35 9 2,-10 0 13,18 8 6,1 3-13,13 9 2,-2 6 2,-1 5 2,0 4 5,-4 5-11,-4 2-16,-4 4 16,-3 2-31,-8 2 9,-3 2-6,-5 2 12,-9 1-22,-8 0 23,-9 0-33,-11 0 26,-9-1-37,-8-1 6,-19 10 34,-7-3-42,-7-4 3,-7-4-1,-7-2-8,-2-5-4,5-12-12,-5 0 6,-5-4-28,-2-3-10,-8-1-28,-3-3-13,-2-1-42,2-2-57,-3-1 42,0-4-36,10-2 16,6-5-293,15-5 50</inkml:trace>
  <inkml:trace contextRef="#ctx0" brushRef="#br0" timeOffset="37378.6294">21866 6574 68,'0'0'461,"0"0"-142,9-6-72,-9 6-50,0 0-52,0 0-23,0 0-22,0 0-3,-9 9-2,-2-1 1,-4 2-5,-2 3-24,-4 3 12,-3 2-23,-9 4-8,2 2-11,0 0-6,-1 1-4,0 0-9,0 0 10,4 0-22,2-3-10,6-2-20,-1-1-24,4-2-16,3-2-20,4-1-12,-3-1-37,4-2-37,1-1-45,-1-1-285,4-2 4</inkml:trace>
  <inkml:trace contextRef="#ctx0" brushRef="#br0" timeOffset="37632.2532">21361 6690 297,'0'-10'412,"0"1"-98,0 9-33,0-14-34,0 14-30,0-11-46,0 11-14,0-9-57,0 9-5,6-8-38,-6 8 0,0 0-25,14-5 13,-14 5-7,17 2 27,-3 1-37,1 2 21,4 2-29,-1 0 23,4 2-38,1 3 3,1-1-2,5 2 3,-1 1-5,1 1-3,-1 0-13,3 0-11,-4 0-25,5 1-19,-4 0-29,9 3-18,-7-3-68,-2-1-61,4 0-112,-1-1-152,0-1-3</inkml:trace>
  <inkml:trace contextRef="#ctx0" brushRef="#br0" timeOffset="37944.2778">22584 6504 179,'-8'-7'440,"-1"1"-121,9 6-42,-13-9-49,13 9-27,-11-8-33,11 8-21,-6-7-21,6 7-30,0 0-21,-1-9-20,1 9 11,7-5-28,-7 5 14,27-5-15,-10 3 1,3 0-25,5 0 18,1 0-27,5 0 19,2 0-26,4 0 12,0 0-23,2 1 3,-2-1-23,-6 1-16,0 0-27,-3-1-14,-2 2-28,-4-1-20,-2-1-20,-20 2-15,31-1-19,-31 1-8,17-1-228,-17 1 102</inkml:trace>
  <inkml:trace contextRef="#ctx0" brushRef="#br0" timeOffset="38513.8261">22757 6427 215,'0'0'356,"-26"0"-70,26 0-43,-19 0-42,19 0-32,0 0-34,-23 0-24,23 0-23,0 0-21,-18 1-7,18-1-9,0 0 8,-13 8 26,13-8 3,-8 12-40,5-5 7,0 3-4,0 1 3,-1 2 0,0 0-26,1 2 13,-3 1-25,3 1 20,-2 0-34,2 0 34,-1 1-35,-1-1 26,2 0-29,1-3 4,1-1 2,-1 0-3,1-3 7,-1-1-4,2-9 3,0 17-1,0-17-5,2 13 9,-2-13 2,4 7 3,-4-7-7,0 0 3,17 3 0,-17-3-4,17-3-9,-17 3 40,25-6-40,-11 1 37,0 1-34,2-2 31,-1-1-38,2 0 39,2 0-45,-1-1 33,1 1-38,1-1 36,3 1-39,-1-1 40,0 2-24,1-1 22,-1 2-42,1 0 35,2 1-33,-3 1 32,5 1-25,-5 2 27,1 0-32,2 2 31,0 1-33,0 1 33,3 2-31,-3 1 40,-4 2-35,3 1 26,-6 0-30,-2 3 8,-4 1 3,-1 0-3,-3 2 3,-5 1 12,-3-1-5,-3 2-2,-4 1 3,-7 3-2,-3-1 35,-6 4-36,-5 0 36,-3-1-42,-1-1 39,-4 0-45,-1-3 36,-2 0-30,0-2 30,7-5-33,-1 0 40,7-4-30,-1-2 61,6-2-42,-2-2 42,5-1-43,-2-4 32,3-1-46,0-2 41,2-2-41,-1-2 51,4-1-37,4-2 62,-1 1-18,3-2-3,2 1-12,1-2-5,2 2-7,4 0-7,2 0-6,1 1-8,1 0 5,3 2-12,4-1-3,1 3-1,2 0-3,2 1-2,1 1-1,3 1-7,4 2-18,-1 1-20,3 1-46,2 0-41,0 2-26,4 2-24,-1 1-38,0 1-28,-3 1-81,0 1-343,-5 1-185</inkml:trace>
  <inkml:trace contextRef="#ctx0" brushRef="#br0" timeOffset="60696.6082">12818 11294 466,'0'0'413,"0"0"-103,0 0-81,-8-6-56,8 6-32,0 0 3,-4 6 9,4-6-20,-2 18 28,1-4-49,1 5 30,-3 5 0,1 4-37,1 8 8,-3 2-16,1 3-4,-1 1-13,1 1-4,-1 0-13,3 0-13,-2-1-24,3 0 11,0-2-20,3-1 17,0-1-9,3-3-4,2-2-10,0-2-27,1-7-37,2-2-46,0-5-49,0-1-41,3-3-43,-2-3 14,2-4-103,0-2-23,-14-4-267,28-1-124</inkml:trace>
  <inkml:trace contextRef="#ctx0" brushRef="#br0" timeOffset="60945.2634">12838 11474 444,'-10'-15'397,"0"0"-46,2 2-53,1 2-81,1 0 10,1 1-67,0 1 3,4 1-66,1 8 10,3-15-54,1 8 22,6 0-44,4 0 21,4 1-42,10 0 29,5 1-6,5 0 0,12 0-13,4 2-6,4 1 3,4-1-3,11 0-39,-2 1 42,0 1-36,-7-1 27,-2 2-50,-2-1 9,-1 1-76,-1 0 7,-10 0-39,0 0-35,-5 0-20,-1 0-53,-10 0-29,0 0-196,-5 1 42</inkml:trace>
  <inkml:trace contextRef="#ctx0" brushRef="#br0" timeOffset="61164.6048">12845 11610 185,'-22'6'378,"5"-1"-109,3 0-52,1-2-37,3 1-29,10-4-7,-21 6-10,21-6-24,-15 5-14,15-5 20,0 0 1,-5 7-13,5-7-13,14 4-25,2-2-6,4 0-15,11-1-7,6 0-14,7 0-26,13-1-33,2 1-49,4-1-32,13 0-15,2 0-74,2 0-12,3 0-93,0 0-139,3 0 74</inkml:trace>
  <inkml:trace contextRef="#ctx0" brushRef="#br0" timeOffset="61382.1347">14375 11690 482,'-28'-2'416,"3"1"-94,5 1-76,0-1-30,20 1-21,-34-2-13,34 2-26,-28-2-37,28 2-30,-17-1-11,17 1-27,0 0-2,0 0-6,0 0-9,0 0-10,14-2-5,4 1-7,4 0-6,6 0-41,4-1-48,6 1-42,2-1-48,2 2-4,0-1-87,-1 1 25,3-1-276,-5 1-12</inkml:trace>
  <inkml:trace contextRef="#ctx0" brushRef="#br0" timeOffset="61560.4821">14313 11839 414,'-24'4'471,"3"0"-79,4-3-75,3 2-51,14-3-46,-28 4-38,28-4-41,-20 3-26,20-3-17,0 0-9,-14 3-7,14-3-12,0 0-7,20 0-17,-3-2-10,8 0-13,6 0-16,8-2-44,10 0-67,7 0-57,12-1-53,3 1-41,5-1-113,5 1-225,1 0-106</inkml:trace>
  <inkml:trace contextRef="#ctx0" brushRef="#br0" timeOffset="62348.9238">16930 11251 76,'0'0'355,"0"0"-98,0 0-67,0 0-40,0 0-30,0 0-24,0 0-21,0 0-16,0 0-7,1 9-15,-1-9-6,0 0-5,2 10-8,-2-10 0,0 0-2,3 7 0,-3-7-7,0 0 1,8 6-3,-8-6 0,0 0-1,0 0 0,15 4 1,-15-4-5,0 0-1,0 0-1,22-2 4,-22 2-5,0 0 2,11-6 6,-11 6-4,0 0 2,6-8 11,-6 8-2,0 0-7,-2-9 2,2 9 7,0 0-5,-12-8 1,12 8 0,0 0-2,-17-3-3,17 3-1,0 0 7,-20 0-13,20 0 17,0 0-17,-16 6 1,16-6-1,-7 5-1,7-5 6,0 0-12,0 12 10,0-12 2,7 7-2,-7-7 2,13 7-2,-13-7 6,20 4-7,-20-4 2,25 3 1,-25-3 1,28 0-1,-28 0 0,31-2 7,-16-1 3,1 0 2,-4-1 2,0-1 10,-1 0 3,-1-1 3,-4-1-9,-3 0 5,0-2-7,-3 9-2,-6-17 1,0 7 8,-4 1-6,-2 0-1,-5 1 4,0 0 8,-3 3-1,-1-1-4,-2 0-7,0 3-4,-3 1 0,-1 2 1,2 0-2,-4 3 9,3 1 4,-4 3 0,2 1-39,3 3 37,-1 4-13,3 1 38,3 3-39,4-1 1,4 5 0,4-3 2,6 1-6,4-1 0,9 4 27,0-2-42,12 4 43,3-2-37,4-1 28,7-2-7,2-1-3,3-1-7,3-2-18,-2-2-39,-4-4-39,1-1-32,-1-1-40,-5-2-34,-2-3-43,1 0-32,-7-2-318,1 0-95</inkml:trace>
  <inkml:trace contextRef="#ctx0" brushRef="#br0" timeOffset="62648.2914">16320 11738 421,'0'0'332,"-18"4"-51,18-4-78,0 0-25,0 0 8,9 7-10,-9-7-14,33 1-15,-5 0-15,6-2-18,9 0-8,13 0-6,3-2-17,14 0-14,3 0-10,0 1-14,3-1-3,1 1-11,-2-1-12,-1 1 8,-1 1-13,-15 1-1,-1 0-8,-2 1 6,-3 0-10,-2 1-16,-8 0-53,0 1-49,-3-1-43,1-1-44,-7 3-11,0-3-90,-4 2-282,-5-1-98</inkml:trace>
  <inkml:trace contextRef="#ctx0" brushRef="#br0" timeOffset="62883.8952">16875 11887 482,'0'0'346,"-21"4"-83,21-4-57,0 0-40,-14 4-11,14-4 0,0 0 0,0 0-7,15 4-29,-15-4-16,31 3-13,-11-3-23,2 0-11,8 0 4,1 0-24,1 0-13,-1-1-10,2 1-35,-2-1-43,1 0-45,-1 1-27,-4-1-55,1 1-31,-5 0-24,-1-2-47,-2 2-134,-20 0 104</inkml:trace>
  <inkml:trace contextRef="#ctx0" brushRef="#br0" timeOffset="63404.8132">17058 11873 182,'0'0'368,"-17"2"-97,17-2-61,-17 4-30,17-4-12,-20 10-14,11-4 9,-2 1-31,-1 1-19,1 1-5,0 2-43,2-1 28,-2 4-10,0 2 44,0 0-54,0 0 21,0 0-18,0 0-9,2 0-19,0 0-6,1 0-10,2-2-4,0-1-8,1-2-3,2 0 0,-3-2-8,3 0 3,3-9 1,-5 14 6,5-14-1,-5 10-3,5-10 2,0 0-7,-1 9-3,1-9 4,0 0-6,0 0 1,11-3-5,-11 3 3,17-8-3,-6 4 1,3-2-1,-1 0-1,3 0 1,3 0-3,1-1-32,1 1 36,4-3-36,3 3 31,2 0-31,1 0 31,3 0-32,0 2 39,0 1-37,2 1 37,-2 1-35,-3 2 40,0 0-39,4 3 41,-2 2-35,-4 1 33,-1 2-1,0 2-2,-5 3-5,-1 1 3,-5 0 5,-4 2-8,-3 0-5,-3 0 5,-1 1-4,-6 0 3,0 0 0,-6 0 0,-1-1 6,0-1-3,-4 0 0,-2-2 0,-2 1-3,-2-3 3,-3 0 1,-2-2-5,-1-2-8,-5-2 0,5-1 6,-4-2-13,1-1 1,-2-2 0,-1-2 9,1-1-2,1-1-1,1-3 3,0 1 1,4-2-3,5-1 5,1 1 10,4-1-11,3 0-7,5 0-17,1 0-13,6 0-9,1-1-4,6 0-15,4 0 12,5 0-45,6 0 27,1 2-65,5-1 12,8-1-50,1 2 12,5 0-73,2 0-220,9-1 63</inkml:trace>
  <inkml:trace contextRef="#ctx0" brushRef="#br0" timeOffset="63666.7775">18733 11610 330,'-3'-11'414,"0"2"-133,3 9-27,-8-13-83,8 13 7,-14-10-63,14 10 26,-16-6-57,16 6 23,-17 1-16,3 3-10,-1 3 0,-2 3-5,-3 3 7,-5 5-6,-2 4-9,-7 2-17,2 2-7,-2 2-4,3 0-9,-3 0-44,-1 0 35,6 0-62,-4-1-4,9-2-63,0-2-2,4-3-46,3-3-47,5-4-29,1-2-1,0-2-9,5-2-215,6-7 67</inkml:trace>
  <inkml:trace contextRef="#ctx0" brushRef="#br0" timeOffset="63862.9027">18227 11632 447,'0'0'342,"3"-12"-67,-3 12-59,0 0-51,14-8-22,-14 8-19,0 0 8,21 5 2,-9 0-19,2 1-22,0 2-12,3 2-11,3 2-17,0 1-7,3 2-8,-2 0-10,0 3 5,1-1-13,0 1 0,-1-1-29,1 1-38,-2-1-55,0-1-42,-4-2-58,3 0-33,-2-2-66,1 0-182,-1-4 32</inkml:trace>
  <inkml:trace contextRef="#ctx0" brushRef="#br0" timeOffset="64364.6963">19309 11556 37,'-7'-12'328,"1"1"-54,-4 1-59,2 0 9,-4 0-25,1 2-33,-3-1-53,0 3 6,2 0-45,-5 1 13,3 2-44,-3 0 23,17 3-33,-36 2 0,18 1 28,-3 1-33,-2 5 20,0 0-36,3 3 27,-3 2 3,-1 2-6,4 1-14,6-1 8,3-1-15,2 1-4,3 0 2,3 0-2,6-3-3,3 0 0,0 0-1,8 0-3,0-2-3,5-1-4,2-3-7,0-2-2,2-1-2,0-1-1,0-3 1,1-2 4,0-1 8,0-2-5,-7-1 6,3-1-9,-6-3 8,-2 1 6,-4-3-1,1 0 8,-6-1 1,-3 0-26,0 0 40,-3-1-34,0 1 33,-3 0-27,1 2 16,-1 0 8,3 0 3,0 3 7,-3 0-16,4 0-7,2 8-6,-3-11-2,3 11 1,0 0-1,3-9 22,-3 9-31,0 0 33,17 2-35,-17-2 37,17 9-40,-3-1 33,-3 1-3,5 3-4,-2 2-2,3 1-7,0 3 1,3 2-2,-5 0-3,2 0 8,-3 2-5,0-2 2,-4 3 2,-3-1 3,0-2-1,-7-1 2,0 1 3,-7-1-40,-4 3 41,-1-1-37,-2-2 42,-3 0-40,-3-1 21,-3-3-65,2-1 7,0-3-73,-2-2-10,4-3-64,-3-1-38,-1-1-321,0-4-77</inkml:trace>
  <inkml:trace contextRef="#ctx0" brushRef="#br0" timeOffset="64714.6839">19184 10981 131,'0'0'240,"23"-4"-19,-23 4-29,45 1 17,-5 3-30,10 4-24,12 3-24,19 6 0,2 2-5,4 5 7,-2 4 0,2 2-5,-6 4-49,-2 5 19,-3 0-49,-5 7 3,-7-1 33,-7 6-46,-9 1 32,-7 2-4,-12 2 3,-6 2 0,-12-1 0,-5 2-40,-12 0 2,-3 1 27,-8 0-43,-3 0 19,-8-1-2,-5 0 0,-1-2-16,-6 1-1,-5-3-20,-5-1-9,-1-2-52,-6-1 13,-7-3-13,1-1-34,-9-3-13,-2-1 20,-4-4-39,-2-1 23,2-2-62,-6-5 13,4-2-78,-4-1 15,2-6-284,-2-1 2</inkml:trace>
  <inkml:trace contextRef="#ctx0" brushRef="#br0" timeOffset="65326.2583">16750 10983 245,'-23'-4'234,"23"4"-25,-25-1-44,25 1 4,-34 0-32,15 2 16,-3 1-39,-1 3 18,-3 1 9,-8 5 17,-4 6 6,-2 4 21,-3 3-45,-5 10 32,-5 5-21,0 5 16,-1 6-10,-8 16-1,-3 5 7,3 5 2,0 3-6,1 5-14,6 4-8,5 1-22,7 1-19,12 0-18,13-3-17,17-16-11,9 0-11,20 10 1,13-6-16,17-3-1,15-6-6,14-3-17,12-8-31,14-4-50,11-5-62,11-7-93,9-5-65,9-5-69,3-6-146,-19-9-359,1-4-432</inkml:trace>
  <inkml:trace contextRef="#ctx0" brushRef="#br0" timeOffset="65892.6034">21344 11690 10,'-24'3'386,"1"-1"-73,3 0-95,0 0 9,0 0-50,3 1 21,-1-1-29,1 1-15,0-1-6,0 0-13,17-2-5,-29 4-17,29-4-13,-20 3-19,20-3-15,-17 2-14,17-2-5,0 0-3,0 0-8,0 0 6,12 6-3,7-5-7,7-1-3,8 0-7,10 0-2,2-1-7,8 0-6,4 0 2,-1 1-8,-3-1-30,-7 0-47,1 0-30,-5 1-19,-2 0-16,-7-1 9,-5 1-47,1-1 19,-9 1-65,3-1-22,-7-1-254,-2-1 5</inkml:trace>
  <inkml:trace contextRef="#ctx0" brushRef="#br0" timeOffset="66078.5233">21582 11587 444,'0'0'347,"-18"-3"-75,18 3-38,0 0 5,-14 8-11,14-8-28,-8 13-10,2-3-13,3 2-36,-2 0-31,3 2-7,-1 0-27,-1 5-15,4-1-10,-3 0-9,0 2-6,3 1-4,0-1-8,0 1-28,0-1-3,0 1-101,0-2-54,0-1-98,0-2-67,6-3-350,-2-1-184</inkml:trace>
  <inkml:trace contextRef="#ctx0" brushRef="#br0" timeOffset="66535.5004">22257 11472 145,'11'-11'465,"-5"1"-132,6 1-82,1-1-60,-1 3-41,8-1-34,0 1-27,4 0-13,3 0-12,0 2-15,-1 1-11,2 1-6,-2 1-2,1 2-6,-4 1 2,-1 1-36,1 2 24,-3 1-27,-3 4 32,-3-1-29,-5 4 29,-4 0-3,-5 2 2,-5 3-12,-4 1 1,-8 2 0,-2 0-2,-10 3 1,0-1 23,-6-1-25,4-2 19,2-3-28,1-3 27,2-2-19,2-2 16,7-1-19,2-2 26,1-1-20,0-2 17,14-3-29,-20 4-3,20-4-3,0 0 1,0 0 4,-5-7 6,5 7-10,20-7 3,-3 2 0,5 0 1,1 1 0,1 0 6,5 1-6,2 3 1,-1-1 0,2 2 3,1 2 1,2 1-5,-4 3 9,0 0-5,-1 3 3,-2 1 2,-5 1 18,0 1 11,-6 0 5,-3 2 18,-4 2-8,-6 0 0,-5-2 11,-4 4 0,-6-2-39,-6 2 38,-2 1-46,-7-3 39,-3 0-46,1-1 30,-5-2-39,4-1 16,1-4-73,0-1-9,3-3-65,0-2-56,5-1-74,20-2-90,-34-3-152,22-1-7</inkml:trace>
  <inkml:trace contextRef="#ctx0" brushRef="#br0" timeOffset="66910.0133">23340 11473 171,'8'-11'400,"0"1"-110,-2 0-65,2 0-42,1 1-44,0 0-28,2-1-7,2 2-22,2 0-19,2 1 4,3 1-30,2 1-8,6 1-5,0 2-4,1 1-3,1 2-2,4 2 2,0 3-24,0 1 28,0 4-18,-3 3 32,-3 1-26,-5 4 53,-6 2 1,-6 1 2,-6 2 2,-8 3 3,-10 3-15,-7 1 15,-9 0-4,-13 4 14,-3-2-2,-5 0-10,-2-4-2,7-4 6,1-2-3,4-4-11,9-3-7,3-3 7,6-2-1,2-2 6,6-1-9,8-2-5,6-6-2,3 8-8,-3-8-3,34 3-7,-3-3-3,13 0-4,13-1-6,14-2-4,5 1-4,3-1-1,1 1-17,0-1-16,2 2-13,-3 1-10,-3 0-39,-15 0-16,-4 2-53,-6 0-47,-9 2-45,-6-1-38,-10 1-36,-4 1-341,-8-1-173</inkml:trace>
  <inkml:trace contextRef="#ctx0" brushRef="#br0" timeOffset="187014.7211">12338 3557 260,'-21'-2'406,"3"0"-93,18 2-51,-27-3-57,27 3-52,-18-2-65,18 2 5,0 0-20,-23-1 19,23 1-7,0 0 2,-13 5 5,13-5-6,-1 12 18,5-3-20,1 4 40,4 3-54,4 5 19,1 2-40,3 5 23,3 0-43,2 1 13,2-1-15,3-1-34,2-2 43,1-4-25,-2-4 54,4-3 10,2-4 80,-1-5-9,2-5 49,12-8-15,12-7-6,12-12-30,5-9-22,19-16-18,1-7-32,1-7-16,3-6-11,0-5-20,-2-7-61,0-3-22,-2-1-18,2 2-35,-2 1-34,0 5-34,0 7-7,-3 7-33,-3 7-8,-17 15-42,-3 7-21,-4 6-32,-2 6-40,-13 9-302,-9 7-174</inkml:trace>
  <inkml:trace contextRef="#ctx0" brushRef="#br1" timeOffset="197755.8477">12961 3322 372,'0'-15'475,"0"15"-89,-2-13-72,2 13-25,0-13-31,0 13-25,0-13-37,0 13-19,0-12-24,0 12-23,0-9-27,0 9-26,0 0-18,2-10-23,-2 10-13,0 0-12,0 0 5,0 0-4,0 0-8,0 0 3,20 5-1,-9 4-19,0 5 28,4 5-11,2 3 7,7 6 46,-3 3-5,4 9 15,0 3-19,0 0 14,-1 3-16,0 2 22,-1 0-17,-1 4 14,-2 1 27,2 3 21,-2 1-11,0 2-13,-3 2-11,1 0 2,0 0 0,-3 1-44,1 0 34,1 0-40,-2 2 30,1 0-41,-1 1 61,1-2-32,-2 1 13,1-2-47,1 0 32,-2-2-39,1 0 3,-1 0 4,0-1-7,-3-1-3,0 0 40,-5-3-47,2-1 44,-2-3-45,-2-9-2,0-1 0,2-3 3,-2-1 2,1-3-27,0-2 34,-1-6-23,3-1 25,-3-2-27,2-4 30,1-1-27,-1-2 29,3 0-32,-1-1 33,0-3-6,1 0 0,-1-1 4,1 0-5,2-1 2,0-1 1,-2 0-8,0-1 0,1-1 3,-1 0 1,-1-1-2,1-1-1,2 1 11,0-2-7,-1 0-28,6-1 36,-16-3-32,33 1 37,-15 0-35,4-2 30,3-1-33,3 0 33,1 0-35,7-1 34,1-2-33,3 1 36,8-1-35,2-1 32,3 0-30,12 0 33,0-1-36,5-2 38,1 2-36,3-1 33,5 0-38,14-3 44,4 1-37,2 0 37,5-1-3,3-1-10,3 2 0,3 0 1,0 0 0,5 1-1,-2-1-2,2 0-5,3 0 6,3 1-1,1 0-2,6-1 1,-1 0 3,5 2 0,-3-1-6,1 0-1,-1 1 1,-1-1 0,1 1 0,-2-2 1,4 2 5,1-2-8,4 1 1,-5-2-1,-1 2-1,-4-1 7,-2 2-5,1-2-1,-5 1 0,1 1-3,0 0 4,-3 0-1,-2 0-1,-3 1 4,1 0-4,-4 1 1,-5 0-1,-1-1 3,-4 3 1,-13-2-2,-5 3-2,2-2 4,-4 2-3,3-1 3,-3 1-4,-2 0 4,0 0 2,-4 1-9,1-1 4,-1 0 0,-2 0-1,-4 2 5,2-1-5,-13-1 0,2 3 1,-4-2 1,-3 1 0,0 0-2,-7 0 3,-2 1 1,1-1-4,-2 0 3,-2 1-3,4-1 3,-5 1 0,1 0-5,0-1 11,-1 0-8,0 0 2,2 0-2,-6 0 2,3-1 8,2 0-5,-3 1 6,1 0-5,-1-1 7,-3 1 2,3 1-9,-2-1-1,-4 0-1,1 0-5,-2 1 0,0 0 3,-2 0-1,0 0 2,-2 0-1,-1 0 0,0-1 1,-6 1 4,1-1 1,0 0 1,-3 0 9,0-2-42,2 1 47,0-3-39,-2 1 55,0-4-14,0-1 43,2-1-42,-2-2 54,3-3-58,-3-2 57,-2-3-1,2 0-17,-3-8-3,-2-2-12,-1-4-11,0-1-14,-3-2-1,-2-1-3,-1-3 0,-2 1-3,0-1 0,-6 0-5,5-1-3,-2-1-5,-1-2 2,-2 0-14,1-7 13,-1-1-9,0 0 4,2 2-5,-1 7 9,-1 1-16,0 0 12,0 1-2,-1 1 3,-1 2-3,2 0-1,-3 1-4,2 1 0,-2 0 2,-1 2-4,4-1 5,-3 1 4,3 2 0,0 3 0,0 1-1,3-1-9,-3-2 7,7 3-1,-3 3 7,-1 2-10,1-1 7,0 4-6,-1 2 10,0 1-5,0 3 4,-1 2-4,-2-1 0,0 4-7,0-1 10,0 2-7,0 0 0,-2 0-3,1 2-7,1 7 3,-8-14 7,8 14-1,-12-13 1,12 13 4,-17-10-6,4 6 1,2 0 2,-2-1-2,-3 2 6,-1-1-2,-3 1-4,-3-1 1,-4 1-9,-7 0 8,-3 0-5,-7 0 8,-7 1-11,-6-1-7,-14 1 2,-4 1-4,-4-1 5,-1 1 0,-6 0 5,-1 0-2,-1-1 2,-2 1 2,0 0 9,0 0-2,5-1 4,-5 0-20,3 0 23,-1 0-4,1-2 0,-4 1-9,4 0 6,-5 0 4,-2 0-26,-15 0 5,-4 0 4,-2 1 1,-2 0-5,-3 1 5,2 1 5,-3-1-1,0 0 2,7 1 8,13-1-5,6 1-7,1 0 16,4-2-4,5 1 6,1 0-6,6 0 7,1-1-10,2 0 9,4 0-6,1-1 4,-1 0-21,11 2 24,-12-2-24,1 0 22,-2 1-19,2 0 25,-5 0 4,3 0-11,3-1 1,-4 2 0,13-1 0,-2 1-16,5 0 25,-5-1-25,5 1 22,1-1-23,3 1 23,6 0-19,1 0 24,-2 1-30,4-1 25,-11-1-21,0 2 21,0-1-26,-1 2 24,-2-1-21,0 1 26,2-1-19,-1 1 18,1-1-22,3 1 22,4-1-1,2 0 0,0 0-1,1 0-21,-2 0 19,1 0-20,-8 0 17,2 1-15,-2-1 21,0 0-18,0 1 18,-1-1-21,0-1 20,1 1-15,0 0 13,-1 0-13,1-1 16,-2 1-18,1-1 25,-2 0-38,0 0 26,-1 1-14,-2-1 18,-2 1-15,-1 0 18,0-1-30,-11 1 27,11 0-18,0-1 18,1 1-13,1-1 12,4 0-16,-2 1 15,1-2-22,1 1 32,-2 0-29,1 0 30,-1 0-24,1-1 18,0 1-20,-1 0-7,2-1 19,2 0 9,3 0-16,1 1 18,5-1-22,3 1 15,0 0-31,0-1 35,0 2-16,0-1 12,2 0-17,-2 0 15,0 1-19,0 1 23,1 0-16,1-1 15,-1 0-18,4 1 22,1-1-21,1 1 16,-1 1-17,-1-1 17,2 0-15,-3 0 13,3 1-13,1-1 15,5 1-7,1-1 8,0 1-11,0-2 8,1 1-12,2 1 17,2-2-21,-2 1 20,3 0-19,2 0 20,0 0-15,2-1 13,1 2-12,0-2 10,2 1-11,-1 0 12,-1 0-13,0-1 14,-1 1-16,1 0 18,0 0-30,0 0 31,1-1-16,1 1 12,-1-1-13,1 1 15,1 1-17,-1-1 13,0 1-17,-1 1 16,1-1-19,-1 0 21,2 1-50,0-1-43,1 0-48,1 1-62,15-3-13,-26 5-44,26-5-84,-21 6-35,21-6-18,-14 9-71,14-9-393,0 0-402</inkml:trace>
  <inkml:trace contextRef="#ctx0" brushRef="#br1" timeOffset="198580.8271">21544 3585 419,'0'0'338,"-25"1"-11,25-1-62,-24 1 26,24-1-55,-26 1 60,26-1-25,-22 0 9,22 0-20,-20 0-6,20 0-36,0 0-28,-20-4-35,20 4-35,-3-9-30,6 2-19,5-3-18,9-3-14,9-3 3,11-4 1,7-1-6,13-5-12,11 0-4,4 0-1,5 0-15,7 1 2,0 0-6,4 2 2,-1 1-3,1 3-2,-6 1-1,-2 2-3,-14 4 2,-5 1-10,-4 3 10,-9 0-4,-11 4-7,0-1 11,-4 1 0,-3 1 1,-6 1-9,3 0-12,-4-1-21,-4 2-11,-1 0-11,-18 1-9,28-3-14,-28 3-12,26-2-17,-26 2-24,21-2-19,-21 2-16,0 0-9,21-2 0,-21 2-3,0 0 6,17-3-16,-17 3-32,0 0-33,0 0-32,0 0-173,0-8 47</inkml:trace>
  <inkml:trace contextRef="#ctx0" brushRef="#br1" timeOffset="198836.0774">22748 3112 93,'-22'-2'401,"2"-1"-66,3 1-48,2-1-37,-1 1-25,16 2 1,-25-3-33,25 3-27,-20-4-30,20 4-33,-17-3-26,17 3-24,0 0-18,-15-2-2,15 2-15,0 0-5,0 0 1,0 0-9,0 0 3,0 0-5,17 2 1,-17-2 4,26 4 2,-9-1-5,2-1 2,2 1 0,0 0 3,3 0-7,-2 0 2,1 0-1,-4-1-1,-2 1-2,0-1 5,-4 0-3,-13-2 7,27 5 5,-27-5 4,19 4 0,-19-4 14,14 5 23,-14-5 7,6 8-3,-6-8-9,-3 11-8,-3-3-36,0 1 28,-5 1-28,2 1-12,-4-1-96,-1 3-40,-1 0-87,-1 0-44,2 0-120,3 0-248,1-1-148</inkml:trace>
  <inkml:trace contextRef="#ctx0" brushRef="#br1" timeOffset="199156.8395">23305 3101 449,'-5'-13'417,"0"0"-57,-1 2-48,0-1-33,1 0-13,-1 2-15,3 1-23,-2 1-14,4 0-27,1 8-41,-5-12-32,5 12-35,-4-10-23,4 10-22,0 0-11,-4-9-3,4 9-14,0 0 18,0 0-15,10 11 40,-6-3-7,3 3 2,-1 1-8,2 5-4,-1 1 4,3 3 1,-1 3-3,0 0-7,2 0-23,0 1 22,1 0-12,-1-1 1,3-1-1,-1 0-2,0-3 6,1 1-43,-3-6-38,-1-1-81,0-2-24,-2-2-51,0-1-16,-2-2-77,-6-7-41,13 5-408,-13-5-272</inkml:trace>
  <inkml:trace contextRef="#ctx0" brushRef="#br1" timeOffset="199515.8794">23592 3058 252,'1'-11'577,"1"3"-138,-2 8-112,0-16-50,0 16-31,4-13-19,-4 13-48,0-11-30,0 11-38,0 0-32,3-11-25,-3 11-20,0 0-6,0 0-11,0 0-2,0 0 2,0 0-1,0 0-5,-9 9 0,1 0-12,-1 1-6,-6 3-3,-1-1-5,-3 1 1,-1 0 5,0 1 1,2-1-6,-4-1 0,3-1 6,2-1-8,2-1-32,2-3 47,2 0 6,2 0 4,1-1 1,8-5 7,-14 8 1,14-8 1,-9 6 9,9-6 6,0 0-15,0 0 6,0 0-8,0 0-2,0 0-7,0 0 0,14 4-1,-14-4-12,0 0 0,25 2-5,-25-2 10,20 3-4,-20-3 3,26 6 3,-12-2-5,3 1 3,2 2-1,-2-2 1,2 1-28,1 1 36,-2 1-24,4 0 36,1 1-39,1-1-4,-1 0-68,-1-2-52,-2 0-76,1 0-42,1-2-130,0-1-221,-4-2-125</inkml:trace>
  <inkml:trace contextRef="#ctx0" brushRef="#br1" timeOffset="200364.2335">23784 3151 436,'0'0'321,"-13"-7"-85,13 7-57,0 0-42,0 0-26,0 0-25,0 0-18,0 0-19,0 0-7,0 0 1,0 0-6,0 0 1,0 0 5,0 0 0,17-2 15,-17 2 12,0 0 18,24 1 14,-24-1 10,0 0-9,26-1 10,-26 1 5,17-3-7,-17 3-14,16-4 7,-16 4-9,14-7-8,-14 7-15,10-7 7,-10 7-7,7-9-4,-7 9-8,1-8-10,-1 8-17,-1-8-10,1 8-4,-8-7-15,8 7-4,-14-4-3,14 4-4,-19-1-7,19 1 6,-25 4-4,12-1 1,0 2 2,-4 1 1,5 1-2,-1 1 7,6 1-14,-3 1 16,4-1 2,4 1-1,2-1 3,0 0-3,5 0-14,3 1 13,1-2-6,4 1 17,2-2-16,2 0 19,3-2-17,0 0 17,-1-1-15,4-2 19,-6 0-16,4-1 21,-21-1-14,34-1 17,-19-1-14,-1-1 21,0-1-26,-2-2 12,-2 1-3,-1-4-5,-1-1 1,0 0-11,-5-1 21,1 0 17,-1 0 12,-1 1-3,-1 0 29,-1 0 6,0 2-4,0 8-18,2-16-11,-2 16-17,0-12-13,0 12-14,0-10-10,0 10-9,0 0-3,2-10 2,-2 10 4,0 0 4,0 0-2,0 0 0,9 5-15,-9-5-2,8 9-18,-8-9 9,12 12-8,-3-6 5,-1 1-3,3-1-4,0 1 6,0-2 14,1 1 2,0-2 4,-1 1 8,3-1 7,-14-4 8,22 4-4,-22-4 13,22 2-1,-22-2-8,21-5 7,-21 5 0,19-10 9,-10 5 15,-3-3 5,-1 0-3,1-1 4,-3 0 11,1 0 24,-3 0 14,-1 0-8,3 2-1,-3 7-16,2-14-18,-2 14-23,3-11-14,-3 11-15,1-8-7,-1 8 4,0 0-2,0 0 6,13-4 0,-13 4 2,9 7 5,-1-1-11,0 2 3,1 2 4,0 1 2,1 4 1,-3 1-3,3 2 6,-3 0-9,0 2 10,-3 2-6,-1 0 2,-1-1 5,-1 2-2,-2-2 0,-1 4 0,-2-5-1,1 1 6,-2-2-15,0-2 2,1-3-3,-1-1 14,2-2 7,-2-2 6,1-2-11,4-7-7,-13 9-6,13-9-33,0 0 7,-19-1-7,19 1 3,-17-10 0,8 0 2,1 1 7,2-3 5,2-1 3,2 0-7,0 0 8,6 0-7,-1-1 9,3 2-16,2 1-2,1-1-26,2 3-18,1 0-19,2 2-12,3 1 4,0 2 5,0 0-28,2 3-8,-1 0-67,1 2 21,0 0-19,-1 3-13,-1 1-11,-6 0-24,3 5-28,-5 0-293,-4 1-81</inkml:trace>
  <inkml:trace contextRef="#ctx0" brushRef="#br1" timeOffset="200922.7474">23405 3902 1,'-18'-3'673,"18"3"-219,0 0-109,0 0-66,-16-1-46,16 1-35,0 0-38,0 0-43,0 0-30,0 0-22,0 0-15,0 0-2,-10 3 10,10-3-3,1 9 13,2-1-14,0 1 49,3 3-10,-1 2-16,1 1-14,1 3-5,-1 0-18,1 1-4,0 0-5,0 0 10,1-1-20,1 0 10,-1-1-21,0 0 15,-2-2-18,2-2 0,-3-2 12,1-1-3,-2-1 37,-4-9 20,5 11 0,-5-11-7,0 0-11,0 0-9,0 0-13,0 0 2,0 0-15,-14-12 0,6 1-4,1-1-5,-3-4-4,1-1-3,0 0 1,-1-1 5,3-1-9,-1-3-2,2 3 3,1 0-7,2 0-1,1 1 7,1 2-3,2 1-9,3 1 7,0 1-19,2 0-3,2 1-11,5 1 15,0 1-23,3 1 18,6 1-9,-1 2 21,1 0-17,6 3 18,-3 0-18,-3 2 20,-1 1-19,1 1 19,-3 1-14,-2 2-3,-2 0 13,-6 2 7,1 1 3,-6 0-1,-4-7 15,2 16-5,-8-6 4,-4-1-8,0 0 8,-6 1-2,-1 0 5,0-2-2,-3 0 1,3-2 5,-2 0-14,1-1-1,-3-1-74,4-2-4,0 1-51,0-2-37,17-1-47,-32 2-19,32-2-34,-27-1-31,27 1-38,-20-2-272,20 2-121</inkml:trace>
  <inkml:trace contextRef="#ctx0" brushRef="#br1" timeOffset="201266.6057">23943 3890 559,'0'0'456,"4"-8"-109,-4 8-81,-4-9-53,4 9-44,-9-8-20,9 8 1,-11-6-24,11 6-31,-12-4-23,12 4-16,0 0-14,-23-2-11,23 2-12,-17 5 7,17-5-9,-17 10-1,9-3-5,2 0-28,1 3 27,0-1-21,5 1 26,0 0 6,5 1-6,1 0-3,2-1 1,3-2 2,3 0 9,1-2-6,2-1 5,0-1 1,0-3 19,2 0 12,-19-1-23,34-1 40,-17-2-27,-3 1 57,-2-2-29,-12 4 57,18-9-34,-18 9 9,7-11-27,-7 11-13,-1-13-13,1 13-5,-13-11-16,2 5-6,-1 0-9,-2 1-14,-1-1 1,-2 1-30,1 1-34,1 1-28,-1 0-32,1 1-41,-1-1-45,16 3-40,-26-3-14,26 3-54,-22 0-15,22 0-68,-19 2-176,19-2-87</inkml:trace>
  <inkml:trace contextRef="#ctx0" brushRef="#br1" timeOffset="201492.6024">24001 3902 405,'12'-7'557,"-12"7"-133,8-9-91,-8 9-60,5-7-15,-5 7-26,4-8-25,-4 8-27,0 0-37,6-8-31,-6 8-35,0 0-26,0 0-15,0 0-12,11-4-5,-11 4-2,0 0-3,13 7-1,-13-7-1,11 10-4,-11-10 4,10 14-41,-2-6 43,-2-1-37,1 1 42,0 0-42,0-1 45,0 1-78,-1-1-1,2-1-69,-8-6-22,11 9-27,-11-9-15,11 6-88,-11-6-82,0 0-268,0 0-140</inkml:trace>
  <inkml:trace contextRef="#ctx0" brushRef="#br1" timeOffset="201645.1123">24067 3778 178,'-6'-6'523,"0"-1"-86,6 7-101,-11-10-15,11 10-88,-8-9-7,8 9-82,-7-7 0,7 7-62,-6-7 11,6 7-63,0 0-3,-7-7-101,7 7-32,0 0-42,0 0-53,0 0-34,0 0-45,0 0-261,0 0-47</inkml:trace>
  <inkml:trace contextRef="#ctx0" brushRef="#br1" timeOffset="202235.8213">24154 3787 430,'0'0'557,"0"0"-130,0 0-106,0 0-55,7-7-55,-7 7-35,0 0-35,0 0-30,0 0-26,0 0-34,0 0-22,0 0-13,0 0-5,0 0-1,0 0 0,0 0 14,13 3-15,-13-3-4,8 8-2,-8-8-4,11 13 7,-5-7 0,0 1-6,-1 0 0,1 0 4,-1 1-3,-5-8-2,9 12 12,-9-12-3,8 10 1,-8-10 5,6 7 11,-6-7 2,0 0 4,6 8 11,-6-8-5,0 0-3,0 0-13,0 0-4,0 0-2,8-8-2,-8 8-2,3-9-7,-3 9-3,6-11 2,-6 11-1,7-12 23,-7 12-27,6-11 28,-6 11-32,5-10 25,-5 10-37,4-7 20,-4 7-37,0 0 31,9-8-25,-9 8 30,0 0-39,0 0 43,19-2-30,-19 2-1,14 6 13,-14-6 2,17 9-5,-6-4 9,0 2 1,1 1 3,-1 0 1,3 2 6,-2-2-2,2 1 4,0-1-40,0 1 39,-1-1-39,-1-1 44,-1-1-36,-2-1 53,1 0 1,-10-5-16,15 7 72,-15-7-46,0 0 33,20 1-5,-20-1-10,14-5 14,-14 5-16,14-12 20,-8 4 11,0-2 18,1-1-21,-3-1 3,1 0 7,-2-1 2,0 0-17,-1-1-6,-1 1-15,2 1-5,-3 1-20,2 2 14,0-1-10,-2 10-8,0-15-19,0 15-9,1-12-13,-1 12-2,0 0-3,2-11 6,-2 11-2,0 0 4,0 0-5,7 5 15,-7-5-2,8 12 0,-2-4-4,2 2 2,1 1 0,1 0-31,2 2-17,0 0-25,2 0-25,0 0-38,0-1-40,2 0-42,-2-2-17,-2-2-12,2 1-11,-1-2-14,-4-1-11,0-2-62,-9-4-249,17 4-112</inkml:trace>
  <inkml:trace contextRef="#ctx0" brushRef="#br1" timeOffset="202379.3123">24709 3847 330,'-23'-7'595,"1"1"-93,-1 0-63,5 1-60,0-1-42,3 2-64,3 1-49,12 3-70,-21-7-33,21 7-43,0 0 2,0 0-27,5-8 2,12 5-19,11 1-13,9-1-31,16-1-10,12-2-83,6 1-55,2-1-90,0 0-88,-2 1-165,-5-1-238,-11 2-242</inkml:trace>
  <inkml:trace contextRef="#ctx0" brushRef="#br1" timeOffset="203445.9417">13516 8008 530,'0'0'432,"-3"-8"-89,3 8-38,0 0-72,-3-10-3,3 10-64,0 0 0,0 0-70,0 0 5,0-8-56,0 8 10,0 0-41,0 0 23,0 0-26,0 0 54,3 11-34,0-2 48,0 3-11,0 1-9,0 4-18,2 0-6,-2 2-4,2-1-7,-2 2-7,0-1 1,1-1-2,0 0-2,-1 0-5,0-3-2,-2-2-1,2-1-15,-1 0-50,1-2-21,-1-1-34,-2-9-2,3 13 2,-3-13-37,4 8-63,-4-8 7,0 0-48,0 0-31,11-4-239,-11 4-28</inkml:trace>
  <inkml:trace contextRef="#ctx0" brushRef="#br1" timeOffset="203620.1946">13567 8176 489,'-8'-12'177,"-1"1"-13,-2 0 8,0 0 28,-1 0-13,-1-1-11,0 1 25,2 0-19,-2 1 37,4 0-26,-2 1 6,3-1-74,1 2 12,2-1-47,0 2 47,1 0-39,4 7 15,-3-13-59,3 13 16,0-12-54,6 6 28,1-2-46,4 1 30,5-1-10,1 0-14,2 1-16,1-1-37,1 2-33,4-1-52,-3 1-8,0 0-32,2 1-11,0 0-35,-1 1-6,2 0-55,0 0-52,-1 0-184,0 1-18</inkml:trace>
  <inkml:trace contextRef="#ctx0" brushRef="#br1" timeOffset="203820.3177">13479 8120 349,'0'0'317,"-13"8"-81,13-8-46,0 0-33,-7 8-25,7-8 1,0 0 2,0 0-18,0 0-8,12 6-17,-12-6-10,19 0-20,-19 0-19,27-2 1,-10 0-23,2 0-30,3 1-35,-1-2-46,6 1-34,-2 0-44,-1-1-50,3 1-31,-2-2-168,-1 1 118</inkml:trace>
  <inkml:trace contextRef="#ctx0" brushRef="#br1" timeOffset="204008.4896">13944 8091 435,'0'0'436,"0"0"-55,0 0-34,3-8-69,-3 8 6,0 0-58,0 0 16,-6-7-59,6 7-2,0 0-73,0 0 3,0 0-67,0 0 20,0 0-46,0 0 27,0 0-44,0 0 37,0 0-43,6 10 35,-6-10-39,6 12 40,-1-5-8,-1 1-3,-1 1-6,4-2-17,-4 2-48,3-2-25,-3 1-40,2-2-52,-5-6-41,7 12-37,-7-12-31,8 8-41,-8-8-333,0 0-159</inkml:trace>
  <inkml:trace contextRef="#ctx0" brushRef="#br1" timeOffset="204157.1103">13894 8005 601,'0'0'446,"-9"-6"-93,9 6-73,0 0-54,-11-7-48,11 7-44,0 0-29,0 0-29,-9-4-32,9 4-33,0 0-53,0 0-70,0 0-65,0 0-105,0 0-293,6 6-90</inkml:trace>
  <inkml:trace contextRef="#ctx0" brushRef="#br1" timeOffset="204956.5956">14196 8047 102,'0'0'624,"13"-5"-139,-13 5-59,0 0-9,14-6-80,-14 6-25,0 0-83,11-5-16,-11 5-83,0 0-4,0 0-68,0 0 11,14-3-51,-14 3 26,0 0-27,0 0 17,10 6-35,-10-6 31,10 8-34,-10-8 26,9 12-1,-4-6-3,1 1-7,-1 0 1,1 0-3,0-1 0,-1 1-3,-5-7 1,9 10-4,-9-10 7,5 8 15,-5-8-2,6 7 7,-6-7-5,0 0-3,0 0-4,0 0-1,0 0-3,0 0-32,0 0 33,0 0-33,3-11 33,-3 11-31,-2-10 34,2 10-38,0-11 36,0 11-36,0-12 38,0 12-34,2-10 29,-2 10-38,3-9 31,-3 9-34,8-10 2,-8 10 10,12-9-8,-12 9-4,20-8 1,-20 8-2,27-6 4,-12 3 7,-15 3-3,33-2 30,-33 2-37,35 0 34,-35 0-36,34 2 35,-18 1-35,-2 0 34,0 1-36,-3-1 39,0 2-35,-11-5 38,20 8-1,-20-8-2,17 9 4,-17-9-1,17 8-2,-17-8-3,12 5 0,-12-5 3,13 4-4,-13-4 3,15 3 4,-15-3-38,20-1 24,-6-2-36,2-1 40,2-2-37,1-1 47,0 0-32,1 0 2,-3-2 5,0 1 42,-3 0-24,0 0 54,-3 1-39,-2 0 30,-1 2-23,-8 5 36,11-12-38,-11 12 27,6-8-34,-6 8 23,0 0-44,3-10 26,-3 10-37,0 0 30,-14-6-32,14 6 26,0 0-31,-26-1 28,26 1-32,-19 3 30,19-3-45,-20 4 28,20-4-38,-20 5 31,20-5-42,-17 8 39,17-8-50,-13 8 30,13-8-36,-6 10 43,6-10-29,0 9 42,0-9-30,8 11 46,-8-11-49,14 10 32,-14-10-34,17 8 47,-17-8-27,21 4 47,-21-4-38,24 1 52,-24-1-44,24-3 34,-11-1 13,-2-1 27,0-2 4,-2 0 56,-3-2-53,-1-2 34,-4-1-32,-1 0 29,-1-2 16,-4 0 4,-3-3-11,-3 1 10,1 0-1,-1 0 2,-5 0-11,1 1-13,1-1 3,-3 2 7,3 1-9,3 4 33,-1-1-52,2 1 12,2 3-59,1-1 13,7 7-52,-10-8 29,10 8-27,0 0 39,0 0-40,0 0 35,11 12-34,0-3 32,5 5-32,4 3 41,3 2-39,5 4 7,5 1 3,1 3-6,3 0-24,11 4-66,2-1-26,1 0-120,1-2-53,-5-5-95,3-1-75,-1-2-100,1-3-327,-1 0-457</inkml:trace>
  <inkml:trace contextRef="#ctx0" brushRef="#br1" timeOffset="206880.3929">12810 13103 127,'-3'-8'294,"3"8"-55,-4-9-45,4 9-7,-3-9 7,3 9-9,-5-8-34,5 8 24,0 0-45,-5-10 4,5 10-45,0 0 0,0 0-39,-4-9 4,4 9-38,0 0 19,0 0-27,0 0 16,0 0-10,0 0 49,4 10 8,-4-10 4,7 16 4,-4-4 6,3 1-17,0 2-1,0 3-27,2 1 7,0 4-39,-1 1 23,3 1-19,-1 0 12,2 0 0,0-1-6,0-1 1,-2-2-7,0-2-7,-1-3 1,0-3 1,-1-1 6,0-1-6,-1-1 0,-1-2 11,-5-8-10,6 11-33,-6-11-53,0 0-52,0 0-40,0 0-24,12-7-28,-10-1 10,-4-2-9,1-3 7,-3-1 27,0-4 23,-2 1 10,-1-2 24,0 1 31,-1 1 41,-1-4 32,-1 0 22,1 3 34,0 0 39,1 1 19,-1 0 14,-1 1 10,3-1-7,-1 2 12,0-1 11,2 3 5,0 0-22,3 1 8,-2-1-26,3 2 31,1 0-16,1 1-21,3-3 6,-1 3-17,2 0-4,4 0-21,0 0-5,1 1-17,3 1 10,2 0-31,2 1 0,2 1 1,3 1 3,2 0-18,2 1-49,1 0-33,2 1-55,3 0-61,1 1-50,1 0-70,4-1-241,-4 2-79</inkml:trace>
  <inkml:trace contextRef="#ctx0" brushRef="#br1" timeOffset="207075.3029">12831 13217 297,'0'0'345,"0"0"-90,0 0-53,-3 7-38,3-7-18,0 0-23,18 2-19,-18-2-24,25-1-46,-25 1-7,36-1-55,-16 1-53,1-1-84,3 1-92,1-2-140,1 1 149</inkml:trace>
  <inkml:trace contextRef="#ctx0" brushRef="#br1" timeOffset="207288.5146">13358 13204 625,'0'0'447,"-11"-8"-110,11 8-67,-14-7-40,14 7-14,-12-7-18,12 7-58,-11-6-26,11 6-40,0 0-7,-13-3-31,13 3 6,0 0-13,-9 5-1,9-5-11,-5 10-2,5-10-7,-4 16 7,4-6-8,-2 0-1,4 3-4,-2-1-23,3 1-19,0 1-12,0 0-26,2 0-58,1-1-81,2 0-92,-2-3-344,2 0-163</inkml:trace>
  <inkml:trace contextRef="#ctx0" brushRef="#br1" timeOffset="207459.6502">13200 13140 134,'-7'-7'487,"1"1"-77,6 6-83,-8-10-58,8 10-40,-6-8-44,6 8-48,0 0-27,-8-10-35,8 10-34,0 0-55,0 0-18,0 0-62,0 0-68,0 0-74,10-4-348,-10 4-97</inkml:trace>
  <inkml:trace contextRef="#ctx0" brushRef="#br1" timeOffset="208530.8748">13440 13181 94,'0'0'537,"-2"-8"-175,2 8-54,0 0-61,-7-7-11,7 7-36,0 0-23,-11-7-46,11 7-29,0 0-27,0 0-13,0 0-18,0 0-3,-14 3-6,14-3-5,0 0-22,0 13 12,0-13-8,4 15 2,0-7-8,2 0 2,0 2-8,2 0 6,-2 0-3,2-1 0,1 0-2,-1 1 0,-1-3 3,0 0 1,0-1-4,-7-6 4,11 11 5,-11-11 3,8 6-1,-8-6-6,0 0 7,0 0-6,0 0 1,0 0-3,12-7 4,-12 7-14,-1-11 19,1 11-9,-3-16-1,0 8 1,3 0 0,-3-2 3,3 1-20,0 1 16,1-2-7,2 1 1,0 0-2,2 0 4,0 1-4,2 1 6,0 0-18,-1 0 5,-6 7 3,14-9-4,-14 9 5,15-6-9,-15 6 7,16-1 1,-16 1 3,14 2-3,-14-2 6,17 7-2,-17-7 2,14 11 1,-7-5-7,1 0 1,0 3 9,0-2-12,-1 0 14,1 0-7,0 1 8,1-2-4,1 1 3,-3-1-5,1-1 8,-8-5 1,14 9 1,-14-9 10,14 6-12,-14-6 10,0 0-4,14 3 2,-14-3-8,0 0 9,15-5-12,-15 5 4,10-8-7,-10 8 5,9-9-2,-9 9 2,11-11-1,-11 11-3,8-12 0,-8 12 1,9-10 1,-9 10 4,5-9-8,-5 9 1,6-8-3,-6 8 0,6-7-3,-6 7 7,0 0-11,5-8 2,-5 8 1,0 0-4,0 0 1,6-8-1,-6 8 0,0 0 1,0 0 1,0 0-5,0 0 7,4-6 3,-4 6-15,0 0 19,0 0-3,0 0 6,0 0-2,0 0-10,18 4 5,-18-4 0,0 0-3,12 6 10,-12-6 12,8 6-23,-8-6 8,11 6-2,-11-6 2,12 8-3,-12-8 4,15 7-2,-15-7-3,22 8 4,-22-8 4,23 6 1,-23-6 14,27 6-20,-27-6 2,31 2 5,-31-2-4,29 0-2,-29 0 10,33-2 3,-33 2-4,28-3 0,-28 3-3,25-5 2,-25 5 1,20-7 6,-20 7 7,15-9-12,-15 9 28,11-10-17,-11 10 22,6-11-7,-6 11 15,2-11-33,-2 11 17,-3-11-24,3 11 16,-8-10-25,8 10 13,-11-8-25,11 8 23,-12-6-33,12 6 28,-17-4-31,17 4 27,-22 0-19,22 0 19,-22 2-18,22-2 13,-25 6 6,15-1-1,-1 0-2,1 1-3,1 0-17,3 0 18,6-6-29,-9 13 37,9-13-20,0 13 17,0-13-14,6 13 22,-6-13-23,14 11 19,-14-11-17,17 8 22,-17-8-19,20 6 17,-20-6-16,22 2 19,-22-2-13,23-2 21,-23 2-22,22-6 19,-13 1-19,-1-2 23,-1-1-19,-2-1 34,0-3-15,-5-1 21,0-2-25,-3-3 25,0-1-20,-4-3 34,1-2-8,-3 1 35,-2-2-19,-1 2 32,-1-1-14,1 0 26,-2 2-16,0 1-7,3 4 11,0 1-6,2 2-18,1 2-21,2 1-25,0 3-11,1 1-10,5 7-5,-3-9 4,3 9-5,0 0-2,0 0 0,14 2-16,-3 4 17,0 4-15,4 3 22,4 3-22,2 2 20,6 6-17,-2 1 18,6 1-24,-4 1 6,4 1-54,0-1-38,0 0-82,1-2-8,2-1-32,-2-2-36,4-3-14,-5-4-57,1-2-51,-2-5-443,1-2-362</inkml:trace>
  <inkml:trace contextRef="#ctx0" brushRef="#br1" timeOffset="208856.4329">12545 12726 72,'-12'-6'505,"-2"3"-132,14 3-108,-23 3-45,9 4-73,-3 5 28,-3 7-4,-2 5-6,0 6-16,2 3-9,0 9-19,0 4-26,6 5 35,0 5-24,6 2 21,3 3-48,9 0-14,6 0-16,11-1-9,10-3-1,10-3 15,11-3-38,8-6-11,13-6-58,7-5-33,12-5-45,3-5-54,7-5-69,6-5-56,4-5-114,-2-6-159,-14-4-98</inkml:trace>
  <inkml:trace contextRef="#ctx0" brushRef="#br1" timeOffset="209128.7604">14361 12725 467,'-20'-20'552,"3"1"-138,6 4-144,3 3-115,3 3-57,5 9-20,8-14-8,4 10-15,6 2-4,5 2-7,8 3 4,11 3-3,12 4-7,2 5 10,3 2 15,9 8-21,-3 2 2,-6 4-15,-3 3-4,-8 4-5,-8 2 7,-7 3-17,-10 3 1,-9 2-15,-10 1-21,-8 3-51,-10-1 2,-11-1-28,-7 0-29,-7-2-56,-9-1-38,-8-2-28,-8-2-257,-5-2-6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7:45.7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F15D40-BECE-4E20-B712-FCB47F43CB1F}" emma:medium="tactile" emma:mode="ink">
          <msink:context xmlns:msink="http://schemas.microsoft.com/ink/2010/main" type="inkDrawing" rotatedBoundingBox="21074,4558 21831,4455 21889,4883 21132,4986" hotPoints="21788,4717 21484,5021 21179,4717 21484,4412" semanticType="enclosure" shapeName="Circle"/>
        </emma:interpretation>
      </emma:emma>
    </inkml:annotationXML>
    <inkml:trace contextRef="#ctx0" brushRef="#br0">407 85 196,'0'0'254,"0"0"-24,0 0-43,0 0 6,0 0-29,-21-4-10,21 4-34,0 0-17,0 0-17,0 0-9,-23-5-16,23 5-6,0 0-2,0 0-5,-18-3-10,18 3-7,0 0-3,0 0-4,-21-3-1,21 3-8,0 0-5,0 0 0,-23-2-3,23 2-3,0 0-3,0 0 2,-33 0 3,33 0-10,0 0 3,-27 2-2,27-2-3,-18 3 0,18-3 8,-23 4-10,23-4 5,-25 8-4,25-8 4,-23 9 2,9-3 4,1 0 2,-1 2-8,2 0 1,3-1 1,-1 1 9,0-1-10,-3 1 11,5 1 6,0 0-17,1 1-1,-1-2 1,4 2 3,-2 0-5,2 0 7,0 1-2,4-11 1,-9 21-1,9-21 1,0 21 1,0-21-3,4 20 6,-4-20-1,5 21-3,1-11 0,-2 0-1,0 0-4,4 0 7,1 0 7,1-3-12,-2 3 3,3-2 0,1-1 6,-2 1-7,3-2 4,-13-6 1,22 12-1,-5-6-4,-17-6 0,27 9 5,-27-9-1,29 9-1,-29-9 6,27 6-8,-27-6 2,26 5 3,-26-5 17,27 4-16,-27-4 6,27 2 15,-27-2-19,31-2 9,-31 2 2,27 0-1,-27 0 5,27-4-1,-27 4-3,27-5 7,-27 5-3,31-8-2,-31 8 11,27-10 0,-27 10 5,31-10-36,-21 4 26,-10 6-22,27-12 27,-27 12-29,27-13 34,-27 13-34,23-14 29,-15 7-33,4 0 35,-1-1-39,1 1 35,-2-2-34,-1 0 39,3 1-46,-6 0 17,7-1 47,-3 1-25,-6-2 33,8 2-45,-5-1 43,-7 9-23,12-16 35,-12 16-35,12-17 25,-12 17-35,7-17 35,-7 17-6,4-16-8,-4 16-10,0-17-3,0 17-11,0-16-4,0 16 1,0-15-3,0 15-4,-4-18-4,4 18 2,-4-16-7,4 16 3,-5-18-3,5 18 5,-6-15 12,6 15 9,-8-15-9,8 15-5,-10-15-1,10 15-9,-13-11-1,13 11-5,-12-12 2,12 12-5,-19-10-2,19 10 4,-10-9-3,10 9-3,-17-8-3,17 8-1,-22-5-15,22 5-27,-27-3-17,27 3-16,-33-1-38,33 1-38,-33 1-29,33-1-32,-42 5-15,42-5-65,-37 6-88,37-6-259,-39 7-159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7:51.2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AD3456-FC51-4011-81C0-424A464D0FA9}" emma:medium="tactile" emma:mode="ink">
          <msink:context xmlns:msink="http://schemas.microsoft.com/ink/2010/main" type="writingRegion" rotatedBoundingBox="1106,11623 1883,11623 1883,11795 1106,11795"/>
        </emma:interpretation>
      </emma:emma>
    </inkml:annotationXML>
    <inkml:traceGroup>
      <inkml:annotationXML>
        <emma:emma xmlns:emma="http://www.w3.org/2003/04/emma" version="1.0">
          <emma:interpretation id="{271C11D9-FD75-4081-AADC-E57E5CA186EF}" emma:medium="tactile" emma:mode="ink">
            <msink:context xmlns:msink="http://schemas.microsoft.com/ink/2010/main" type="paragraph" rotatedBoundingBox="1106,11623 1883,11623 1883,11795 1106,117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AF66D7-658F-4D5F-BB6F-152257A57C8A}" emma:medium="tactile" emma:mode="ink">
              <msink:context xmlns:msink="http://schemas.microsoft.com/ink/2010/main" type="line" rotatedBoundingBox="1106,11623 1883,11623 1883,11795 1106,11795"/>
            </emma:interpretation>
          </emma:emma>
        </inkml:annotationXML>
        <inkml:traceGroup>
          <inkml:annotationXML>
            <emma:emma xmlns:emma="http://www.w3.org/2003/04/emma" version="1.0">
              <emma:interpretation id="{4C905BF6-62AA-4A27-8EF6-B991D06D81AC}" emma:medium="tactile" emma:mode="ink">
                <msink:context xmlns:msink="http://schemas.microsoft.com/ink/2010/main" type="inkWord" rotatedBoundingBox="1106,11623 1883,11623 1883,11795 1106,11795"/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-.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-2 94 132,'0'0'184,"0"0"-34,0 0-25,0 0-18,0 0-27,0 0-15,-4-10-9,4 10-15,0 0-13,0 0-1,0 0-5,0 0-8,0 0-7,0 0 4,0 0-8,0 0-4,0 0-1,0 0 2,0 0-1,0 0-6,0 0 7,0 0-5,0 0 29,0 0-32,0 0 33,0 0-37,0 0 31,0 0-30,23 6 24,-23-6-34,12 7 34,-12-7-29,15 9 28,-15-9-29,16 9 40,-16-9-45,21 10 39,-21-10-38,18 10 36,-18-10-30,21 8 32,-21-8-28,19 9 26,-19-9-33,16 6 38,-16-6-33,17 5 31,-17-5-36,0 0 45,20 5-44,-20-5 37,0 0-37,21 4 39,-21-4-39,0 0 36,25-1-34,-25 1 33,27-8-35,-13 3-5,9-1-9,2-3 2,6-1-14,4-2-19,10-2-9,-1-2 1,3 1-33,1 0 4,2-1 16,-1 0 3,1 1-51,-5 1 40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79"/>
    </inkml:context>
    <inkml:brush xml:id="br0">
      <inkml:brushProperty name="width" value="0.06667" units="cm"/>
      <inkml:brushProperty name="height" value="0.06667" units="cm"/>
      <inkml:brushProperty name="color" value="#92D050"/>
      <inkml:brushProperty name="fitToCurve" value="1"/>
    </inkml:brush>
  </inkml:definitions>
  <inkml:trace contextRef="#ctx0" brushRef="#br0">133 23 41,'0'0'153,"0"0"-57,0 0 26,0 0-61,0 0 34,0 0-49,0 0 32,1-12-48,-1 12 32,0 0-38,0 0 31,0 0-39,0 0 33,0 0-31,0 0 31,0 0-34,0 0 35,0 0-33,0 0 38,0 0-32,0 0 42,0 0-29,0 0 17,0 0-19,0 0 34,0 0-34,0 0 34,0 0-32,0 0 31,0 0-37,0 0 24,0 0-35,0 0 28,0 0-21,0 0 38,0 0-32,0 0-3,0 0-1,7-6 4,-7 6-11,0 0 2,0 0-3,0 0 4,0 0-2,0 0 9,0 0-8,0 0-4,0 0-4,0 0 0,0 0-2,0 0-2,0 0-3,0 0 4,0 0-2,12-2 3,-12 2 14,0 0-15,0 0 1,0 0 1,0 0-1,15-2-4,-15 2-2,0 0-1,0 0 0,0 0-3,0 0 2,13 0 1,-13 0-6,0 0-1,0 0 0,0 0 1,0 0-1,0 0 2,0 0 2,0 0-7,13-1 1,-13 1-1,0 0 3,0 0-3,0 0 10,0 0 0,12 2 1,-12-2 0,0 0 1,15 2-2,-15-2 1,13 1 3,-13-1-6,13 1 4,-13-1 12,16 2-16,-16-2 19,15 2-12,-15-2 11,18 2-11,-18-2-6,18 2 4,-18-2 10,17 3-13,-17-3-1,16 2 1,-16-2-6,14 1 16,-14-1-16,13 2 0,-13-2 13,15 1-9,-15-1 2,14 2-7,-14-2 13,15 3-13,-15-3 10,15 2-12,-15-2 12,13 4-13,-13-4 12,15 3-13,-15-3 17,16 4-13,-16-4 10,15 4-13,-15-4 13,17 4-11,-17-4 3,16 4-6,-16-4 13,17 5-14,-17-5 13,16 6-11,-16-6 13,18 5-12,-18-5 13,19 5-12,-19-5 10,18 6-8,-18-6 7,17 6-4,-17-6-2,16 6-2,-16-6 10,12 6-9,-12-6 6,14 6-10,-14-6 9,13 6-8,-13-6 7,11 6-9,-11-6 9,11 7-4,-11-7 4,10 6-8,-10-6 1,9 7 2,-9-7 13,11 8 5,-11-8-3,11 9-2,-11-9 1,10 7-8,-10-7 1,9 8 0,-9-8 3,11 10 11,-11-10-1,12 8-6,-12-8-4,12 10 4,-12-10-4,12 9-3,-12-9 4,11 10-7,-11-10 1,11 10 0,-11-10-2,10 10 0,-10-10 0,11 9 4,-11-9-3,11 10 1,-11-10 0,10 9-4,-10-9 2,9 12-11,-9-12 11,9 7 1,-9-7 3,10 11-3,-10-11 1,7 9-2,-7-9-3,10 10 5,-10-10-6,9 9-23,-9-9 30,7 8 1,-7-8-6,6 10 3,-6-10 3,8 10-3,-8-10-2,7 9 3,-7-9-5,8 10 5,-8-10 0,7 11-1,-7-11-3,8 10 0,-8-10 1,7 11 1,-7-11 1,8 11 6,-8-11-8,7 11-9,-7-11-23,7 12 41,-7-12-35,10 13 39,-10-13-34,7 11 33,-7-11-36,9 13 40,-9-13-36,7 12 38,-7-12-39,8 10 37,-8-10-31,6 12 32,-6-12-36,8 10 34,-8-10-35,5 11 42,-5-11-32,7 13 2,-7-13 1,7 11 6,-7-11-3,7 12 0,-7-12 4,6 12 1,-6-12 3,6 12 25,-6-12-38,6 13 33,-6-13-35,8 12 37,-8-12-40,5 13 35,-5-13-38,4 12 40,-4-12-40,6 14 41,-6-14 12,5 14 33,-5-14-35,5 14 14,-5-14-31,4 13 17,-4-13-28,5 14 23,-5-14-6,7 15 12,-7-15-3,4 17-9,-4-17-3,8 16-4,-8-16-2,4 14-6,-4-14 0,4 15-2,-4-15-1,6 15 0,-6-15-1,3 17 2,-3-17-6,5 18 8,-5-18-5,3 16 1,-3-16-3,5 16 2,-5-16-4,5 15-2,-5-15 6,4 15-2,-4-15-1,3 14 0,-3-14 3,3 15-2,-3-15 0,4 15 0,-4-15-2,2 12 4,-2-12-1,4 16-2,-4-16 2,1 14-1,-1-14 0,1 15 2,-1-15 6,1 16 5,-1-16-2,0 16-6,0-16 4,0 17 1,0-17 3,0 17-4,0-17 1,0 16 0,0-16-5,-1 17 5,1-17-5,-1 17 3,1-17-17,-1 16 16,1-16-16,0 16 15,0-16-9,-2 16 11,2-16-13,0 16 20,0-16-10,-4 18 58,4-18-18,-2 20 1,2-20-18,-5 20 5,5-20-18,-3 20 0,-1-11-6,4-9-2,-4 20-2,4-20 0,-4 18-1,4-18-2,-4 18 1,4-18-1,-4 16 2,4-16-3,-3 17-1,3-17 1,-2 18 0,2-18-2,-6 17-2,6-17 2,-4 18 4,4-18-6,-2 17 7,-2-7-3,4-10-1,-7 19-1,4-10 3,-1 1 0,0 0-5,-1 1 2,2-2 11,-2 2-13,0-1 12,1 0-9,-2 2 6,2-2-11,-2 1 10,2-1-9,-1 1 8,-1-1-7,2 1 10,0-1-7,-2 1 7,0-1-13,1 0 9,0 1-10,-1-2 11,1 2-9,0-2 11,-1 2-16,1-2 13,1 0-2,-3 0 4,2 1-13,0-1 11,0 0-7,-1 1 9,1-1-10,-2 0 10,2 0-8,-1 1 9,0-1-10,0 1 12,2-1-14,-4 1 13,2-2-13,0 1 10,0-1-8,-1 1 6,1-2-7,-1 1 13,0 1-7,0-2 5,0 1-12,1-1 2,-2 0 5,1 2-3,0-3-1,0 2 4,-1-2 2,2 0-1,-3 1 0,2-1-4,0 0 3,0 1 4,7-7-3,-14 9 2,6-3-2,-1 0 2,9-6-3,-14 9 2,6-3 5,-2 0-7,3-1 0,7-5 2,-16 8-2,16-8-2,-17 10 1,9-5 6,-1-2-5,1 2 1,-2 0-2,0-1-1,10-4-2,-16 7 3,16-7-1,-14 9 3,14-9-2,-14 5 1,14-5 1,-16 8-4,16-8 5,-14 6-2,14-6 2,-14 5-1,14-5-1,-17 7 2,17-7-3,-17 8 2,17-8 1,-17 6-2,17-6 3,-18 7-31,18-7 39,-18 6-33,18-6 38,-17 7-37,17-7 40,-18 6-39,18-6 37,-19 5-36,19-5 38,-18 5-35,18-5 34,-16 4-36,16-4 42,-15 4-42,15-4 37,-15 4-37,15-4 36,-18 5-38,18-5 41,-18 3-40,18-3 39,-19 5-37,19-5 39,-18 5-45,18-5 39,-19 4-37,19-4 39,-17 4-38,17-4 36,-16 3-38,16-3 40,-15 4-40,15-4 39,-15 3-36,15-3 36,-14 3-37,14-3 39,-13 2-39,13-2 39,-11 2-34,11-2 41,0 0-38,-15 3 42,15-3-37,0 0 39,-13 2-39,13-2 43,0 0-47,-12 2 40,12-2-45,0 0 37,-14 2-38,14-2 43,0 0-40,-11 2 38,11-2-40,0 0 39,0 0-37,-12 2 36,12-2-44,0 0 42,0 0-42,-13 1 40,13-1-39,0 0 40,0 0-43,-13 2 43,13-2-46,0 0 43,0 0-39,-15 1 43,15-1-41,0 0 38,0 0-41,-15 2 42,15-2-41,0 0 40,0 0-40,-17 1 41,17-1-40,0 0 40,0 0-42,-17 0 44,17 0-42,0 0 40,0 0-41,-14 0 40,14 0-51,0 0-3,0 0-74,0 0-13,-12-2-91,12 2-18,0 0-74,0 0-84,0 0-67,-6-11-422,6 11-434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80"/>
    </inkml:context>
    <inkml:brush xml:id="br0">
      <inkml:brushProperty name="width" value="0.06667" units="cm"/>
      <inkml:brushProperty name="height" value="0.06667" units="cm"/>
      <inkml:brushProperty name="color" value="#92D050"/>
      <inkml:brushProperty name="fitToCurve" value="1"/>
    </inkml:brush>
  </inkml:definitions>
  <inkml:trace contextRef="#ctx0" brushRef="#br0">113 5 79,'0'0'143,"0"0"-64,0 0 33,0 0-52,0 0 34,0 0-48,0 0 28,0 0-46,0 0 27,0 0-43,0 0 39,0 0-54,0 0 39,0 0-43,0 0 38,0 0-39,0 0 33,0 0-30,0 0 29,0 0-39,0 0 36,0 0-33,0 0 33,0 0-36,0 0 35,0 0-37,0 0 38,0 0-38,-13-1 39,13 1-36,0 0 35,0 0-40,0 0 37,0 0-36,0 0 38,0 0-32,0 0 28,0 0-34,0 0 36,-14 0-35,14 0 38,0 0-39,0 0 40,0 0-37,0 0 33,-10 3-36,10-3 36,0 0-35,0 0 40,-12 3-34,12-3 36,0 0-35,0 0 33,-11 3-35,11-3 35,0 0-37,0 0 46,-10 3-39,10-3 34,0 0-33,-11 3 35,11-3-35,0 0 32,-10 3-34,10-3 33,0 0-35,0 0 34,0 0-34,-11 4 34,11-4-34,0 0 35,0 0-36,0 0 36,0 0-38,0 0 36,0 0-39,-11 3 35,11-3-30,0 0 31,0 0-34,0 0 36,0 0-35,0 0 33,0 0-34,0 0 38,0 0-33,0 0 35,0 0-38,0 0 35,0 0-33,0 0 33,0 0-33,0 0 32,0 0-32,0 0 36,0 0-40,0 0 32,0 0-32,0 0 32,0 0-35,0 0 36,0 0-31,0 0 30,0 0-37,0 0 32,0 0-28,0 0 31,0 0-35,0 0 40,0 0-39,0 0 35,0 0-34,0 0 37,0 0-36,0 0 36,0 0-30,0 0 33,0 0-32,0 0 37,0 0-31,0 0 40,0 0-37,0 0 42,0 0-37,0 0 31,0 0-34,0 0 32,0 0-35,0 0 31,0 0-34,0 0 28,0 0-31,0 0 29,0 0-35,0 0 35,0 0-34,0 0 35,0 0-37,0 0 36,0 0-33,0 0 33,0 0-31,0 0 36,0 0-30,0 0 35,0 0-41,0 0 35,0 0-34,0 0 34,0 0-36,0 0 35,0 0-34,0 0 36,0 0-35,0 0 34,0 0-31,0 0 36,0 0-34,0 0 29,0 0-33,0 0 37,0 0-36,0 0 30,0 0-35,0 0 33,0 0-31,0 0 29,0 0-27,0 0 33,0 0-26,0 0 36,0 0-26,0 0 23,8-6-28,-8 6 29,0 0-28,0 0 32,0 0-35,0 0 29,0 0-31,0 0 30,0 0-27,0 0 24,0 0-24,0 0 31,0 0-35,0 0 30,0 0-29,0 0 28,0 0-31,0 0 26,0 0-26,0 0-1,8-4 2,-8 4 25,0 0-30,0 0-2,0 0 25,0 0-25,0 0-1,0 0 25,0 0-28,0 0 27,0 0-27,0 0 22,0 0-18,0 0-2,0 0 24,0 0-26,0 0 27,0 0-27,0 0 20,14 0-15,-14 0 3,0 0-2,0 0 23,0 0-25,0 0-1,0 0 2,14 0 3,-14 0 4,0 0-3,0 0 3,0 0-1,12-2 4,-12 2-4,0 0 3,0 0 2,0 0-9,13-1 0,-13 1 3,0 0 1,0 0 2,0 0 3,15-2 3,-15 2-8,0 0 23,14 0-26,-14 0 23,0 0-12,15-2-14,-15 2 5,0 0 16,17-1-22,-17 1 24,0 0-24,17-1 25,-17 1-21,12-1 15,-12 1-18,0 0 24,18-2-27,-18 2 24,0 0-29,14-1 30,-14 1-23,0 0 22,15 0-24,-15 0 24,0 0-21,19-1 23,-19 1-18,15-1 15,-15 1-21,18 0 25,-18 0-25,19-1 22,-19 1-24,18 0 26,-18 0-23,19 0 22,-19 0-26,21 0 21,-21 0-18,24 0 18,-24 0-17,26 0 17,-26 0-16,25 0 19,-25 0-24,25 1 20,-12-1-14,-13 0 21,26 1-22,-13 0 19,1-1-20,0 0 16,-1 1-17,0-1 23,1 0-13,0 1-6,0 0 6,-2-1 18,2 1-22,-14-1 19,27 0-18,-27 0 15,25 2-17,-11-1 0,-14-1 1,25 1-1,-12-1-2,-13 0 5,26 2 0,-13-1 4,-13-1-4,26 2 0,-13-2-5,0 1 7,1 0 1,-2 0 3,2 0 4,-1 1-8,1-1-2,0 0 8,-1 1 0,1 0 0,0-1 6,0 1 0,0 0-1,1-1 0,-2 1 0,2 0 0,0-1-6,-1 1 0,0 0-2,0-1 3,-1 1-4,-1-1-2,2 1-2,0-1 4,-3 1-2,1 0 4,0 0-4,-12-2 3,21 2-9,-21-2 12,20 3-10,-20-3 11,19 2-10,-19-2 10,23 4-10,-23-4 10,22 4-13,-9-3 13,-1 1-8,-1-1 4,2 1-6,0-1 5,0 1-3,-2-2 8,1 3-10,2-2 11,-3 1-11,1-1 11,0 1-13,1-1 6,-2 1-5,-11-2 6,24 2-10,-24-2 11,21 4-7,-21-4 6,20 2-7,-20-2 11,18 3-9,-18-3 1,21 3 5,-21-3-4,20 4 1,-20-4 7,20 3-8,-20-3-4,18 2 3,-18-2 3,19 2-4,-19-2 6,20 3-1,-20-3-3,19 2-1,-19-2 12,16 1-16,-16-1 2,16 3 0,-16-3 0,15 1 4,-15-1 0,16 3-2,-16-3-2,15 3 2,-15-3-3,15 2 5,-15-2-1,10 2-5,-10-2 4,0 0-1,17 2 2,-17-2-3,12 3 9,-12-3-6,14 2-3,-14-2 3,12 1-2,-12-1 5,12 3-5,-12-3 1,14 2 4,-14-2-2,15 3-3,-15-3-1,12 2-1,-12-2 2,13 2-1,-13-2 15,12 3-18,-12-3 1,12 2 0,-12-2 2,11 3 0,-11-3 13,11 3-14,-11-3 0,12 3-1,-12-3 13,12 3-8,-12-3 10,14 3-12,-14-3 7,13 3-5,-13-3 4,14 2-11,-14-2 12,14 3-9,-14-3 6,16 3-9,-16-3 5,12 2-3,-12-2 10,11 3-12,-11-3 9,0 0-6,16 3 7,-16-3-5,0 0 4,14 3-5,-14-3 5,0 0-3,17 4 1,-17-4-5,11 3 2,-11-3-6,0 0 13,17 2-5,-17-2 4,11 3-8,-11-3 9,13 3-5,-13-3-6,13 3 5,-13-3 7,15 3-10,-15-3 6,13 3 0,-13-3 1,13 4-6,-13-4 1,14 4-2,-14-4 8,13 3-9,-13-3 12,13 4-14,-13-4 14,13 3-10,-13-3 1,11 4 1,-11-4 8,14 3-9,-14-3 2,12 4-1,-12-4 5,14 4-6,-14-4 5,11 4-5,-11-4 5,14 5-9,-14-5 9,12 4-4,-12-4 4,14 4-1,-14-4 0,11 5-6,-11-5 6,14 6-4,-14-6 6,16 6-1,-16-6-3,16 7 2,-16-7-5,19 7 0,-10-2 5,0-1-6,1 1 1,-2-1 5,2 1-4,2-1 2,-3 1 1,1 0-4,0 0 5,0 0-4,-1-1 0,0 2 8,1-1-8,1 0 2,-3 0 0,2 1-1,-2 0 3,1-2 0,0 1-1,0 1 1,-1-2 3,0 2-5,2 0 2,-2 0-2,2-1 1,-3 0 0,3 2 6,-2-2-5,2 1-2,-1 0-1,0 1 0,1-1 2,-3 1-37,4-2 48,-4 1-42,2 1 49,0 0-41,1-3 36,-1 4-39,2-2 44,-1 0-40,-1 2 47,1-2-42,0 1 35,0 0-42,2 1 40,-3-1-41,0-1 43,0 1-24,3 1 26,-2-1-38,0-1 33,-2 2-39,1-1 41,2-1-43,-4 1 46,3 1-40,-4-1 37,4 0-3,-3 0-2,2 1-4,-2 0 1,2 1-4,0 0 0,-1 1 5,0-1-8,2 0 0,-4 1 1,4 1-2,-1-2-1,1 0-1,-4 1-3,4-1 2,-2 1 2,0-1-2,-1 0-1,2 0 3,-2-1 0,2 2 0,-2 0 2,-1 0 1,2-2-3,-1 3 1,2-2 0,-2 2 0,0-2-3,0 1 6,-1 0-7,2-1-1,0 1 3,-2-1 0,2 0-1,-2 0-1,0 1 2,1 1 8,2-1-9,-4-1 0,2 1 4,-2-1-1,1 0-1,2 0 0,-2 1 6,-1-2-6,2 2-1,-2-2-1,-1 1 1,3 0 1,-2 0-1,-1 0 4,3 0-39,-2 0 44,-1 0-37,4 1 44,-4-3-39,3 3 46,0-1-30,-2 0 29,1-1-38,1 1 53,-2-1-43,1-1 36,0 2-37,0-3 37,-1 2-35,2-1 29,-7-7-40,9 13 5,-9-13 4,12 14 3,-12-14 29,10 13-21,-10-13-15,6 12 4,-6-12 3,9 10 2,-9-10 1,5 11-2,-5-11 2,7 11 5,-7-11-7,7 12 5,-7-12-4,6 12 4,-6-12 3,5 12-3,-5-12 1,8 12-1,-8-12 2,6 10-4,-6-10 15,4 12-11,-4-12-4,8 10 5,-8-10-4,6 11-1,-6-11 5,4 10-8,-4-10 17,6 9-16,-6-9-4,4 12 6,-4-12 0,3 10 1,-3-10-5,5 11 9,-5-11-5,4 9 7,-4-9-7,4 10 1,-4-10 2,0 0-3,5 13 6,-5-13 30,0 0-38,5 11 30,-5-11-37,0 0 32,5 12-37,-5-12 34,0 0-36,0 0 37,4 9-37,-4-9 38,0 0-39,0 0 36,0 0-28,4 10 28,-4-10-38,0 0 4,0 0-11,0 0-52,0 0-31,0 0-96,0 0-46,0 0-144,0 0-218,0 0-125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89"/>
    </inkml:context>
    <inkml:brush xml:id="br0">
      <inkml:brushProperty name="width" value="0.06667" units="cm"/>
      <inkml:brushProperty name="height" value="0.06667" units="cm"/>
      <inkml:brushProperty name="color" value="#92D050"/>
      <inkml:brushProperty name="fitToCurve" value="1"/>
    </inkml:brush>
  </inkml:definitions>
  <inkml:trace contextRef="#ctx0" brushRef="#br0">0 11 17,'0'0'99,"0"0"-55,0 0 44,0 0-51,0 0 44,0 0-56,0 0 46,0 0-53,0 0 45,0 0-46,0 0 41,0 0-48,0 0 37,0 0-41,0 0 39,0 0-43,0 0 40,0 0-38,0 0 30,0 0-39,0 0 40,0 0-44,0 0 39,0 0-42,0 0 41,0 0-41,0 0 35,0 0-34,0 0 28,0 0-34,0 0 39,0 0-39,0 0 36,0 0-38,0 0 40,0 0-42,0 0 33,0 0-37,0 0 38,0 0-46,0 0 37,0 0-47,0 0 34,0 0-41,0 0 44,0 0-39,0 0 45,0 0-42,0 0 44,0 0-54,4-10 47,-4 10-53,0 0 45,0 0-57,0 0 41,0 0-111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0"/>
    </inkml:context>
    <inkml:brush xml:id="br0">
      <inkml:brushProperty name="width" value="0.06667" units="cm"/>
      <inkml:brushProperty name="height" value="0.06667" units="cm"/>
      <inkml:brushProperty name="color" value="#92D050"/>
      <inkml:brushProperty name="fitToCurve" value="1"/>
    </inkml:brush>
  </inkml:definitions>
  <inkml:trace contextRef="#ctx0" brushRef="#br0">12 730 61,'0'0'92,"0"0"3,0 0-13,0 0-3,0 0-12,0 0 1,0 0-12,0 0 8,0 0-16,0 0 9,0 0-15,0 0 15,0 0-11,0 0 9,0 0-17,0 0 11,0 0-16,0 0 11,0 0-20,-13 1 14,13-1-18,0 0 17,0 0-20,0 0 16,0 0-18,0 0 17,0 0-15,0 0 15,0 0-15,0 0 17,0 0-17,0 0 21,0 0-19,0 0 6,0 0 2,0 0 5,0 0-1,0 0 3,0 0 2,0 0-2,0 0 2,0 0-3,0 0-6,0 0-4,0 0-3,0 0-1,0 0-4,0 0-2,0 0-10,0 0-2,0 0 2,0 0-2,0 0-3,0 0-1,0 0-2,0 0 2,0 0 1,0 0-1,0 0 7,0 0 4,0 0 6,0 0 17,10 5-4,-10-5-1,0 0-4,0 0 1,13 3-5,-13-3 15,0 0 3,14 4-5,-14-4 0,0 0-10,15 3-2,-15-3-6,11 3 2,-11-3-7,0 0 0,18 3-3,-18-3-1,12 2 4,-12-2-3,14 4-3,-14-4 0,15 4 0,-15-4 4,17 2-9,-17-2 7,18 5 0,-18-5 2,20 3 3,-8-1 1,-12-2 11,23 3-7,-10-1 2,0-2-2,0 2-8,0-1 34,0 1-40,0 1 31,0-3-35,-1 1 1,1 1 32,0-1-32,-1 1 25,-12-2-33,24 3 35,-13-2-39,-11-1 39,24 3-36,-11-1 41,-2 0-42,2 0 37,0 1-39,1-3 39,-1 2-38,0 0 39,2-1-35,0 1 44,2 0-34,0-1 3,0 0 3,-1 0-3,0 0 8,2 1-8,-1-1 1,-1 0-2,1 1 1,-1-1-1,-1 0 3,0 1 2,2-1 1,-1 0 3,1 1 1,0-2 1,-1 1-1,3 0 1,0 1 0,-1-1 0,1-1 1,0 0 6,3 0-2,-2 2 7,2-2-6,0 0 0,1-2 3,0 2-4,1 0-3,-3 0 1,3-2-4,-2 1 5,0 1-6,1-1 4,-1 0-7,-2 1 2,1-1-6,-2 0 5,2 0-2,-1 0 0,-1 1-1,0-1-3,1-1 9,-2 1-2,4 0-1,-3 0-6,3-1 3,-3 0 4,3-1 0,2 2-1,-1-3 7,2 2-4,0-1 2,2-1-2,-3 0-3,0 0 2,-3 1-4,-1 0 7,0-1-5,-1 1 1,1-2-4,2 3 2,-4-2-2,1 0-1,0 1 2,1-1 0,-2 0-2,1 0-4,2 1 4,-3-1-1,1-1 3,1 1-2,-1 0-3,0 0 2,6-2-2,-4 2 3,0-1-3,-1 0 2,-1 0 5,2 0-3,-3 1 3,0 0-4,-1-1-2,1 0 2,-1 0 1,1 0-2,-2 2-1,0-2-2,1 0 0,-1 0 0,2 0 0,-2 0-1,-1 2 0,1-2 4,2 0-4,-2 0-1,-1 0 1,1 0 4,1 1-5,-1-1 1,0 0 1,0 1-1,-2 0 0,1-2-1,1 3 5,-2-3-7,-3 3 3,1-2 21,0 2-21,0-2 16,-2 2-23,2-1 23,-1-1-23,-1 1 20,1 0-25,0 1 27,1-2-28,-2 1 24,1 0-21,1-1 19,0 1-21,-2-2 26,2 2-24,0-1 22,-3 1-17,0-1 13,2 1-21,-1-1 23,-1 1-25,2-2 23,-1 2-17,-1-1 20,1 1-24,-10 4 19,16-8 6,-16 8-5,16-8-2,-16 8-2,18-8 2,-9 4-10,1 0 5,-10 4 4,18-8-7,-9 4-1,1 1 6,-10 3 2,16-7-2,-16 7 8,14-5-6,-14 5 3,11-7-1,-11 7 0,12-4 0,-12 4-4,0 0 5,13-5-2,-13 5-3,0 0-2,9-6-18,-9 6 16,10-4-2,-10 4 6,0 0-6,14-6 2,-14 6 2,9-4 2,-9 4-4,12-5-3,-12 5 6,11-5-3,-11 5 1,11-5 1,-11 5 5,10-6-4,-10 6 2,0 0 3,12-6-5,-12 6 3,0 0-2,11-5 0,-11 5-9,0 0 3,9-6 0,-9 6 1,0 0-1,12-7 1,-12 7 1,9-5-2,-9 5 1,12-5 4,-12 5 4,9-4 0,-9 4 3,0 0-1,11-6-5,-11 6 3,0 0-3,10-8-3,-10 8-3,7-6-3,-7 6 2,0 0 1,13-8 4,-13 8 3,0 0-5,7-6 1,-7 6-1,0 0 1,10-6-1,-10 6 2,0 0-2,6-6 2,-6 6 0,0 0-2,10-5 1,-10 5-3,9-5 1,-9 5 6,0 0-2,11-6 2,-11 6 0,0 0 2,7-6-2,-7 6 3,0 0-2,10-4-4,-10 4-2,0 0-1,8-7 3,-8 7-7,0 0 6,12-8-1,-12 8-2,10-6-2,-10 6 1,9-5 0,-9 5 4,9-6 2,-9 6-1,7-4 2,-7 4 2,0 0 0,10-7 2,-10 7 2,0 0-5,8-7 3,-8 7-3,0 0-3,8-5 2,-8 5-1,0 0-4,0 0 4,9-7 2,-9 7-10,0 0 4,0 0 2,4-8 1,-4 8-7,0 0 5,0 0 1,9-7-1,-9 7 3,0 0-1,0 0 0,7-7-16,-7 7 19,0 0-1,0 0-2,0 0 1,8-8 1,-8 8-3,0 0-1,0 0 4,0 0-4,6-8 2,-6 8 0,0 0 0,0 0 0,0 0-1,5-9-1,-5 9 0,0 0 10,7-7-8,-7 7-2,0 0 0,7-6-2,-7 6 6,0 0-4,7-8 2,-7 8 1,0 0 4,0 0-5,9-6 2,-9 6 4,0 0-4,0 0 1,7-7-1,-7 7 2,0 0-2,0 0-1,0 0 2,7-7-3,-7 7-3,0 0 2,0 0 1,0 0-8,6-7-17,-6 7 24,0 0-2,0 0 2,0 0 1,0 0 0,8-7-18,-8 7 3,0 0 21,0 0-2,0 0 1,0 0 0,0 0-1,0 0 2,6-4-3,-6 4-19,0 0 22,0 0 1,0 0-2,0 0 2,0 0-22,0 0 10,0 0-5,0 0 21,0 0-23,10-5 22,-10 5-23,0 0 16,0 0-16,0 0 22,7-6-21,-7 6 21,0 0-23,0 0 22,9-6-23,-9 6 21,0 0-15,0 0 21,11-5-23,-11 5 22,0 0-22,0 0 22,10-6-18,-10 6 21,0 0-25,0 0 23,0 0-23,10-6 23,-10 6-21,0 0 11,0 0-11,0 0 23,8-5-25,-8 5 23,0 0-19,0 0 18,0 0-22,0 0 24,0 0-26,0 0 25,10-4-25,-10 4 26,0 0-29,0 0 27,0 0-23,0 0 24,0 0-24,0 0 23,0 0-18,0 0 16,0 0-20,0 0 23,9-5-26,-9 5 22,0 0-20,0 0 22,0 0-22,0 0 15,0 0-17,9-4 20,-9 4-16,0 0 18,0 0-13,0 0 15,0 0-21,9-3 23,-9 3-25,0 0 22,0 0-20,0 0 24,0 0-26,10-5 26,-10 5-23,0 0 22,0 0-24,0 0 26,0 0-20,0 0 14,0 0-20,10-5 25,-10 5-20,0 0 17,0 0-23,0 0 23,0 0-18,0 0 15,0 0-21,0 0 25,0 0-24,0 0 23,0 0-23,0 0 24,0 0-19,0 0 20,0 0-24,0 0 24,0 0-26,0 0 27,0 0-25,0 0 20,0 0-19,0 0 19,0 0-29,0 0 31,0 0-27,0 0 20,0 0-38,0 0-2,0 0-82,0 0-27,0 0-89,0 0-58,0 0-120,0 0-257,-10-4-178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1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 contextRef="#ctx0" brushRef="#br0">20 96 276,'0'0'261,"0"0"-46,0 0-35,-10-3-21,10 3-12,0 0-20,0 0-11,0 0-3,0 0-8,-10-3-39,10 3 25,0 0-23,0 0-40,0 0 25,0 0-35,0 0 32,0 0-26,11-6 30,-11 6-34,0 0 37,18-3-24,-18 3 33,25-3-43,-8 2 35,3-1-43,6 0 39,1 1-42,2-2 36,5 2-34,3-2 2,0 2 4,4-1-9,0 2-3,7-2 10,0 2-2,3 0-2,-1 0 2,0 1-4,2 0 2,0-1 3,1 1-3,0 0 0,2 0 0,-1-1 9,0 0-2,2 0-1,-1 0 1,1-1-2,1 0-1,-1 1-2,0-1 3,-1 0 2,0 0-12,-3 0 8,0 1-3,-1-1-3,-3 1-2,-7-1 0,-1 1 4,1-1-7,-3 1 1,-1-1-3,0 2-1,-5-1 4,1 0-3,-2 0-2,0 0 0,1-1 0,0 1 1,1 0 3,-2 0 1,0 0-1,0-1-4,-2 1-3,0-1 2,1 0-1,-4 1 2,0-1 0,-3 0 1,-2 1-3,0-1-1,-1 1 4,0 0-3,0-2 2,-1 2-3,-1 0 8,0-1-8,0 1-3,0 0 3,0 0 0,0-1 8,1 1-3,-1 0-4,2-1-10,-1 0 11,0 1-1,0-1 4,0 0-1,-1 0-3,0 0 0,0 0-2,-1 0 6,-2 0-8,0 0 0,-2 0 2,0 0 6,-1 0-7,-12 1 2,22-1 0,-22 1 0,17-2 2,-17 2-3,15 0 2,-15 0 0,14-1 1,-14 1-2,15-2 0,-15 2 1,13 0 3,-13 0-6,13-1 3,-13 1 2,14 0-3,-14 0 2,14-1-4,-14 1 7,15-1-4,-15 1 0,0 0-1,19 0 0,-19 0 3,0 0-4,15-1 1,-15 1 2,0 0-3,15 0 2,-15 0-1,0 0 6,13-1-1,-13 1-5,0 0 0,15 0-1,-15 0 2,12-1 1,-12 1-2,12-1 6,-12 1-7,13-2-2,-13 2 4,13-1 0,-13 1 0,13-1 35,-13 1-40,0 0 27,17-2-33,-17 2 5,0 0 28,13-2-31,-13 2 27,0 0-28,0 0 27,13-2-33,-13 2 32,0 0-32,0 0 36,0 0-37,13-1 34,-13 1-35,0 0 34,0 0-33,0 0 35,0 0-33,0 0 4,0 0 29,11-1-32,-11 1 30,0 0-31,0 0 1,0 0 5,0 0 5,0 0 26,0 0-34,0 0 0,0 0 4,12-1 36,-12 1-39,0 0 30,0 0-31,11-2 28,-11 2-27,0 0 31,0 0-35,13 0 32,-13 0-25,0 0 24,12-2-34,-12 2 34,0 0-33,0 0 37,13 0-35,-13 0 31,0 0-35,0 0 34,0 0-31,12-2 33,-12 2-29,0 0 25,0 0-29,0 0 30,0 0-30,0 0 33,0 0-32,0 0 30,0 0-29,11-1 31,-11 1-35,0 0 35,0 0-34,0 0 37,0 0-32,0 0 25,0 0-25,0 0 29,0 0-32,0 0 31,0 0-28,0 0 26,0 0-29,0 0 31,0 0-34,0 0 12,0 0-8,0 0 34,0 0-31,0 0 28,0 0-35,0 0 33,0 0-33,0 0 29,0 0-33,0 0 29,0 0-36,0 0 31,0 0-38,0 0 33,0 0-38,0 0-7,0 0 3,0 0-23,0 0 7,0 0-64,0 0 0,0 0-47,0 0-22,0 0-56,0 0-69,-12 0-190,12 0-6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2"/>
    </inkml:context>
    <inkml:brush xml:id="br0">
      <inkml:brushProperty name="width" value="0.06667" units="cm"/>
      <inkml:brushProperty name="height" value="0.06667" units="cm"/>
      <inkml:brushProperty name="color" value="#FFFFFF"/>
      <inkml:brushProperty name="fitToCurve" value="1"/>
    </inkml:brush>
  </inkml:definitions>
  <inkml:trace contextRef="#ctx0" brushRef="#br0">56 38 182,'0'0'170,"0"0"-40,-3-9-11,3 9-19,0 0-12,0 0-9,0 0-6,0 0 8,0 0-17,0 0 6,0 0 5,-6-6-3,6 6-4,0 0-4,0 0-1,0 0 0,-11-7 1,11 7 15,0 0 8,0 0-36,-9-5 31,9 5-44,0 0 31,0 0-38,-10-4 42,10 4-36,0 0 41,0 0-42,-9-4 25,9 4-45,0 0 32,0 0-41,0 0 38,0 0-38,-9-4 38,9 4-44,0 0 42,0 0-35,0 0 40,0 0-34,0 0 68,0 0-22,0 0 32,0 0-36,0 0 24,15 2-27,-15-2 24,20 2-20,-8-1 24,6 0-20,2-1 28,6 1-19,5 0 18,6 0-13,4 1 4,9-1-11,6 2-5,3-1-5,12 0 3,6 1-14,0 0 1,2 0-8,1 0 8,-1-1-15,1-1 3,0 0-11,1 0 1,-2 0-13,1-1 5,-4 1-12,0-1 5,-11 0-8,-2 0 8,1 0-11,-3 0 6,-2 1-8,0-1 4,-4 0-4,-1 2 8,0-2-14,-3 1 13,-2 0-6,-8-1 7,0 0-10,-1 0 9,-2 0 0,-2 0-3,-4 1 3,-1-2-5,-2 1 6,-1 0-4,-2 0 2,-3 0 2,-1 0 0,-1 0 5,-1-1 2,0 1-1,-2-1-2,0 1 8,-3-2-4,0 2 0,0-1-7,-1 0 8,0 0-6,1 0 2,0 0-7,0 0 7,0 1-5,-1-1-1,0 0-3,0 1 2,-1 0 0,1 0 2,-1-1-6,0 1 3,0-1-2,-13 1 8,24 0-13,-24 0 5,21 0-5,-21 0 7,19 0-6,-19 0 6,15 0-5,-15 0 8,17-1-8,-17 1 4,16 0-3,-16 0 6,16 0-6,-16 0-2,15 0 3,-15 0 0,14-1 2,-14 1-2,13 1-1,-13-1 3,0 0-5,17-1 9,-17 1-1,0 0-5,16-1-3,-16 1 6,0 0-3,14 0 2,-14 0-1,0 0-3,0 0 4,15-1-2,-15 1-2,0 0 5,0 0 0,13 0-3,-13 0-1,0 0-5,0 0 9,13 0-5,-13 0-26,0 0 36,0 0-6,0 0 2,14 0-2,-14 0-2,0 0 1,0 0-2,0 0 1,0 0 2,0 0 1,0 0 0,13 0 0,-13 0-6,0 0 8,0 0-4,0 0-11,0 0 16,0 0 0,0 0-1,0 0-1,0 0-4,0 0 3,0 0-1,0 0-5,0 0-3,0 0-32,0 0-45,0 0-43,0 0-56,0 0-49,0 0-97,0 0-81,0 0-90,0 0-354,-14-4-400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3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 contextRef="#ctx0" brushRef="#br0">7 82 253,'0'0'182,"0"0"14,0 0-53,0 0 28,0 0-48,0 0 20,0 0-36,0 0 19,-8-4-35,8 4 27,0 0-31,0 0-1,0 0-2,0 0-3,0 0-5,0 0-6,0 0-5,0 0-9,0 0-8,0 0-10,0 0-8,0 0-5,0 0-6,0 0-4,0 0 2,0 0-8,0 0 1,0 0-7,0 0-3,0 0-1,0 0 2,0 0 0,0 0 5,8-5-6,-8 5 4,0 0-3,18-1 2,-18 1-3,17-1 3,-17 1 0,20-2-3,-20 2-2,23-1 6,-23 1-2,27-1 5,-11-1-7,1 1 7,1 0-6,1 0 1,0 0 0,-1 0 1,2 1 1,-1-1-2,0 1-1,0-1 2,0 1 3,-1 0-5,-3 0 2,0-2-2,0 2 1,0 2-3,0-2 5,0 0-6,0 0 5,1 0 1,0 1 2,2-1-2,-1 0 3,1 0-6,0 0 2,0 0 1,1 0 0,0-1-6,0 1 8,1 0 2,2 0-1,-2-2 6,1 2-6,0 0 1,1 0-4,0-1 0,-1 1-13,1-1 15,1 1-1,-1-1 3,-1 1-3,-1-1 5,1 1-10,-1-1 3,0 1-5,-1 0 1,0 0 1,1 0 1,-1 0 2,0 0-2,0-1 1,-1 1 7,2 0-6,-2 0-4,2 0 3,-1 0-5,1 0 5,-1 0 2,0 0-1,0 0-2,-1 0-3,0 0 1,0-1 0,-1 1 1,-1 0 0,2 1 3,-2-1-1,0 0-5,-1 0 1,1 0 1,0 0-1,0 0 2,0 0 6,1 0-5,1 0-2,1 0 0,-1 0 2,0 0-2,-1 0 1,0 0 12,-2 0-12,1 0 1,-1 0-4,0 0 2,0 0 2,0-1 2,-1 1-5,-1 0 2,2 0 1,-2 0 0,0 0-1,-1 0-1,-12 0 2,25 0-3,-25 0 5,25-2 1,-25 2-5,25 0 1,-12 0 2,0 0-4,0-1 2,1 1 0,0 0-2,-1 0 1,1 0 2,-2-1 0,1 1 3,0 0-7,0 0 8,-1 0-7,1 0 2,-13 0 0,25 0 6,-12 0-4,0-2-4,-13 2 0,26 0 1,-26 0 2,25 0-3,-13 0 2,1 0 5,-1-1-5,1 1-1,-13 0-1,25-1 0,-12 1-1,-13 0 1,24-2 6,-12 2-4,1-1 0,-13 1-2,25 0 0,-13-1 0,0 1 4,-12 0 5,25-1-9,-13 1 2,0-2 2,0 2-4,1 0 5,-1-1-2,1 1 4,0-1-5,-1 1-2,1-1-2,1 1 3,0-2 2,-1 1-1,1 0 3,0 0-1,-1 1 0,0-1-2,0 1-20,0 0 20,0-1 1,0 1 7,-1 0-5,1-1-2,2 1 2,-1-1-2,0 1 0,0 0-3,1 0 9,-1-1-3,1 1-5,-1-1-1,0 1 2,0 0 0,0-1-1,-1 1 6,0-1-1,1 1-5,-14 0 2,23-1 0,-23 1-2,20-1 1,-20 1 12,17-1-10,-17 1 6,14 0-12,-14 0-11,13-1 17,-13 1-2,0 0-1,19 0 4,-19 0-3,14-2 0,-14 2 0,13-1 0,-13 1 0,14-1 0,-14 1-1,15-1-18,-15 1 24,21-1-3,-21 1 1,24-1-1,-24 1-5,24 0 3,-11-1-3,0 1 4,0 0-1,0 0 1,-2 0 3,-11 0-7,24 0 3,-24 0 5,22 0-8,-22 0 0,20 1 5,-20-1 1,15 0-5,-15 0 4,14 0-2,-14 0-1,12 0 1,-12 0 2,0 0 4,17 0-8,-17 0 1,0 0 2,14 1-3,-14-1-1,0 0-1,13 0 8,-13 0-5,0 0-3,15 0 6,-15 0 1,0 0-6,16 1 3,-16-1 2,0 0-2,13 0 0,-13 0-2,0 0 4,12 1-2,-12-1 0,0 0 7,13 0-2,-13 0-4,0 0-2,15-1-1,-15 1 2,0 0 2,15 0 1,-15 0 0,0 0-5,13 0-1,-13 0-2,0 0 6,13-1-3,-13 1 7,0 0-5,0 0-3,15 0 3,-15 0 1,0 0-3,0 0 2,0 0 7,13 0-8,-13 0 2,0 0-1,0 0-3,0 0 4,0 0 1,0 0 1,11-1-4,-11 1-2,0 0 1,0 0 0,0 0 0,0 0-2,0 0 5,0 0-2,0 0-5,0 0 5,0 0 0,0 0-2,0 0 3,0 0 4,0 0-5,13 0 2,-13 0-3,0 0 1,0 0 1,0 0 18,0 0-15,0 0-4,0 0 0,0 0 2,0 0-2,0 0 3,15 1-4,-15-1 8,0 0-5,0 0-2,14-1 0,-14 1-1,0 0 1,0 0-2,13 0 4,-13 0-2,0 0 1,0 0-3,0 0 0,13-1 1,-13 1 4,0 0 11,0 0-13,0 0 2,0 0 0,0 0-1,0 0-1,0 0 1,12-1 1,-12 1-3,0 0 5,0 0-4,0 0 0,0 0 0,0 0-3,0 0 8,0 0-10,0 0 1,0 0 4,0 0 0,0 0 0,0 0-2,0 0 8,0 0-7,0 0 3,0 0 0,0 0-2,0 0 3,0 0-2,0 0 3,0 0-3,0 0 0,0 0 0,0 0-3,0 0 1,0 0-2,0 0-5,0 0-25,0 0-28,0 0-62,0 0-66,0 0-31,0 0-107,0 0-235,-13-3-76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4"/>
    </inkml:context>
    <inkml:brush xml:id="br0">
      <inkml:brushProperty name="width" value="0.04667" units="cm"/>
      <inkml:brushProperty name="height" value="0.04667" units="cm"/>
      <inkml:brushProperty name="color" value="#FFFFFF"/>
      <inkml:brushProperty name="fitToCurve" value="1"/>
    </inkml:brush>
  </inkml:definitions>
  <inkml:trace contextRef="#ctx0" brushRef="#br0">49 67 78,'0'0'148,"0"0"28,0 0-65,0 0 24,0 0-59,-14-1 20,14 1-44,0 0 27,0 0-42,0 0 27,-12 0-43,12 0 34,0 0-44,0 0 32,0 0-38,0 0 31,-12-1-34,12 1 30,0 0-32,0 0 39,0 0-25,0 0 33,0 0-31,0 0 38,0 0-31,-12 1 21,12-1-14,0 0 31,0 0-35,0 0 30,0 0-30,0 0 29,0 0-30,0 0 2,0 0-2,0 0 1,0 0-2,0 0 1,0 0 2,0 0-12,0 0 4,0 0-3,0 0-4,0 0 0,0 0-3,0 0-2,0 0 13,0 0-19,0 0 10,0 0 9,0 0-9,0 0 1,0 0-6,0 0 6,0 0 3,18 0 0,-18 0 6,13 0-4,-13 0 3,19 0-3,-19 0 7,22-1-6,-9 1 0,0 0 2,0 0 3,2 0 6,-1 0-12,2 0 8,-1 1-6,0-1-2,1 0-1,3 0 1,-1 1-5,1-1 3,-1 0 4,2 0 2,0 0-5,2 0-2,-1 0-2,1 0-1,3 0-3,-3 0 4,4 0 0,0 0-4,-3 0 4,3 0 5,1 0-16,0 0 9,-1 0-5,0 0-2,0 0-1,0 0 0,-1 0 3,2 0 0,0 2-3,0-2 5,0 1-2,0 0 2,0-1-4,1 2 1,-1-2 1,2 1 1,-2-1 2,1 0 0,0 0-1,0 0 5,0 0-9,1 0 1,-2 0 0,0-1-1,-1 1 0,-3 1-2,-1-1 0,0 0 6,1 0-6,-2 0 2,0 1 0,0-1-4,1 0 3,0 1 2,-1-1 2,1 0-3,0 0-3,1 0-1,-1 0 2,0 0 4,0-1-1,1 1 5,-1 0-3,1 0-6,-1 0 4,1-1-2,-1 1-2,0 0 2,0-1 4,-1 1-5,0 0-1,-1-1 0,0 1-32,0-1 41,-1 1-38,-1 0 41,0 0-30,0 0 31,0 0-32,-1 0 34,1 0-34,0 0 36,0-1-25,0 1 23,0-1-4,0 1 3,-1 0-1,1 0-3,0-2 0,0 1-1,1 1-1,-1-1-1,1-1-3,0 1 0,-2 0 3,1 0-6,-2-1-2,-2 1 0,-2 1 0,0-1-1,-12 1 2,21-2-3,-21 2 7,17-1-1,-17 1 1,19-2 0,-19 2 3,24-2 3,-11 1 3,0 0-9,1-1 0,3 1-1,-1-2 4,0 3-33,1-2 1,-3 1 39,0 0-3,1 0 0,0 0-3,0 0-2,-1-1-2,1 2 3,0-1-1,-1 0-8,1 0 6,0 1 2,-1-2-2,-1 1-33,1 1 40,-1-2-39,0 2 42,0-1-34,1 0 39,-1 1-36,0-2 36,-2 1-30,-11 1 32,23 0-38,-23 0 36,23-2-35,-23 2 32,19-2-35,-19 2 36,16-1-31,-16 1 31,14-1-34,-14 1 37,14-1-31,-14 1 29,15-2-34,-15 2 36,14 0-36,-14 0 34,0 0-35,18-1 33,-18 1-27,0 0 28,17-1-20,-17 1 18,14-1-34,-14 1 35,14 0-3,-14 0 0,16-2-4,-16 2-7,16 0 1,-16 0 1,15-1-3,-15 1 1,13 0 4,-13 0-5,0 0-4,18-1 5,-18 1 0,0 0-2,18 0 2,-18 0 6,0 0-10,15-1 0,-15 1 1,0 0-2,0 0 1,15 0 3,-15 0 0,0 0-3,0 0-2,0 0 4,14-1 1,-14 1 2,0 0 0,0 0-6,0 0 3,0 0 0,0 0-4,13 0 4,-13 0-1,0 0 5,0 0-7,0 0 4,0 0 1,0 0-5,0 0 4,13 0-17,-13 0-8,0 0 32,0 0 0,0 0-3,15 0 3,-15 0-4,0 0-28,0 0 2,13 0 33,-13 0-2,0 0 0,0 0-2,0 0-1,0 0-29,13 0 0,-13 0 43,0 0-3,0 0-12,0 0 3,0 0-5,0 0 1,0 0-2,0 0 1,0 0-3,12-1 0,-12 1 0,0 0-1,0 0 4,0 0-6,0 0 3,0 0-1,0 0 2,0 0-2,0 0-2,0 0 7,0 0-7,0 0 5,0 0-5,0 0-1,0 0 5,0 0-3,0 0 3,0 0-5,0 0 3,0 0 1,0 0 2,13 1 1,-13-1 1,0 0-4,0 0 2,0 0-2,0 0 3,0 0-6,0 0 0,13 0 5,-13 0-4,0 0-1,0 0 4,0 0 1,0 0-3,0 0-1,0 0 4,0 0-5,0 0 3,0 0-1,0 0 2,0 0-1,0 0-1,0 0 9,0 0-12,12 1 1,-12-1 3,0 0-2,0 0 0,0 0 2,0 0-23,0 0 23,0 0 1,0 0 1,0 0-3,0 0 0,0 0 5,0 0-3,0 0-2,0 0 0,0 0 0,0 0 0,0 0 1,0 0 2,0 0-2,0 0 0,0 0 0,0 0 0,0 0-2,0 0 2,0 0 6,0 0-8,0 0 3,0 0 2,11 2-1,-11-2 0,0 0 2,0 0-6,0 0 4,0 0 0,0 0-2,0 0 0,11 3 0,-11-3 6,0 0-5,0 0-1,0 0 0,0 0-1,0 0 1,0 0 1,12 2 3,-12-2-3,0 0 0,0 0 0,0 0-2,0 0 2,0 0-1,0 0 5,0 0-9,0 0 4,0 0-2,0 0-2,0 0 1,0 0 0,0 0 6,0 0-6,0 0 2,10 1 1,-10-1 0,0 0 1,0 0-1,0 0 2,0 0-4,0 0 3,0 0 0,0 0 2,0 0-3,11 3 4,-11-3-4,0 0 1,0 0-3,0 0 3,0 0 0,0 0 0,0 0 4,0 0-5,0 0 8,0 0-8,0 0-2,0 0-1,0 0 0,0 0-16,0 0-22,0 0-36,0 0-45,0 0-59,0 0-68,0 0-65,0 0-331,0 0-154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4:45:56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 4976 123,'-3'-9'359,"3"9"-46,0-17-15,-1 9-44,-2 0 11,-1-1-9,1 1-35,-3-1-6,2 1-69,-3 0 40,1 0-31,1 1 20,1 0-45,4 7-7,-11-11-52,11 11-3,-6-9-45,6 9 14,0 0-29,0 0 18,0 0-29,0 0 14,6 18-23,0 1 23,8 11-19,0 6 32,6 14-2,-1 5-24,-1 5 28,-1 5-23,-1 4 42,1 16 17,-3 4 1,0 1 19,-5 0 2,1-1-16,-3-15-7,-1-1-8,2-2-6,2-3-4,4-3-13,1-4 0,2-5-4,2-4-2,2-3 1,1-6-13,-3-10 7,-1-2-34,1-4-39,-5-6-26,-3-5-28,3-1-27,-5-4-40,2-3-60,-11-8-114,15 5-101,-15-5-401,11-8-394</inkml:trace>
  <inkml:trace contextRef="#ctx0" brushRef="#br0" timeOffset="286.0002">1794 5157 311,'0'-30'541,"-2"2"-132,-1 1-106,0 2-51,0 1-18,0 4 14,-3 2 9,4 3-43,-1 2 0,1 1-41,-2 1-17,1 2-57,3 1-16,0 8-47,-3-13 1,3 13-26,0 0 21,0 0-31,0 0 19,20 14-21,-9 2 25,1 8-6,8 8 9,0 11-6,4 4-2,-3 3-7,1 3 0,0 2 2,1 0-7,-3 2 7,0-2-4,3 1-5,1 0 18,-1-1-8,-1-2-3,1-1 0,0-3 4,2-5-3,0-3-24,-5-7-49,2-4-43,-2-2-64,-2-7-122,-1 0-36,-4-5-65,-1-2-419,-2-4-340</inkml:trace>
  <inkml:trace contextRef="#ctx0" brushRef="#br0" timeOffset="739.7881">1636 5941 218,'-24'-4'568,"4"0"-156,5-1-116,2 1-67,6-2-53,7 6-36,-7-15-22,14 5-28,3-3-14,11-3-18,5-2-10,11-3-6,5-2-42,4 1 43,6 1-15,7-4-6,-5 4-2,-3 1-2,3-1-1,1 2-7,-3 0 9,-1 2-4,-1-1-4,-5 2 11,-2 1 8,-10 2 8,-2 0 21,-6 5 30,-4-1 24,-4 2 13,-1 1-8,-4 0-12,-2 1-19,-3 0-10,-7 5-5,13-7-4,-13 7-19,8-5-12,-8 5-13,0 0-10,0 0-3,0 0-6,0 0 2,-4 15-5,0-3-6,-2 5-6,-1 1 15,3 6-9,1 2 9,1 1-11,4 1 17,2 4-2,3-2-5,5 0 3,2-7-4,3 0 4,2-3-1,4-2-2,0-3 4,3-1 0,-1-5 5,3-3-2,-3-2 4,-5-4-1,6-2 2,-1-3 4,-1-5-12,-1-1 13,0-6-9,-4-2 7,-5-2-2,-8-3 6,-3 0-13,-6-1 24,-7 0 14,0 1 7,-12-1-6,2 4 2,-7-1-2,0 5-13,-1 3-7,-2 1-10,4 3-8,-4 2-9,-1 3-16,7 0-31,-1 3-39,0 1-50,8 1-60,-3 2-43,3 0-63,3 3-73,1 2-59,6-1-405,-3 2-375</inkml:trace>
  <inkml:trace contextRef="#ctx0" brushRef="#br0" timeOffset="1380.0282">2933 5762 180,'10'-9'577,"-10"9"-210,0-16-119,-2 4-38,-1 0-53,-2-2 0,-3-4-26,2-1-14,-5-4 6,4 1-6,-6-2-7,4 2-5,-2 0 6,0 1 12,2 4-29,1 1-13,-1 1-11,4 2-17,1 3-14,-1 1-15,2 1-7,3 8-13,0-13 0,0 13 0,8-7-5,-8 7-2,0 0 4,31 5 1,-16-1 5,5 6-9,5 1 4,1 3-2,1 2 0,-1 1-25,1 1 33,-3 0-22,3 0-8,-4 0 6,-1-1-7,-2-1-13,-3-3 0,-3-1 1,-3-2 10,-1-2 12,0 0 21,-2-2 41,-8-6 16,10 9-28,-10-9-12,0 0-5,0 0-5,0 0 14,-7-10-28,2 2 21,-1-4-20,-4-3 15,0-1 2,0-2-7,-1-3-1,1 0 8,2 3 2,-3-3 4,5 2-3,0 1 6,-2 2-6,2 0 4,3 3-16,-1 2-7,3 0-5,1 3-7,0 8 0,5-14-1,-5 14 1,12-7 0,-12 7 2,22 0-4,-8 3 2,1 4 4,7 3 1,-4 2-3,6 3 1,-1 3-3,-3 1-24,2-2 27,-2 1-24,-1 0 32,-1-1-27,-2-3-6,-2 0 3,-4-3 9,1-2 7,-1 1 9,-4-3 29,2-1 23,-8-6-13,6 8-7,-6-8-6,0 0 12,0 0-33,-2-9 23,-2 1-29,-1-4 23,-3-3-10,0-2 0,1 0 2,-1-2-3,2-1-1,0 2 12,1 0 9,2 1 13,0 3 1,3 0-12,0 1-10,0 2-11,1 1-5,4 3-4,0-1-3,2 3-10,-7 5 16,20-6-2,-20 6-2,25 1 0,-9 3-1,-1 2-5,2 2-2,2 4 19,-2 0-19,2 2 23,-1 3-14,1 1 8,-2-1-52,1 0-52,-2-2-61,-1 0-69,-1-2-65,2 2-49,-2-4-103,0-1-214,-3-2-165</inkml:trace>
  <inkml:trace contextRef="#ctx0" brushRef="#br0" timeOffset="1712.5877">3766 5435 542,'0'0'510,"-3"-10"-118,3 10-154,0 0-32,-7-10-90,7 10 14,0 0-66,0 0 20,2-9-50,-2 9 27,0 0-24,16-3 7,-16 3-39,20-1 26,-20 1-40,31-1 39,-14-1-15,6-2 8,-1 0-33,1-1 40,-1-2-35,1 0 60,-1-2-11,-1-1 35,-4 0-39,-1-2 39,-5 1-28,-5-2 35,-1 0-11,-2 1-2,-6-1 29,-1 0 4,-3 2 7,-3 0-8,-4 0-22,1 3-17,-5 0-16,0 2-13,-1 3-11,1 0-8,18 3-9,-38 3-6,18 1 14,2 3-19,-2 4 12,4 2-15,4 3 15,1 0-9,6 3 16,4 0-9,4 2 15,4 1-16,7 0 16,5-1-10,6 2 10,6-2-14,3-1-7,-2-6-39,6-2-57,4-3-80,2-3-111,-2-4-80,5-3-149,7-5-293,13-4-340</inkml:trace>
  <inkml:trace contextRef="#ctx0" brushRef="#br0" timeOffset="1970.6648">5398 4680 701,'-7'-23'705,"-3"1"-176,1 2-110,-3 2-72,2 2-42,-1 1-1,2 1-23,0 3-30,1 1-53,2 0-25,0 4-45,1-1-45,5 7-22,-8-8-19,8 8-5,0 0-9,5 11 2,3 1-5,4 8-7,4 7-5,4 4 3,0 4-2,2 9-3,2 3 4,0 1-4,2 1 2,-1 0-30,3 0 38,1 0-9,1-2-50,2-1-41,-1-4-66,2-1-75,-8-8-80,1-4-45,-4-2-5,-5-5-56,-2-4-22,-2-4-353,-7-4-300</inkml:trace>
  <inkml:trace contextRef="#ctx0" brushRef="#br0" timeOffset="2644.2793">5132 5035 691,'-16'-11'421,"7"3"-109,3-1-125,6 9-3,3-15-70,8 5 11,9 0-60,11-2 31,14-3-45,9 1 32,5 0-54,17-3 35,6 0-43,3 0 37,2 1-48,0 0 37,-6 1-46,-13 3-2,-3 0 2,-8 2 8,-10 1 10,-9 2 42,-7 1 55,-4 1 8,-7 0-19,-6 2-13,-14 3-14,15-8-13,-15 8-13,0 0 1,-10-5 10,10 5-28,-31 2 8,7 1-22,-5 3 11,-2 1-27,-5 3 15,2 1-18,2 1 11,1 2-19,3 1 18,4 2-23,4 0 24,3 2-20,6-2 24,4 1-22,5 0 4,4 0 2,4-1 4,5 1 2,3-1 4,4 1-3,1-5-4,3 0 2,-2-3-1,3-1 2,-4-2 1,2-2-28,-2-3 38,1-1-33,-1-3 34,1-2-2,0-3-5,0-3-4,-3-3 2,-1-2-10,-4 0 4,-1-3-3,-6 0 28,-1 0 18,-2 1 51,-4 1-5,-1-2 13,-2 2-22,-1 0-19,-2 4-10,4 1-3,-2 0-16,1 3-17,2 0-16,3 8-8,-6-10 8,6 10-12,0 0 7,0 0-5,0 0 8,9 7-5,-1 1 1,3 1-3,3 4 6,3 1 2,1-1-5,7 2-12,-2 1-8,0-1-5,-2-3-10,0-1-2,-2-1 8,-2-2 7,-3-1 12,-2-2 16,1-1-5,-13-4 1,18 2 1,-18-2-14,16-8 5,-11 1-3,-2-2-5,0-2 14,-5-5-13,-1-1 10,-3-1-4,-2-3 8,0-1-4,-1 0-4,3 3 2,0 1 3,1 1 5,2 3-5,3 0-6,5 1 1,1 1-5,6 1 1,7 2-1,4-1 8,5 4-8,3 0 5,-2 4 13,2 2-14,2 0 4,1 4 1,0 1-3,-3 3 12,-4 0-9,-1 2 15,-4 1-11,-5 1 15,-3 0-9,-5 0 17,-4 0-19,-2 1 22,-6-2-20,-4 2 12,-4-2-19,-2 2-9,-5-1-44,0-1-12,-4-2-60,4-3-58,-1 0-56,2-4-69,17-2-67,-26-2-440,15-2-352</inkml:trace>
  <inkml:trace contextRef="#ctx0" brushRef="#br0" timeOffset="3152.6448">6897 4413 535,'0'-19'683,"0"1"-162,-1 1-91,-2 3-39,0 0-35,0 2-13,1 2-41,1 2-56,-1-1-51,2 9-49,-3-13-46,3 13-27,0 0-17,3-10-7,-3 10-18,12 5 4,-1 0-10,3 4 1,5 4-5,6 4-5,-2 2-3,5 5-2,0 1 0,-2 3-26,-1 2 33,0 1-3,-5 1-12,0 1-9,-3-1-6,-2-1-14,-2-1-13,-5-5-14,1-1-17,-4-6-20,-2-1-5,1-3 21,-1-1 22,-1-4-7,-2-9-47,-3 12 0,3-12-45,0 0-13,0 0 4,-11-7 0,9-3-2,1-5 2,2-4 24,1-5 14,3-2 29,2-6 30,1 0 39,1-1 75,2 0-5,0 1 20,-2 2 39,1 4 37,-2 1 24,1 1 15,-3 2-14,-1 3 15,1 2-39,-1 0-26,-1 3-24,-1 1-17,2 2-20,-3 2-20,1 0-15,0 1-32,-3 8-41,4-10 2,-4 10 17,0 0-14,0 0 14,0 0-14,16 3 16,-16-3-16,3 16 21,-3-6-13,0 3 8,-2 0 6,1 0 3,-2 3 9,0 1-1,0 0 2,-2-1 13,2-1 16,0-1 26,1-1 9,1-1 14,1-2 28,1 1 29,4-3 25,-1 1-39,6-1 61,1 0-47,3 0 41,3-1-58,6 1 14,3-1-50,4 1 16,5 1-48,3 1 26,0 0-45,1 2 12,6 2-95,-2 2 0,1 1-63,-2 1-3,-4 1-104,3 1-92,-2 1-128,-4-1-142,-2 0-409,-5-3-606</inkml:trace>
  <inkml:trace contextRef="#ctx0" brushRef="#br0" timeOffset="4788.6668">2380 7770 346,'0'0'394,"9"-5"-41,-9 5-32,8-6-28,-8 6-14,6-9-19,-6 9-47,0-8-6,0 8-24,5-12-25,-5 12-22,0-14-6,0 14 10,-5-14-22,5 14-19,-3-14-17,-2 6-15,1 0-15,-4 1-8,3 0-11,-1-1-11,0 0-2,-3 1-3,2 0 1,0 1-1,7 6 5,-11-12-4,11 12-3,-10-9-2,10 9 0,-9-8-3,9 8-2,-8-7-3,8 7-3,0 0-2,-7-8-3,7 8 0,0 0-1,-5-6-1,5 6-1,0 0-2,0 0-1,-11-6 0,11 6 0,0 0 2,0 0-2,0 0 4,0 0 0,0 0 4,-9-5 0,9 5 7,0 0-2,0 0 1,0 0 0,0 0-3,-14-3 1,14 3 2,0 0 1,0 0 2,-17-2 1,17 2 1,0 0-2,0 0 2,-17-2-5,17 2 1,0 0-3,0 0 3,-20-2-5,20 2-1,0 0 2,0 0-2,-21-2 0,21 2 2,0 0-6,0 0-1,0 0-7,0 0 10,0 0 0,-17-1-1,17 1-1,0 0-1,0 0 1,0 0 0,0 0-1,0 0 3,0 0 0,0 0 0,0 0 3,0 0-4,0 0 1,0 0 2,0 0 6,-20-1-6,20 1-2,0 0 6,0 0-3,0 0-1,0 0 4,0 0-2,0 0 4,0 0-2,0 0-2,0 0-1,0 0-3,0 0 4,0 0 0,0 0-3,0 0 3,0 0-2,0 0 3,0 0-2,0 0 2,0 0-1,0 0 1,0 0 0,0 0-4,0 0 5,0 0-2,0 0 2,0 0 6,0 0 1,0 0 4,0 0-7,0 0 3,0 0-6,0 0-2,0 0-1,-20-1 0,20 1-3,0 0-2,0 0 0,-17 3-2,17-3-2,0 0-2,-17 5-2,17-5 6,-12 5-2,12-5 0,-17 7 0,6-1 4,3 0-22,-1 1 19,-2 1-19,1 1 23,3-2-23,0 2 25,1 0-20,0 0 18,5 0-15,-1 0 18,4 0-18,-1 0 23,2 2-18,6 0 21,2 0 1,5 0 1,2 1-3,6-1 3,5 1-3,2 0 0,3 2-5,3-2 1,7 3-1,-4 1-12,4 0 11,-3 2-11,0-1 10,-2 1-6,-2 1 8,-3 3-11,-3 2 12,-2 0-6,-5 2 12,-4 1 3,-5 0-6,-5-2 4,-4-1-4,-6-4 0,0 1 2,-3-1 5,0-2 2,-4 1 2,0-3-7,-4-1 28,1-1 17,0-3 15,-3-1-12,-1-1-1,-1-2-11,-2-1-11,-2-1-12,-1-2 1,1-1-8,-1-1-9,0-2-31,0-1-28,-5-2-37,5-1-31,-3-1-15,2 0-10,4-2-16,0 0-18,5-2-25,0-1-57,4 1-21,3-3 1,2 1-3,6-1-26,5-2-8,1 0-234,8 0-62</inkml:trace>
  <inkml:trace contextRef="#ctx0" brushRef="#br0" timeOffset="6018.3105">2851 7936 524,'12'-6'447,"-2"-2"-100,-4 1-70,-6 7-30,2-13-4,-2 13-5,-4-14-39,-2 6-36,-3 2-24,-5-2-24,2 2-15,-2 1-18,-3 0-19,0 2-6,-1 1-16,18 2-12,-31 0-9,14 2-5,2 1-7,-2 4-13,3 1-13,1 1 30,3 2-28,5 2 31,2 1-22,1 0 18,5 1-26,4 3 30,2-1-3,5 3 0,3-2-2,0 0 2,6-2-12,1 0 10,-3-4-1,1-1-5,-2-1 9,-1-4-1,-2 0 2,0-2-1,-17-4 7,25 2 0,-25-2 0,23-4 10,-12-1 1,-5-1 12,0-3-18,-1-1 10,-2-1-16,-3-2 39,0 1-23,-3-1 17,0 1-16,0-1 33,-2 2 6,0 0 11,1 0-8,-1 2-2,2 2-21,-2 0-10,5 7-26,-4-12-8,4 12-21,-7-8 2,7 8 2,0 0 1,0 0-7,0 0 10,0 0-6,20 10 4,-10-3-6,1 2-3,4 1-8,1 2 0,2 0-10,1 0 9,-2-1-6,2 1 14,1-1-14,0-2 13,-5-1-11,1-1 19,-2-1-15,-3-1 25,-11-5-3,15 8 9,-15-8-9,0 0 17,17-1-17,-17 1 9,5-10-9,-5 2 13,-5-2-5,2-2 15,-3-4-8,-5-1 25,5 1-14,-5-1 2,0-1-2,2 1 0,-2-1-7,2 0-10,1 1 2,2 0-4,0 1 3,4 3-5,0 0 0,1 2-7,2 1-6,1 2 0,3-1-1,2 2 1,3 2-8,1 1 2,-11 4 1,26-2-1,-26 2 2,34 5 2,-15 1-11,1 3 2,0 2 5,0 2 10,-1 0-4,1 3 8,0 1-6,-3 0 5,-1-1 0,-3-2-3,1 1 2,-1-2-6,-5-1 1,1-2-9,-1 0 16,-1-4-1,-2 2 21,-5-8 4,8 10 2,-8-10-18,0 0-1,0 0-3,0 0-4,0 0-1,-6-6 1,1-1 3,-1-3-12,0-2 5,1-1-17,-1-3 11,-1 0-8,3-2 9,-2 1 1,3-1 4,-1 0-4,3 3 3,-1 0-4,1 2-1,2 0 6,-1 1-13,2 3 11,-1-1-6,3 3-2,0-1-14,4 2 18,-8 6-14,15-7 18,-15 7-16,22 0 9,-22 0-12,27 7 22,-10 0-17,0 1-2,1 3-14,1 1 14,-2 1-15,0 1 18,0 1-14,-2 0-5,1 0-3,-2-1-2,-5 1 4,5-2 4,-4-1 5,-3-2 6,1-1 7,-2 0 9,-1-2 14,-5-7 31,8 11-11,-8-11-5,0 0-3,0 0-3,-5 7 3,5-7-8,-9-6-1,1 0 13,2-1-14,-4-5 8,3 0-20,-3-2 25,3-2-20,-3-1 16,3 1-15,-1-2 14,2 1-13,1-2 5,0 2-8,1-1 11,4 3-11,-2 1 9,2 0-19,2 2 14,1 1-16,3-1 11,-1 2-14,2 2 14,3 2-10,-1 1 5,5 0-11,0 2 16,-14 3-17,32 0 21,-15 3-21,4 2 17,-1 2-11,3 1 16,-1 2-19,-1 0 17,3 2-14,-4 0 20,2 0-20,-2 1 11,1 0-11,0-1 8,-1 0-27,-2 0 8,1-1-22,0-1 25,-2-2-22,0 0 30,0-2-20,0 0 32,0-1-23,0-1 35,0-3-21,-17-1 20,39-1-24,-16-4 26,5-1-23,-3-2 29,6-5-25,-2 0 21,1-4-18,1-4 19,-4-1-20,0-3 23,-4 0-19,-3-1 2,-6 3 6,-1-1 10,-7 1-1,-2 2 23,-2 2 5,-5 0 25,-3 1-8,-2 1-2,-4 2-5,-2 1 2,-3 1-6,-2 2-7,-1 2-10,0 3-9,-2 1-4,0 2-14,4 2-2,-3 3-6,1 2 3,2 3 0,1 1 2,3 5 4,1 2 6,4 1-2,6 3 17,3 1-2,8 2 10,2 0-11,12 4 7,5-2-8,7-2 5,3-1-8,3-2 4,5-2-5,2-3-3,-6-3-4,3-2-13,-2-2-25,-3-3-27,1-2-44,-6-1-82,5-3-89,-5-1-131,0-2-115,-3-2-403,-3-1-485</inkml:trace>
  <inkml:trace contextRef="#ctx0" brushRef="#br0" timeOffset="7456.4159">3552 8782 139,'0'0'438,"-17"-5"-104,17 5-65,-17-4-12,17 4-33,-17-3-29,17 3-30,0 0-33,-19-4-30,19 4-26,0 0-20,0 0-16,0 0 2,0 0-14,0 0-6,12-7 4,4 4-40,7-1 33,7-1-29,4-2 37,5-2-37,4-2 36,5-2-29,0 0 27,-1-1-30,-10 1 17,-3 2 12,-3-2 16,-8 2-8,-3 0 8,-4-1-3,-5 2 9,-8 0 21,0 0-24,-6-1 12,-3 1-40,-5-1 34,-6-1-30,0 2 20,-4 0-20,0 2 27,1 1-24,-1 1 15,3 2-37,-2 0 24,3 1-39,17 3 26,-33 2-30,18 2 28,-1 2-32,2 3 6,2 5 11,-2 6 3,4 3 13,3 4-26,4 6 36,3 4-25,3 3 24,8 8-25,3 3 40,6 0-25,3 1 6,5 2 3,3-1 13,4-1-26,6 0 25,1-2-4,1-1-5,4-2-3,-2-2 2,0-3-6,-1-4-20,0 0 19,-5-4-19,-5-7 25,-3-2-18,-3-3-3,-7-5 6,-2-4 14,-4-1 29,-2-3 73,-2-3-19,-11-6-18,14 4-6,-14-4-29,6-9 1,-5-1-22,-2-4 1,-4-9-30,-4-8-1,-5-3-15,-5-1 9,-7-8-20,-3-1 6,-4 2-6,-3-1 12,-1 4-12,1 2 17,4 8-7,-2 2 14,0 3-18,0 2 17,-2 4-15,6 3 14,-1 3-19,7 2 20,-1 2-20,5 2 18,0 2-8,2 2 7,18 2-17,-29-1 17,29 1-14,-20 4 23,20-4-23,-13 11 22,13-11-22,2 16-1,4-6 3,4 0 7,5 1 1,7 0 5,1 0-4,5-1-4,4 0 6,6-1-1,-3-4 1,3-1 3,0-2 3,3 0 2,-1-5 7,6-2 3,-2-3 0,1-1-4,3-4 4,-6-3 19,0-2-23,-5-1 18,-5-1-12,-2-1 9,-9 3 2,-3-1 15,-8 2-18,-2 1 19,-5 1-24,-3 1 14,-4 1-19,-3 0 15,-3 3-24,-1 1 23,-5 0-24,-1 3 15,-1 2-22,-1 1 14,-1 2-17,0 2 13,-1 2-20,1 1 16,2 2 4,1 3-26,3 0 26,0 4-19,6-1 23,5 1-16,3 1 16,3 0-5,5 1 11,4-1-12,5 0 4,2-2 5,3-1 11,1-2 19,-3-3 20,2-1 24,-1-1 34,-2-1 8,0-2 32,-19-1 6,31-2-13,-17-3-20,-2 0-20,-3-2-25,1-2 4,-6 1-4,-2-1-14,-2-1-16,-3-1-4,-2 1-12,-1-1-17,-4 1-23,1-1-43,-2 2-38,0-1-24,1 2-66,-1-1-42,0 2-80,2 0-18,1 2-97,8 5-45,-13-8-54,13 8-313,-7-6-359</inkml:trace>
  <inkml:trace contextRef="#ctx0" brushRef="#br0" timeOffset="7880.3023">4786 8943 223,'14'4'284,"-3"0"-35,-11-4 29,23 4-38,-23-4 33,19 3-37,-19-3 4,21 0-3,-21 0-23,22-2-22,-22 2-22,23-7-26,-12 1-20,1 0 6,-1-2-24,-1-2 2,-1 1-34,-3-2 0,-1-1-7,-1 0 5,-2 0 0,-2 0-14,-3 0-6,-2 0-15,-3-1-10,1 2-7,-4-1-3,-2 3-5,0-1-8,-5 1 4,3 1-12,-2 1-2,-2 1-10,1 1-3,1 1-10,0 2 6,0 0-31,1 0-1,16 2-47,-23-3 22,23 3-32,0 0 24,-22 0-18,22 0 57,0 0-24,0 0 16,0 0 11,22 1 11,-22-1 15,34-4-2,-12 1 8,2-1 3,6-2 10,1-1 19,0 0 7,0-1 20,-3 1 23,0 1 21,-5-1 24,-4 2 19,1 1 19,-6 0 13,0 0 14,-14 4 0,23-5-48,-23 5 15,18-5-62,-18 5 17,16-2-63,-16 2 23,0 0-26,17-3-16,-17 3-5,0 0 3,14 7-6,-14-7 0,8 15 5,-2-4-8,0 2 4,2 2-4,3 2-3,1 3-4,4 1-27,1 0-41,6 3-63,3-2-53,2 0-64,3-1-72,2-2-67,-2-3-61,3-3-512,-2-1-547</inkml:trace>
  <inkml:trace contextRef="#ctx0" brushRef="#br0" timeOffset="8366.5354">5761 7564 63,'3'-10'404,"0"2"-120,-3 8-71,5-14-47,-5 14-34,1-10-25,-1 10-17,0 0 15,0 0 26,0 0 12,11 16 12,-9 2 5,1 10 0,-1 11-11,1 13-4,1 6-10,2 7-36,5 6 17,5 16-13,6 4 7,4 2 17,5 3-2,5 1 11,2 1-8,9-5-22,6-4-44,9-5 25,7-7-45,13-5-2,8-6 26,7-5-44,5-6 28,5-6-72,0-5-13,-16-11-71,1-5-127,-2-4-80,-4-7-87,-11-6-114,-5-6-289,-11-5-331</inkml:trace>
  <inkml:trace contextRef="#ctx0" brushRef="#br0" timeOffset="8870.0999">6730 8079 446,'-15'-14'418,"-1"1"-99,2 0-27,2 3-28,2 1 21,1 1-87,1 1-12,1 1-81,7 6 10,-10-10-63,10 10 19,0 0-44,0 0 44,0 0-28,22 10 43,-7 3-39,9 4 40,5 8-3,4 2-9,5 9 4,4 2 8,0 1-12,2 1 8,1 2-3,-2-1-28,-1 0 40,1 1-21,1-2 25,-2 0-44,-1-4 17,-2-3-41,-5-5 29,-3-4-45,-1-3 33,-5-4-38,-5-4 39,-3-1-30,-5-3 86,1-1 7,-4-3 27,-9-5-61,0 0-17,0 0-10,8-10-11,-13-2-5,-4-4-9,-5-5-5,-8-6 26,-4-4-40,-8-7 32,-2-3-46,-6-1 28,-3-4 3,-1-2-41,-3 3 41,0-2-40,1 2 50,3 2-29,0 3 62,5 3-19,4 1 25,6 8-17,4 3 18,3 1-23,4 4-4,4 4-25,4 2 16,-2 1-30,6 2 12,1 0-24,4 2 20,5-3-30,8 1 30,6-1-27,12-4 19,15-1-27,5 1 28,9-1-33,18-2 16,3 0-55,5 1 15,4 1-60,-1 0 26,0 2-74,-1 2 14,-14 1-31,-1 2-36,-3 0-44,-4 3-46,-11 1-43,-5 2-18,-8 1-20,-6 2-19,-6 2-371,-3 0-291</inkml:trace>
  <inkml:trace contextRef="#ctx0" brushRef="#br0" timeOffset="9078.56">7215 8224 582,'-17'11'629,"5"-2"-161,-1-1-106,3-2-75,2 1-73,8-7-44,-11 8-31,11-8 2,0 0-9,0 0-12,11 5-10,-11-5-21,28-6-17,-5 1-12,6-3-7,10-2-13,11-1-21,3-3-53,5 1-57,3-1-93,1 0-29,1 2-33,3-1-37,0 1-7,-1 2-35,0 0-311,-3 1-148</inkml:trace>
  <inkml:trace contextRef="#ctx0" brushRef="#br0" timeOffset="9764.8274">8437 8111 405,'0'0'491,"-6"-8"-110,6 8-48,-14-10-67,4 4 22,0 0-86,-4-1 33,-2 1-58,-1-1 14,0 2-40,-2-1 5,1 1-61,-2 1 21,1 2-70,1 0 17,-3 2-48,3 2 27,-4 1-43,2 3 29,0 4-12,0 2-4,3 2 3,-1 5-5,6 1-1,3 2-4,1 1 4,5-2-5,3-1-4,5 1 5,4 0 1,5 0-4,1-2 2,5-1 4,2-3-5,0-2 0,0-3 2,1-1 2,-3-3-5,2-3 6,-2 0-3,-2-3 3,0-1-5,2-3 0,-3-3-1,0-2-1,-2-3 6,-1-2-6,-3-2 2,-2-2-3,-1 1 12,-3 0 12,-1 0-24,-2 2 48,0 0-31,-2 2 32,1 0-27,-1 3 37,0 1-45,0 0 22,0 9-49,2-14 24,-2 14-36,3-9 34,-3 9-37,0 0 35,14-4-30,-14 4 33,17 7-2,-6-1 0,3 1 0,1 3-3,4 0 4,1 2-3,0 0-4,0-1 0,2 0 2,-2-1 2,2-1-3,-4-1 4,1-1 2,-2-1 2,0-2 12,-1-1 35,-16-3 24,24 4-42,-24-4 35,24-6-53,-15 1 32,-1-2-44,-2-3 30,-2-3-43,-4 0 26,-1-2-49,-5-3 24,-5 0-39,-3-1 3,-5-1 0,-2 2-5,-1 1 35,-1 2-34,-4 1 33,2 2-36,2 1 35,0 3-34,0 0 30,3 2-33,3 0 15,1 2-56,4 0-7,12 4-50,-21-6 60,21 6-20,0 0 56,0 0-23,0 0 50,0 0-25,14-7 48,-14 7-35,35-5 42,-12 2-39,2 0 9,2-2 3,3 0 51,1-1-23,-2 0 48,-5 2-21,-1-2 57,-1 2-11,-5 1 49,-3 0-23,0 0 38,-14 3-41,24-5 29,-24 5-62,19-2 11,-19 2-58,15-2 16,-15 2-47,0 0 35,19 1-45,-19-1 42,14 9-38,-6-4 5,1 4 6,0 2 4,2 3 37,2 1-44,-2 1 38,2 3-46,5 0 13,-1 1-73,3-2 3,1 0-82,3-1-66,-1-2-77,0-2-77,0-4-57,2-1-504,-3-3-505</inkml:trace>
  <inkml:trace contextRef="#ctx0" brushRef="#br0" timeOffset="10530.3431">9180 7968 507,'0'0'550,"-10"-4"-141,10 4-163,0 0-62,-12-6-52,12 6-16,0 0-35,0 0-2,0 0-32,0 0 6,0 0-27,0 0 30,15-5-38,-15 5 27,19-2-24,-19 2 32,29-4-31,-13 1 39,3-2-8,-2 0 20,1 0-38,-1-2 61,-1 0-17,-2-1 37,-3 1-17,1-2 6,-4 0 5,-4 1 4,-1-1-10,-1 1-10,-2 8-9,-5-16 0,1 9-14,-4 0-17,-1 1-11,-2 0-11,0 1-11,-3 1-8,-2 1-7,16 3-5,-27-1-4,27 1-1,-28 4-3,14 0-2,0 3-29,1 1 36,3 1-25,2 3 32,0-1-32,5 2 35,1 1-31,4 1 41,4 1-40,3 2 37,4 1-35,5 0 38,1-1-35,6-1 32,0 0-13,1-2-15,2-2-18,1 1-8,-2-5-8,2 0-7,-1-1-6,0-2 1,-5-2 6,0 0 11,-4-1 15,0-2-33,-19-1 52,28-1-38,-28 1 47,23-7-32,-15 3 39,-8 4-28,7-15 36,-5 6-43,-2 0 16,-3-3 39,-3-1-36,1 0 38,-3-3-38,-1 0 35,0-1-1,1 0-7,-1 0-3,-1 0-3,2-2 0,2 2-3,2 0-5,1 0 2,1 1-6,2 1 1,0 1-3,3 0 0,2 2-6,1 0-4,-1 2 0,2 2-1,3 1-1,-10 7-2,20-8 8,-20 8-1,23 0 0,-9 3 2,2 1 1,1 3-1,0 2 7,1 2-6,1 1-34,-1 1 46,-1 2-37,-1-2 43,0 2-31,-3-1 37,1 1-33,-1-2-3,-2 0 4,-2-2 2,0-1 6,-1 0 3,-2-3 5,0 0 15,-6-7 51,10 11-35,-10-11-9,0 0-2,0 0-6,0 0-7,0 0-2,0 0 39,-8-6-51,3-1 33,-2-2-37,-1-2 36,-1-2-11,1-1 2,-2-2-7,0 0-1,2 0-5,-1-1-2,2 1 0,1-1-3,3 3 4,2 1-8,1 0-3,0 2-1,4 1-1,1 1-3,3 2 0,2 2 4,3 1-3,-13 4 3,28-3 2,-10 6 6,2 1-35,2 2 35,1 4 5,1 0-28,-3 2 46,3 3-34,-4 1 35,0 1-32,-1 0 35,-4-1-37,-3-1 3,2 0-26,-1 0-34,-4-2-54,0-2-52,-1-1-48,0 0-44,-3-3-59,-5-7-479,9 6-328</inkml:trace>
  <inkml:trace contextRef="#ctx0" brushRef="#br0" timeOffset="10972.5809">10121 7386 271,'-10'-17'848,"-1"2"-261,4 0-94,-1 4-146,2 1-57,0 1-94,1 1-14,5 8-80,-6-12 12,6 12-60,0 0 27,0 0-46,0 0 21,0 0-37,20 4 25,-6 4-43,6 4 34,3 3-34,4 2 2,4 5 34,0 3-41,-2 1 40,1 3-2,-4 0-2,-1 3-2,-2-1-1,-3 2 0,-1-1-5,-2 1-2,-3-1-35,-3-2 35,-1-5-31,-2-1 30,0-4-32,-3-3 33,1-1-26,-2-3 39,0-2-21,-1-2 81,-3-9-44,3 12 30,-3-12-54,0 0 27,0 0-47,0 0 27,-8-10-44,5-1 41,-2-2-46,-1-4 36,0-2-40,-2-4 34,0 0-35,1-1 40,-1 1-39,-2 1 38,4 2-33,0 1 0,0 2 2,3 3-2,0 0-7,3 1-8,0 3-1,3 1 1,5-1 4,4 2 0,5 2 7,2 2 1,-1 1 32,4 2-36,4 3 32,1 2-27,2 3 27,1 3-33,-1 3 34,-3 2-31,-2 2 34,-1 1-5,-1 1 2,-2 1-4,-2-1-35,-1 0 18,-1-1-61,-2-2-7,0-1-65,-3-3-9,-1 1-69,3-3-20,-2-1-11,-2-2-56,2-3-29,-11-4-430,18 2-282</inkml:trace>
  <inkml:trace contextRef="#ctx0" brushRef="#br0" timeOffset="11479.0572">11023 7660 561,'0'0'486,"-3"-10"-140,3 10-57,0-9-79,0 9-27,0 0-64,-2-10-6,2 10-51,0 0 16,0 0-42,5-9 17,-5 9-33,0 0 24,19-2-25,-19 2 28,17-2-26,-17 2 34,21-3-26,-21 3 48,22-3-29,-22 3 49,20-7-53,-11 2 31,1-1-37,-4-1 27,0-1-50,-1-1-1,-1-1 6,-4 0-9,-1-1-5,-2-2 5,-3 2 2,-2 0 22,-3 0 11,-1 1-3,-2 1-13,0 1-4,-3 0-6,0 3-9,1 1-7,1 2 0,15 2-4,-31 0-8,18 3 4,1 2 42,-1 3-42,3 1 33,2 3-27,2 2 46,2 2-11,3 0-3,4 3-2,2 0 10,1 0-21,5 1-3,3 1 2,1-2-7,2 0-33,2-2 40,-2-3-33,1-1 29,3-2-50,-1-2 23,0-2-38,0-2 33,-1-3-34,-1-1 27,1-2-27,1-3 34,0-2-30,-3-2 43,2-2-37,-4-3 51,-2-2-36,-2-1 43,-5-2-36,-3-1 2,-2-1 19,-2 1 25,-4-1 18,-2 0 3,-1 2 5,-2 1 37,0 0 35,-1 1 4,0 2-7,2 3-20,1 1-21,0 0-11,2 3-40,1 0-13,5 7-10,-6-9 1,6 9-3,0 0-4,0 0 4,0 0-2,19 9 3,-8-1 0,1 1 0,5 3-1,-2 1 36,3 1-43,-1 1 35,3 2-43,-2 0 37,1-3-41,-4 0 1,3-1-74,-3-1-29,-1-2-94,-3-2 3,0 0-48,-2-3-16,-9-5-54,12 5-53,-12-5-481,0 0-405</inkml:trace>
  <inkml:trace contextRef="#ctx0" brushRef="#br0" timeOffset="11633.9735">11274 7283 471,'-8'-7'635,"8"7"-127,-14-9-147,14 9-38,-10-7-116,10 7-11,-8-6-72,8 6 9,0 0-65,-11-7 18,11 7-85,0 0-13,0 0-93,-6-6-59,6 6-74,0 0-106,0 0-370,0 0-221</inkml:trace>
  <inkml:trace contextRef="#ctx0" brushRef="#br0" timeOffset="11866.603">11259 7091 320,'-8'-12'781,"0"2"-239,-1-2-84,-1 1-129,3 0-34,-1 1-46,-1 1 43,2 1-49,3 1 15,4 7-84,-9-13 1,9 13-83,-8-8 8,8 8-53,0 0 22,0 0-48,0 0 29,20 10-42,-6 2 39,8 4-42,1 3 32,8 6-41,3 2 37,0 1-43,6 8 39,1-1-43,-4 3 19,-1 0 8,-4 1-26,-1-1 4,-6-5-74,-2-1-21,-1-2-90,-4-1-2,3-2-46,-6-6 20,1-2-78,-6-4-68,-2-2-22,0-3-53,-3-3-214,-5-7-165</inkml:trace>
  <inkml:trace contextRef="#ctx0" brushRef="#br0" timeOffset="12020.3697">11528 7395 500,'-12'-10'506,"1"3"-123,2-2-83,-1 3-44,3 0-8,7 6-92,-11-12 7,11 12-74,-3-8 30,3 8-60,6-9 33,-6 9-52,22-7 31,-7 4-50,7-1 32,3 1-91,3-1-19,3 0-49,1 0-50,1 0-50,-1-1-62,-1 0-438,-1-1-212</inkml:trace>
  <inkml:trace contextRef="#ctx0" brushRef="#br0" timeOffset="12316.5191">10945 6616 364,'-49'-19'667,"1"0"-152,4 1-95,6 1-66,7 4-67,7 3-53,3 0-55,5 2-41,4 1-33,12 7-16,-8-9-22,8 9-17,19-5-12,4 6-6,14 2-6,23 5-3,12 3 0,21 7 0,8 4-39,9 5 35,23 9-33,-1 4 37,-5 7-32,-5 4 31,-10 6-37,-8 5 20,-14 4-47,-13 2 12,-10 3-49,-14 3 7,-11 2 0,-18-11 5,-4 1 56,-6 1-39,-10-1 49,-8 0-37,-10-2 9,-10 0 12,-18 9-1,-11-1 7,-10-4 41,-7-2-49,-8-6 10,-5-2-64,-6-5-33,-5-4-47,11-10-65,-5-1-19,-3-4-147,-1-2-226,1-3-122</inkml:trace>
  <inkml:trace contextRef="#ctx0" brushRef="#br0" timeOffset="13005.9048">9902 8840 549,'0'0'502,"5"-8"-152,-5 8-52,0 0-81,6-8-24,-6 8-64,0 0 8,8-7-24,-8 7-29,0 0-15,0 0-21,6-7-36,-6 7 21,0 0-5,0 0-7,0 0-2,14 5-5,-14-5 3,9 9-12,-9-9 4,11 10-3,-11-10-2,8 14 6,-8-14-3,3 14-3,-3-14 7,0 16-7,-3-8 4,0 0-1,-4-2 7,-2 2-5,0-1 0,-7-2-2,1 1 5,-2-3 1,-3 0-8,-1-3 2,0 0 4,-4-3-6,0-1 1,-1-3-2,-2-1 4,5-3-3,1-1-3,2-1-1,3-1-5,6-1 6,5-1-7,4 1 12,7 0-41,6-2 36,3 2-36,9 0 32,5 3-32,0 3 41,4 3-36,4 3 35,-4 3-31,6 5 31,3 5-28,6 6 28,-5 5 9,-5 5-5,0 10 20,-7 4-26,-7 4 63,-8 5-14,-7 4 49,-5 2 10,-3 1-1,-1-2-6,-2-1-18,3-10-10,1-2-22,4-2-35,3-4 28,6-2-34,3-3 36,9-4-42,5-3 36,6-3-34,7-4 26,7-4-48,3-2-2,5-2-72,-5-4-5,2-1-98,1-2-29,-1-1-62,0-1-53,-5-2-74,-6 1-324,-5 0-238</inkml:trace>
  <inkml:trace contextRef="#ctx0" brushRef="#br0" timeOffset="13317.9884">10677 9836 841,'-9'8'691,"0"-1"-192,9-7-166,-11 10-122,11-10-48,-6 10-32,6-10-24,-2 12-28,2-12-10,3 11-15,-3-11-6,8 13-11,-4-7-8,3 0-4,2 0-4,0 0-1,1 0-2,0-1-4,1 1-2,-1-2 1,-10-4-1,20 8 12,-20-8 35,14 6 35,-14-6 12,0 0 34,15 3 10,-15-3 19,0 0-21,5-7-12,-5 7-22,-3-8 52,3 8-28,-13-11 45,6 7-39,-4-1-16,0-1-29,-3 2-11,2 0-29,-1 0-3,13 4-21,-23-7-13,23 7-7,-19-4-18,19 4-54,-14-5-28,14 5-100,0 0-21,-12-4-31,12 4-37,0 0-52,12-4-102,-12 4-101,27-4-521,-12 1-669</inkml:trace>
  <inkml:trace contextRef="#ctx0" brushRef="#br0" timeOffset="14917.0531">11049 11759 253,'0'0'586,"-12"-10"-146,12 10-118,-8-7-70,8 7-57,0 0-49,-9-7-32,9 7-32,0 0-19,0 0-8,0 0-15,0 0-9,15 8-5,-4 2-7,5 2-2,4 6-24,2 1 43,4 4-39,2 0 40,-2 0-29,1 0 20,-3-4-4,0-1-4,-1-2 12,-3-3 8,0-1 13,3-2 48,4-2 35,4-2 7,3-4-10,8-4-1,18-4-4,10-7 0,15-10-32,10-6 0,23-15-24,4-7-8,7-9-17,3-6-1,9-7-32,3-6 24,34-25-9,-4-1-17,-7-2-15,-35 21-18,-5 0 28,-8 3-3,-8 5-3,-15 9 1,-14 9 3,-23 17-1,-11 7-4,-11 9-24,-6 4-38,-9 6-53,-7 6-64,-7 3-71,-8 8-37,0 0 1,0 0-38,-26 14-5,-5 6-12,-7 6-331,-8 7-181</inkml:trace>
  <inkml:trace contextRef="#ctx0" brushRef="#br0" timeOffset="15382.1412">11578 11644 378,'-8'-9'495,"8"9"-141,-4-7-45,4 7-107,0 0-9,-7-8-79,7 8 7,0 0-61,0 0 16,0 0-49,0 0 25,0 0-39,0 0 28,24 12-30,-7-1 36,4 2-39,6 2 26,7 4-32,3 0 36,2-1-35,0-1 57,-4-3-39,2-2 36,2-1-34,1-1 58,2-3-19,5-2 52,-2-4-1,9-2 14,13-6-2,15-8 16,6-5-9,7-10 11,20-11-19,2-6-17,3-8-6,1-6-14,3-8-22,1-9-9,4-6-23,3-6 0,34-24-69,-2 0-2,-4 1-22,-29 23-20,-2 4 4,-5 7-34,-9 8 25,-17 9-6,-24 18-11,-14 6-50,-8 7-47,-14 9-21,-10 7-21,-9 5-1,-5 4-33,-14 6-23,0 0-358,11 9-165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5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 contextRef="#ctx0" brushRef="#br0">68 15 141,'0'0'218,"0"0"-39,0 0-12,0 0-17,0 0-7,0 0-7,0 0-9,0 0-16,0 0-11,-3-9-19,3 9-10,0 0-7,0 0-6,0 0-6,0 0-9,0 0-7,0 0-5,-7-6-8,7 6-3,0 0 3,0 0-20,0 0-3,0 0 0,0 0-4,0 0-1,-13 0 1,13 0-3,0 0-1,0 0 13,0 0-5,-11 7 0,11-7 4,-7 7-3,7-7 1,-8 7-2,8-7 1,-7 10 2,7-10 0,-6 9-2,6-9 6,-4 10-5,4-10 3,-3 10-1,3-10-2,0 0 2,0 15 2,0-15 1,4 10 0,-4-10 4,7 8-5,-7-8-2,8 8 3,-8-8-2,9 5-1,-9-5 2,10 4 2,-10-4-1,12 2-4,-12-2 8,12-1 6,-12 1-12,12-1-3,-12 1 3,10-3 1,-10 3-3,9-5 3,-9 5 1,7-5-2,-7 5 2,6-8 2,-6 8-6,0 0 1,4-13 2,-4 13 2,0 0 2,0-13-2,0 13-2,0 0 2,-4-11-9,4 11 3,0 0-3,-6-11 0,6 11-2,0 0 1,-8-8 0,8 8-2,0 0 0,-7-6 8,7 6-12,0 0 2,0 0-4,-12-1 3,12 1 6,0 0-6,-11 5 2,11-5 8,-7 6-2,7-6-4,-6 9-2,6-9 3,-5 9-2,5-9 3,-4 11 1,4-11-2,-3 10 3,3-10-2,-1 12 8,1-12-9,0 0 7,2 14-2,-2-14 0,0 0 0,6 12 1,-6-12 2,0 0 8,7 8-3,-7-8 4,0 0-3,14 2-4,-14-2 0,0 0-2,17-1 5,-17 1 0,12-4 7,-12 4 32,10-5 5,-10 5-9,10-7-9,-10 7-8,8-6-3,-8 6-7,7-9-5,-7 9 0,4-10-21,-4 10 31,2-10-36,-2 10 33,0 0-39,0-14 36,0 14-36,-5-9 36,5 9-16,-5-6 12,5 6-39,-9-7 21,9 7-19,-9-4 39,9 4-41,-12-1 38,12 1-35,0 0 37,-18 1-3,18-1-6,-14 6-2,14-6 3,-14 10-3,14-10-4,-13 12 5,13-12-6,-10 13-3,10-13 4,-8 14-3,8-14 1,-5 15 1,5-15 9,-1 13-10,1-13 6,1 12-3,-1-12-3,5 12 7,-5-12-2,7 10-4,-7-10 4,9 8 2,-9-8 4,11 6-5,-11-6-8,13 4 8,-13-4 1,14 0-2,-14 0 1,15-2 0,-15 2-6,13-4 8,-13 4 4,15-8-4,-15 8 4,15-10-7,-15 10 1,11-13-2,-7 6 0,1-1-36,-5 8 41,6-14-32,-6 14 42,4-14-28,-4 14 30,1-15-40,-1 15 39,0-13-38,0 13 39,-3-13-41,3 13 33,-3-11-32,3 11 41,-5-9-45,5 9 28,-6-7 3,6 7 1,-9-5-37,9 5 36,-10-3-37,10 3 41,0 0-35,-16 3 40,16-3-39,-11 6 40,11-6-6,-11 9-4,11-9-1,-9 11 2,9-11-5,-7 13 3,7-13 3,-6 11 5,6-11-9,-3 12-6,3-12-2,-1 12 1,1-12 2,0 0 0,2 14 3,-2-14 5,0 0-4,6 9 6,-6-9-3,0 0 2,13 6-4,-13-6 0,0 0-1,17 0 0,-17 0 0,12-3 0,-12 3 0,11-5 4,-11 5 1,12-5-6,-12 5 0,9-8-5,-9 8 3,7-9-31,-7 9 42,5-11-37,-5 11 37,3-12-27,-3 12 32,-1-10-39,1 10 37,-4-10-37,4 10 38,-9-11-40,9 11 40,-12-9-4,12 9-5,-14-8-31,14 8 34,-15-6-27,15 6 28,-14-4-38,14 4 35,-14-4-35,14 4 35,-11-1-35,11 1 39,-12 2-31,12-2 33,-10 5-30,10-5 29,-8 8-1,8-8-2,-7 11-3,7-11-2,-3 10-2,3-10 4,-2 12-1,2-12 5,3 13-9,-3-13 8,4 10-5,-4-10-1,7 11-1,-7-11 1,8 9 2,-8-9-2,10 5 4,-10-5 1,11 4-8,-11-4 5,11 3-3,-11-3 6,0 0-2,16-2 0,-16 2 17,9-4-23,-9 4 8,8-5 4,-8 5-30,7-6 55,-7 6-32,4-8 36,-4 8-41,0 0 34,2-11-43,-2 11 39,0 0-34,-4-13 30,4 13-41,-6-7 37,6 7-40,-8-7 40,8 7-39,-10-7 34,10 7-34,-10-5 37,10 5-43,-10-4 38,10 4-38,0 0 34,-12-4-40,12 4 33,0 0-34,-12-2 38,12 2-66,0 0-17,-11 6-61,11-6-53,-8 8-85,8-8-381,-6 12-164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6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 contextRef="#ctx0" brushRef="#br0">102 66 205,'0'0'161,"0"0"-8,0 0-63,-6-7 20,6 7-51,0 0 35,-9-3-47,9 3 35,0 0-40,-12-4 32,12 4-32,0 0 31,-11-3-31,11 3 28,0 0-38,0 0 27,-11-3-29,11 3 7,0 0-37,0 0 26,0 0-38,-11-2 31,11 2-31,0 0 29,0 0-33,-9 4 2,9-4 13,0 0-1,-8 10 3,8-10 4,-3 9 1,3-9-3,-4 10 1,4-10-3,0 0 3,-1 15 4,1-15 4,0 0-2,3 15 3,-3-15 3,5 9 3,-5-9 2,8 7 10,-8-7 8,10 6 7,-10-6 1,11 3 7,-11-3-2,13 1 3,-13-1 5,13-1-4,-13 1-8,12-4-7,-12 4 6,11-6-9,-11 6-4,11-9-5,-11 9-5,9-11-4,-9 11-3,5-12-2,-5 12 0,5-13 7,-5 13 1,2-13-7,-2 13 1,0-12-7,0 12 2,-3-12-5,3 12-1,-3-10-1,3 10-3,-6-10-2,6 10-4,-9-7 4,9 7 0,-11-7-6,11 7 2,-10-4-2,10 4-1,-11-2 0,11 2 2,0 0 4,-19 1 1,19-1-5,-12 4 2,12-4-2,-15 8-3,15-8 5,-13 10 0,13-10 3,-9 13-1,9-13-2,-9 14 4,9-14 19,-3 14-50,3-14 35,-2 13-34,2-13 40,2 14-30,-2-14 35,9 14-28,-4-8 30,2 0-33,1 0 34,1-2-27,0 1 27,0-1-32,0-1 31,-9-3-30,20 4 32,-20-4-31,18 3 35,-18-3-30,18 0 28,-18 0-37,16-3 36,-16 3-32,14-4 31,-14 4-3,13-8-3,-13 8-3,7-10-4,-7 10 2,5-12-1,-5 12-2,1-13 0,-1 13-4,-3-12 1,3 12-3,-7-15 0,7 15 2,-10-13-2,4 7 0,6 6-3,-12-11 0,12 11 1,-13-9-3,13 9 0,-13-7 0,13 7-2,-12-5-3,12 5 9,-12-3-5,12 3-3,-13 2 2,13-2 4,-12 3-3,12-3 2,-12 7 5,12-7-3,-11 9 1,11-9-2,-10 12 3,10-12-3,-8 12 3,8-12-2,-5 11 2,5-11 2,-3 12 5,3-12-34,0 0 39,2 16-32,-2-16 36,5 8-32,-5-8 38,9 7-35,-9-7 35,11 5-36,-11-5 42,12 3-42,-12-3 41,13 1-39,-13-1 29,13-3 3,-13 3-4,13-5-5,-13 5 3,11-7 0,-11 7 11,10-8-2,-10 8-4,7-12-2,-7 12-4,3-11-3,-3 11 0,0-12 0,0 12 0,-2-12-1,2 12 0,-5-9-6,5 9 4,-8-9-7,8 9-1,-7-7-3,7 7 0,-8-6-6,8 6 4,0 0 4,-12-3 0,12 3-5,0 0 3,-12 4-3,12-4 5,-7 5-1,7-5 0,-6 8 0,6-8 1,-4 11 6,4-11-4,-2 9 8,2-9-39,0 0 39,1 15-35,-1-15 37,4 10-33,-4-10 39,7 8-36,-7-8 39,8 6-30,-8-6 33,10 5-35,-10-5 32,13 3-34,-13-3 38,0 0-36,18 0 40,-18 0-29,12-3 27,-12 3-6,9-5-1,-9 5-4,8-5-5,-8 5-4,7-7 1,-7 7-1,0 0-2,3-13-1,-3 13 0,0 0-4,-2-13-1,2 13 0,-5-7-6,5 7 0,-7-6 6,7 6-4,0 0 1,-11-5-1,11 5 7,0 0-3,-14 1-1,14-1 2,-12 4-3,12-4-1,-9 5 3,9-5 0,-8 7 2,8-7 0,-6 8 3,6-8-1,0 0 0,-5 11-38,5-11 42,0 0-32,-1 12 40,1-12-34,0 0 39,5 8-33,-5-8 40,0 0-41,9 5 40,-9-5-23,0 0 19,0 0-36,16-1 44,-16 1-39,0 0 44,12-6 1,-12 6-8,6-7-5,-6 7-7,5-8 4,-5 8-6,0 0 0,2-12-5,-2 12-3,0 0 6,-1-13-8,1 13 1,0 0-9,-3-11 7,3 11-7,0 0-5,0 0-27,-3-9-38,3 9-27,0 0-33,0 0-40,0 0-61,0 0-83,0 0-251,-11 7-88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7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 contextRef="#ctx0" brushRef="#br0">71 24 233,'0'0'253,"0"0"-33,0 0-36,0 0-20,0 0-19,0 0-28,0 0-28,0 0-15,0 0-16,0 0-14,-3-9-6,3 9-14,0 0-2,0 0-12,0 0-8,0 0 3,0 0 3,-8 5-3,8-5-2,0 0 4,-7 10-5,7-10-2,-2 9 6,2-9-4,-3 12 2,3-12 7,0 11-3,0-11 4,1 13 5,-1-13-9,2 12 4,-2-12-1,4 11 0,-4-11 0,6 11 2,-6-11-1,8 8 7,-8-8 10,9 7 4,-9-7 2,12 4 1,-12-4-1,13 2-2,-13-2 4,12-2-4,-12 2 2,12-3 21,-12 3 1,10-6-8,-10 6-7,8-7 2,-8 7-1,7-11-10,-7 11-7,4-10 1,-4 10-8,2-12 0,-2 12 4,-1-12-12,1 12 0,-4-11 1,4 11 1,-5-11-3,5 11-5,-7-8-2,7 8-3,-7-7-2,7 7 4,-10-7-4,10 7-4,-11-3 2,11 3 2,-12-1-6,12 1 6,-15 2-4,15-2 3,-14 5 5,6-1-6,8-4 2,-16 9-7,8-4 7,1 1 0,1 1-4,0-1 2,0 2 20,6-8-23,-9 14 4,9-14 1,-5 15 4,5-15-1,-1 14 0,1-14 1,2 13 4,-2-13-2,6 12-1,-6-12 5,9 9 2,-9-9-7,14 8 4,-14-8-1,15 5-6,-15-5 4,17 2 2,-17-2-1,19-2-1,-8 0 0,-11 2 6,19-6-5,-10 1 3,0 1-7,-1-1 1,-1 0-1,0-2 3,-1 1 0,-6 6 4,9-14-1,-9 14 4,5-13 4,-5 13 0,1-15-9,-1 15 2,-1-13 0,1 13-1,-5-15-7,5 15 2,-7-12 4,7 12-10,-8-13-2,8 13 4,-10-9-3,10 9-2,-10-7 1,10 7-3,-9-4 0,9 4 11,0 0-8,-16-1 1,16 1-6,-11 4 4,11-4 3,-10 8-1,10-8 3,-10 11-1,10-11 6,-8 13 3,8-13-6,-3 13 1,3-13-2,-1 13 0,1-13-2,2 13 5,-2-13 2,5 12 4,-5-12 2,8 10-8,-8-10 3,11 8 0,-11-8 0,13 4 2,-13-4-1,13 3-3,-13-3 1,14 0 0,-14 0 1,15-3-2,-15 3 1,13-5 3,-13 5 1,11-8 2,-11 8-8,9-9 1,-9 9 0,5-12-2,-5 12 4,4-13-3,-4 13-5,-1-13-1,1 13 2,-5-12 0,5 12-4,-8-12-1,8 12 5,-14-10-3,14 10 1,-15-7-3,15 7 0,-16-5 1,16 5 0,-16-2-1,16 2 0,-14 2 1,14-2 1,-15 3-1,15-3 3,-14 8-2,14-8 1,-11 9-1,11-9 8,-7 12-4,7-12 5,-3 11-5,3-11 1,0 12 5,0-12-6,3 11 3,-3-11 4,7 10-2,-7-10-2,10 8 7,-10-8-5,12 5 2,-12-5 0,16 4-5,-16-4 5,14 1 0,-14-1-3,13-1 5,-13 1-1,13-3 7,-13 3-6,10-6-4,-10 6 0,8-7-1,-8 7 13,6-8-1,-6 8 1,3-8 2,-3 8-10,0 0-2,0-14-4,0 14 3,0 0-3,-4-12-2,4 12-4,0 0 2,-6-8 3,6 8-6,0 0 1,-6-7-1,6 7-1,0 0 2,0 0-2,-11-1 1,11 1 0,0 0 1,0 0 1,-11 6 0,11-6 1,0 0-3,0 0 1,-4 10-2,4-10-1,0 0 3,0 0 3,3 13 3,-3-13 1,0 0 1,7 7-2,-7-7 0,0 0 4,10 4 0,-10-4-2,0 0 5,12 2-2,-12-2-2,0 0 1,12-5 3,-12 5 8,7-6-3,-7 6 1,0 0 6,7-11-3,-7 11 0,0 0-4,1-12-6,-1 12 7,0 0-4,-3-13-1,3 13-3,-5-7-5,5 7 2,-6-6-7,6 6 3,0 0-4,-10-7-1,10 7-14,0 0-26,-10-4-46,10 4-49,0 0-32,0 0-45,-10 4-70,10-4-382,0 0-179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4-29T05:09:07.998"/>
    </inkml:context>
    <inkml:brush xml:id="br0">
      <inkml:brushProperty name="width" value="0.04667" units="cm"/>
      <inkml:brushProperty name="height" value="0.04667" units="cm"/>
      <inkml:brushProperty name="color" value="#FF0000"/>
      <inkml:brushProperty name="fitToCurve" value="1"/>
    </inkml:brush>
  </inkml:definitions>
  <inkml:trace contextRef="#ctx0" brushRef="#br0">118 34 143,'0'0'186,"0"0"-29,0 0-21,0 0-22,-9-4-10,9 4 2,0 0-6,0 0-7,0 0-5,0 0-17,0 0-13,0 0-15,0 0-8,-13 0-8,13 0-9,0 0-1,0 0 1,-12 4-5,12-4 2,-8 5-6,8-5 4,-11 8-6,11-8 0,-11 10 6,11-10-4,-11 13 5,11-13 0,-9 14 3,9-14 1,-8 13 8,8-13-24,-5 15 35,5-15-36,-3 14 34,3-14-40,1 14 35,-1-14-31,4 12 23,-4-12-21,8 13 34,-8-13-33,12 9 32,-12-9-36,15 9 34,-15-9-33,16 6 22,-16-6-17,15 4 37,-15-4-25,14 2 24,-14-2-32,16-1 34,-16 1-32,15-3 30,-15 3-25,13-4 36,-13 4-25,11-7 14,-11 7-20,9-10 16,-9 10-28,6-10 20,-6 10-11,5-14 15,-5 14-11,3-14-6,-3 14-14,0-14 17,0 14-16,-1-14 12,1 14-17,-3-15 22,3 15-24,-4-13 14,4 13-15,-6-11 16,6 11-26,-7-12 22,7 12-18,-8-9 18,8 9-19,-11-7 11,11 7-13,-13-4 21,13 4-20,-14 0 18,14 0-15,-16 4 18,8 0-24,-1 0 20,2 1-16,-1 2 23,1-1-22,0 1 23,2 1-19,-1 0 20,2 1-21,4-9 21,-5 17-22,5-17 16,-1 14-12,1-14 17,2 15-18,-2-15 21,8 14-20,-8-14 20,11 13-22,-3-8 17,-1 0-15,2-1 16,-9-4-17,17 6 20,-17-6-17,18 4 18,-18-4-14,18 0 10,-18 0-14,17-1 18,-17 1-15,16-6 14,-16 6-18,13-9 18,-13 9-17,12-11 11,-12 11-11,8-16 13,-8 16-14,4-18 16,-4 18-19,0-17 21,0 17-14,-2-18 5,-1 9-9,0 0 17,3 9-16,-7-15 14,2 8-20,5 7 16,-10-13-15,10 13 14,-12-10-14,12 10 14,-12-6-18,12 6 17,-15-4-16,15 4 14,-16 1-11,16-1 6,-18 5-9,18-5 18,-17 8-19,9-4 20,0 2-21,1 0 24,0 0-18,0 1 18,1 0-19,2 0 19,4-7-12,-8 15 13,8-15-8,-2 14 9,2-14-17,2 13 18,-2-13-17,7 12 15,-7-12-15,10 10 12,-10-10-6,12 8 11,-12-8-15,13 6 12,-13-6-15,14 3 17,-14-3-15,15 1 14,-15-1-9,14-3-9,-14 3 9,13-7 11,-13 7-17,10-11 20,-10 11-7,9-14 11,-9 14-10,3-17 3,-3 17-1,0-16 3,0 16-8,-3-19 11,-1 10-9,-1 0 3,0 1-3,0 0 1,-1 0-9,6 8 7,-11-13-14,5 7 7,6 6-9,-14-8 7,14 8-6,-13-5 3,13 5-9,-12-1 13,12 1-10,-13 3 12,13-3-13,-15 9 12,15-9-7,-12 10 9,12-10-1,-9 14-11,9-14 9,-7 15 7,7-15-7,-4 17 8,4-17-4,0 14 2,0-14-8,3 13 7,-3-13-3,8 13 8,-8-13-9,10 10 7,-10-10-4,13 9 3,-13-9-6,15 5 10,-15-5-8,14 4-5,-14-4 6,15 0 5,-15 0-4,15-4 1,-15 4-2,15-6 4,-15 6-1,12-8 0,-12 8 0,9-10-10,-9 10 5,5-13 4,-5 13-1,3-13-2,-3 13-2,-3-14 0,3 14-2,-4-14 1,4 14-2,-5-13 3,5 13-9,-8-10 8,8 10-7,-7-8 3,7 8-4,-5-8 0,5 8-3,0 0 10,-11-3-2,11 3 2,-9 3-1,9-3 3,-11 6-3,11-6-8,-8 9 6,8-9 6,-7 11-5,7-11 6,-4 13-5,4-13 6,-1 15-1,1-15 1,2 13-8,-2-13 5,3 12 0,-3-12 2,7 11-2,-7-11 5,10 10-5,-10-10 3,11 7-2,-11-7-3,13 5 10,-13-5-1,11 3-3,-11-3 4,0 0-5,16-2-1,-16 2 5,10-5-7,-10 5 2,7-8 3,-7 8-4,5-10-4,-5 10 1,2-11 0,-2 11-3,-2-14 4,2 14-3,-4-13-2,4 13 4,-5-12 1,5 12-2,-8-10 2,8 10-5,-7-9-1,7 9 2,-9-7 0,9 7-7,0 0 9,-13-3-5,13 3 4,0 0-4,-13 5 4,13-5 0,-9 7-9,9-7 7,-7 10 10,7-10-8,-4 12 8,4-12-7,-1 14 4,1-14-3,0 13 3,0-13 0,5 13 2,-5-13-5,8 12 3,-8-12-4,12 10 7,-12-10-3,13 8 2,-13-8 4,13 6-10,-13-6 4,13 3 5,-13-3-4,14 2 8,-14-2-9,0 0 4,17-2 1,-17 2-3,9-5 3,-9 5-22,7-7 21,-7 7 0,3-9-3,-3 9-2,0 0-5,-2-16 3,2 16-2,-7-10 4,7 10-6,-9-9 4,9 9-3,-12-10 6,12 10-8,-11-6 1,11 6-8,-11-5 3,11 5 0,0 0 23,-15-1-23,15 1 8,-9 3-6,9-3 11,-9 6-6,9-6 4,-8 9-5,8-9 7,-5 10-9,5-10 6,-3 11-3,3-11 5,0 0-1,-1 14 0,1-14 2,0 0 6,4 12-3,-4-12 1,0 0-1,7 8-1,-7-8 3,0 0-4,0 0 1,14 1 1,-14-1-2,0 0-1,12-5 4,-12 5-6,7-6 3,-7 6-5,0 0 0,8-10-4,-8 10-18,0 0-7,7-9-58,-7 9-18,0 0-91,3-9-59,-3 9-117,0 0-175,0 0-59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00:18.9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10838 2307 596,'0'0'486,"0"0"-118,-3-9-75,3 9-78,0 0-44,0 0-40,0 0-23,0 0 19,-1 9-9,1 0 19,0 4-12,-2 4-2,-1 3-29,0 5 7,0 2-41,0 5 13,-3 1-9,3-1-8,1-2-14,0-2-3,1-1-27,1-1 20,0-4-25,0-1 15,1-2-21,1-4 20,-2-1-21,2-1 17,-2-3-13,0 0 16,0-10-13,1 14 9,-1-14-20,0 0 4,0 0-20,0 0 7,0 0-15,0 0 0,-1-18 3,-1 4-23,-1-4 22,0-1-20,-3-4 30,1-1-16,2-2 24,-3 0-15,1-1 24,-1 0-14,3 1 33,-5 1 19,3 0 19,2 1-3,2 4 8,-2 1 10,3 0-13,0 1-5,1 2-10,2 2-8,2 0-8,-1 1-14,4 1-4,0 1-3,3 0-5,1 2-4,4-1 2,5 1 2,3 1-7,0-1 3,6 3-4,3 0 2,-1 0-2,4 2 10,-2 0-3,1 1-6,3 1-6,-6 0-35,1 1-39,-2 0-49,-3 1-33,1 0-62,-2 1-66,-4 0-46,-3 1-81,-1 1-274,-6-1-204</inkml:trace>
  <inkml:trace contextRef="#ctx0" brushRef="#br0" timeOffset="177.1526">10800 2478 228,'-13'4'475,"13"-4"-158,-18 7-39,18-7-74,-13 5-16,13-5-30,0 0 11,-7 6-23,7-6 6,0 0-32,17 4-17,-17-4-18,27 0-17,-6-2-17,5 1-17,3-1-23,2 0-83,5 0-73,0 0-107,-2 1-69,2-1-307,-5 1-140</inkml:trace>
  <inkml:trace contextRef="#ctx0" brushRef="#br0" timeOffset="395.1391">11350 2412 75,'2'-11'561,"-2"3"-87,0 8-73,-4-17-20,4 17-20,-1-14-35,1 14-50,-3-12-30,3 12-46,-3-10-46,3 10-40,0 0-30,-3-11-20,3 11-13,0 0-6,0 0-5,-5 9-9,2-1-3,0 4-4,0 2-3,0 3-5,-2 2 2,2 2-6,-3 3 4,1 0-5,0 1 0,2-1-30,2-3-60,-1 0-61,2-1-109,2-1-48,-1-1-85,4-1-65,0-4-323,-1-1-287</inkml:trace>
  <inkml:trace contextRef="#ctx0" brushRef="#br0" timeOffset="708.4869">11624 2577 191,'0'-11'553,"-1"3"-99,-2-1-85,0 2-27,-4-1-39,1 1-60,-1 1-44,-1 0-40,-2 0-22,10 6-35,-15-7-21,15 7-18,-17-4-14,17 4-12,-19 4-12,19-4 3,-18 10-7,8 0-4,3 0 0,-1 3-5,2-2 1,3 3-6,0 0 6,6 2-5,0-2-1,3 2-20,2-2 22,4 0-18,4-1 21,1-2-23,-2-2 3,4-2 27,1-1-22,0-2 23,-1-2-2,1-2 0,-2-1-3,-1-2 1,2-2 0,-3-1 3,-2-1-17,-1-2 23,-3 0 1,-4-1-2,-1 1 2,-5-1-6,0 1-6,-2 1-26,-3-1 26,1 1-31,-4 0 23,0 1-60,-1 2-28,0-1-47,9 6-73,-19-7-47,19 7-80,-15-3-14,15 3-391,0 0-239</inkml:trace>
  <inkml:trace contextRef="#ctx0" brushRef="#br0" timeOffset="1151.6706">11979 2577 123,'0'0'564,"7"-7"-141,-7 7-95,0 0-18,-2-8-46,2 8-34,0 0-49,-11-8-40,11 8-28,0 0-28,-15-1-26,15 1-2,0 0-9,-16 7-8,16-7-13,-9 11 2,6-3-5,0 0-3,0 1-6,3-1-1,0 2-2,3 0-4,0 0 3,3 1-4,2-2-2,0 0 3,2 0-2,1-2-6,0 0 5,2-3 6,-1 0-7,-12-4 3,25 5 1,-25-5-2,25 0 0,-11-3-3,-1 0 1,-2-2 0,0-1-2,-2 0 5,1-1 7,-2 0 3,-2 0 21,-2 0 10,-1 0 3,-3 7-9,5-13-15,-5 13-25,2-10 17,-2 10-29,3-8 13,-3 8 0,0 0-21,0 0 24,0 0-22,8-5 23,-8 5 1,9 5-7,-9-5 0,17 10-1,-6-5 2,0 1 0,4 0-7,1 1-2,1-1 4,0 0 6,0-1-1,-2-1 4,1 0 1,-2-1 9,-14-3 18,25 4 8,-25-4 8,23-1-4,-23 1-9,20-5 10,-20 5 6,15-10-3,-15 10-5,10-14-10,-10 14-6,3-14-7,-3 14-5,-3-15-10,3 15-7,-6-15-34,6 15-47,-5-14-56,5 14-55,-6-9-80,6 9-39,-7-8-90,7 8-37,0 0-237,0 0-183</inkml:trace>
  <inkml:trace contextRef="#ctx0" brushRef="#br0" timeOffset="2719.4726">12697 2559 324,'0'0'442,"0"0"-108,8-6-59,-8 6-35,0 0-30,0 0-33,-11-4-30,11 4-34,0 0-24,0 0-15,0 0-21,-18-1-13,18 1-9,0 0-5,0 0-6,0 0-2,-4 8-3,4-8-2,0 0 0,13 7-1,-13-7-12,0 0 12,17 4-4,-17-4 4,0 0 12,20 1 17,-20-1 15,12-3 21,-12 3 4,13-5 6,-13 5-1,5-8-13,-5 8-14,-2-11-7,2 11-2,-8-11-3,0 5-10,-1 1-6,0 0-6,-5 1-9,14 4-2,-26-5-6,26 5-2,-35 0-3,20 3-2,-5 1-1,1 1-2,2 2 3,2 1 5,1 1-5,1 1 0,6 2-1,0-1-2,4 1 2,5 0 1,1 0 5,6 0-5,4 2-20,4-2 26,4 0-12,3-1 10,4-2-18,3 0 19,3-3-18,0 0 22,-2-2-20,-1-2 21,-1 0-3,1-2 4,-3-3-1,-4-1-4,4-2-3,-4-3 1,-3-3 0,-2-1 1,-4-1 5,-1-6 2,-4-1 0,-3-2 0,-3-1 26,-3 0 13,-1 1 17,-1-2 30,-3 1-5,0 0 1,-2 2-4,1 3 20,-1 0 1,1 3-8,0 2-5,2 2-26,0 1-7,0 1-29,2 2-10,1 8-17,-3-13-4,3 13 0,0 0 1,0 0-2,0 0-1,0 0-2,10 9 1,-5 1-6,0 3 7,1 4 6,-1 3-6,1 3-4,0 1 8,-1 1-2,-1 1-9,1 0 14,-2 0 1,0 0-6,2-1 2,-2-1-4,0-3 3,0-2-1,2-1 1,-2-4-3,0-1 1,0-2 3,-1-1 8,-1-2 0,-1-8-9,5 9 6,-5-9-12,0 0-7,0 0 7,14-7-9,-10 0 13,1-2-17,0-2 6,2-2 2,0 1-2,0-4 5,0 0-2,2 2-6,-1 0 3,-2 0 0,0 3-5,2 0-5,-1 0-5,3 2 2,-2 2-4,1 1 7,2 2 4,-11 4 0,21-5-5,-21 5 1,22 1 2,-22-1 2,23 6-17,-12-1 27,2 3-3,-3 0-10,0 1 2,1 1-2,-2 1 4,0 1-7,1-1-27,-1 0-3,2 1 8,0-1 3,1 0 10,2-1-3,0 0 11,1-2-3,2-1 7,0-1-1,4-1 16,-4-2 0,1-1-1,1-2-4,-1 0 8,1-3-4,1-1 8,-1-3 0,-2 0-2,0-2-1,-5 0 4,-1-3-1,-1 1-3,-4-2 6,-3-1-6,-5 0 6,-2 1 0,-3-2 4,-3 0 8,-3 3-4,1-1 1,-2 3-11,0 2 4,0 0-8,0 2-1,0 1-8,14 5 3,-25-3-2,25 3-3,-23 3 4,23-3-3,-20 9 4,12-3-6,3 2 6,2 1-2,3 0-5,2 1 0,1 1-5,3 0-9,3 0 3,2 0 2,2 0-9,1-1 6,1-2-1,1 1 3,1-3 9,-2 0-8,1-2 15,-2-1 3,-14-3 3,28 1 4,-28-1-3,23-4-1,-11 1 1,-1-3 0,0-1 2,-2-1-1,-1-1 3,-2 0-1,-1 0 1,-2 0 10,-2-1-2,1 1-2,-2 9 24,2-16-6,-2 16-10,0-12-8,0 12-8,0-10-10,0 10-1,0 0-4,0 0 2,0 0-1,0 0 6,0 0-1,0 0-2,10 11 3,-6-3-3,3 2-6,-1 0-6,4 0 2,-2 1-7,2 0 4,0-1-14,1 0 11,-1 0-6,1-3 15,-1 0-5,0-1 17,0-2-3,-10-4 7,20 6-8,-20-6 10,0 0-7,23-2 7,-23 2 0,11-8-2,-11 8 3,8-12-3,-8 12-2,1-15-6,-2 7 8,-2-1-3,-2 1-1,-3-1 1,0-1-4,-1 1 2,0 1 0,0 1-2,2 0-1,0 1-2,7 6-5,-11-9-17,11 9-36,-6-8 9,6 8 6,0 0 11,0 0 1,7-5 8,-7 5-2,0 0-4,30 0-5,-30 0-6,35 0-2,-14 0-3,2 0 0,2-2 8,1 1 8,0-1 1,-2-1 13,-4 1 10,-3-1 9,0 1 9,-3-2 6,-2 0 28,-1 0 14,-11 4-3,16-9 18,-16 9 0,9-9 4,-9 9 11,3-8-2,-3 8-16,0 0-13,0-9-13,0 9-14,0 0-11,0 0-7,0 0-5,0 0 1,0 0-7,0 0 8,-6 7 1,6-7-6,4 15 2,0-5 2,2 1 0,0 0-1,-1 2 2,2-1-1,3 1-2,-1-2 1,-1 1-2,3-2-1,-2 0 3,2-1-2,-4-2 6,3-1 4,-10-6 4,17 8-1,-17-8 0,20-1 4,-8-2-6,2-3-1,-1-3-5,2-3-4,-2-3 4,1-4-8,-2-2 5,-1-2-4,-3-3 4,-2 0 2,-3-1-6,-3 0 18,-5 2 20,1 0 22,-4 3 23,2 3-5,-2 2 0,-1 2-28,-1 3-6,3 1-26,-1 3 2,0 2-14,8 6 4,-15-4-10,15 4 20,-14 7-21,7 1 16,1 2-12,2 3 10,4 1-8,0 2-4,4 4-2,4 1 1,3 1 1,1-1 3,4 1-1,1-1-40,0-1-49,3-2-68,-1-1-48,-2-3-52,0-2-61,0-1-79,0-3-82,0-1-64,-3-3-284,-14-4-361</inkml:trace>
  <inkml:trace contextRef="#ctx0" brushRef="#br0" timeOffset="2869.5383">14396 2412 389,'-20'-6'823,"3"2"-216,5 0-135,12 4-123,-20-5-75,20 5-54,0 0-48,-11-4-31,11 4-23,0 0-19,23 0-20,-23 0-15,42 0-11,-11 0-19,8 1-5,6-1-46,4 0-104,9-1-152,1 1-225,-1-1-446,1 1-525</inkml:trace>
  <inkml:trace contextRef="#ctx0" brushRef="#br0" timeOffset="3714.2071">10761 2806 323,'-36'4'385,"1"-1"-60,2 1-46,5 0-27,2-3-24,3 2-62,4-1 8,2 0-70,1-1 11,16-1-65,-21 3 31,21-3-51,0 0 47,0 0-13,20 9 59,17-7 13,23 0-12,29-2-18,33-1-12,23-2 3,48-3-23,18 0 3,17-1-11,14 0 13,17-1-20,9-1 8,6 0-22,4 0 8,1 0-23,-3 0 3,-12 1-6,-16 0 3,-17 1-16,-19 2 1,-20-1 2,-45 3-6,-12 0 0,-17 1-6,-28 0-2,-12 1 8,-21 0 1,-10 0 3,-7-1-2,-12 2-2,-10-1-24,-18 1-15,0 0-44,0 0-56,0 0-66,-20-3-112,-9 5-62,-10-1-124,-12 2-303,-3 1-319</inkml:trace>
  <inkml:trace contextRef="#ctx0" brushRef="#br0" timeOffset="8866.2382">18750 1730 160,'0'0'198,"0"0"-39,0 0-10,0 0-14,0 0-4,0 0-9,0 0-4,0 0-10,0 0-19,0 0 5,0 0-31,0 0 38,0 0-29,0 0 33,0 0-33,0 0 12,0 0-32,0 0 19,0 0-35,0 0 15,0 0-18,0 0-2,0 0-28,0 0 21,0 0-25,0 0 24,0 0-30,0 0 25,0 0-19,0 0 19,0 0-28,0 0 26,0 0-26,0 0 24,0 0-22,0 0 24,0 0-22,0 0 23,0 0-20,0 0 22,0 0-24,0 0 23,0 0-17,0 0 16,0 0-26,0 0 21,0 0-19,0 0 24,17-2-23,-17 2 17,0 0-14,0 0 15,0 0-13,20 1 13,-20-1-10,0 0 25,0 0-16,0 0 17,20 2-21,-20-2 18,0 0-13,0 0 10,0 0-11,0 0 4,20 0 2,-20 0 6,0 0-7,0 0 7,0 0-5,0 0 1,0 0-1,17 1 0,-17-1-4,0 0 0,0 0-7,0 0 4,0 0-3,24 1-5,-24-1 3,0 0 0,0 0-1,17 1 19,-17-1-20,0 0-3,0 0 0,20 0-2,-20 0 1,0 0 1,0 0 2,0 0-21,20 1 21,-20-1-3,0 0 7,0 0 0,0 0 1,0 0-4,0 0 6,0 0-4,20 0-1,-20 0-1,0 0 7,0 0-9,0 0 12,0 0-17,0 0 11,0 0-9,0 0 7,0 0-3,0 0-1,0 0-4,0 0 8,0 0-1,0 0 1,0 0-5,0 0 5,0 0-3,0 0 8,0 0-20,0 0 22,0 0-10,0 0 12,0 0-7,17 1 9,-17-1-15,0 0 12,0 0-12,0 0 11,0 0-9,0 0 8,0 0-13,0 0 12,0 0-20,0 0 23,0 0-19,0 0 20,0 0-22,0 0 18,0 0-15,0 0 13,0 0-13,0 0 11,0 0-13,0 0 9,0 0-11,0 0 13,0 0-10,0 0 15,0 0-16,0 0 17,0 0-14,0 0 14,0 0-23,0 0 20,0 0-13,17-1 15,-17 1-12,0 0 10,0 0-17,0 0 16,17-1-12,-17 1 13,0 0-18,0 0 19,24-1-13,-24 1 17,0 0-21,20-1 19,-20 1-21,0 0 19,23-1-15,-23 1 13,0 0-11,26 0 12,-26 0-12,0 0 16,24-2-17,-24 2 16,0 0-23,24 0 19,-24 0-32,0 0 39,24-1-19,-24 1 17,20-1-16,-20 1 22,20 0-24,-20 0 18,23-2-15,-23 2 15,25-1-9,-25 1 5,26-1-22,-26 1 20,30-2-13,-30 2 17,31 0-16,-31 0 13,34-1-18,-34 1 22,33 0-26,-33 0 25,27-1-13,-27 1 12,30-1-11,-30 1 10,31 0-30,-31 0 33,26-1-14,-26 1 18,31-1-24,-31 1 22,27-2-19,-27 2 19,31-2-23,-31 2 28,29-1-22,-29 1 17,28-1-18,-28 1 19,26-2-29,-26 2 22,20-1-17,-20 1 13,21-1-16,-21 1 19,0 0-19,24-1 20,-24 1-23,0 0 28,24-1-17,-24 1 24,0 0-25,26-1 19,-26 1-18,20 0 20,-20 0-21,20 0 14,-20 0-16,21-1 20,-21 1-23,20-1 19,-20 1-20,20 0 19,-20 0-13,17 0 13,-17 0-18,0 0 21,23-2-25,-23 2 26,0 0-20,20 0 17,-20 0-16,0 0 19,0 0-18,20-1 16,-20 1-11,0 0 14,0 0-15,17-1 18,-17 1-6,0 0 27,25 0-28,-25 0 26,24-2-22,-24 2 18,26-1-28,-26 1 26,34 0-8,-34 0-1,34-2-3,-18 1-2,-16 1-8,34 0 2,-34 0-3,34-1-6,-34 1 1,26 0 6,-26 0-5,28-1 2,-28 1 1,26 0-1,-26 0-5,24 1-1,-24-1 4,25 1-18,-25-1 23,29 0-21,-29 0 24,31 2-25,-31-2 28,33 1-26,-33-1 20,31 2-19,-31-2 19,29 1-20,-29-1 21,28 3-21,-28-3 14,29 3 2,-29-3 10,25 2-29,-25-2 31,27 4-26,-27-4 29,29 3-27,-15 0 24,-14-3-29,28 5 27,-28-5-23,29 5 26,-15-2-27,3 0 21,-1 0-19,-2 0 23,3 1-30,3 0 31,-6-1-23,6 2 24,-3-1-26,0 1 22,3-1-21,-3 0 23,-4 1-25,4-1 25,-3 1-29,-2 0 29,2-1-17,3 2 17,-3-1-23,3 1 20,0 0-20,-4-1 27,4 2-30,-3-1 28,0 0-24,-2 0 26,2 0-30,-2 0 26,-1-1-23,0 2 25,-2-2-25,2 1 23,-1 1-21,0-1 30,-3 1-33,3-1 24,-3 0-21,-1 1 19,3 1-27,-4 0 33,1-1-26,2 1 28,-2-1-28,-3 1 25,3-1-23,-1 1 25,1 0-25,-3 0 24,3-1-26,-2 1 27,0 0-1,-1 0-3,0 0-2,2 0-3,-2 0 2,-1 0 2,-1 1 8,-1-2 4,3 2-3,-3 0-3,3-1-6,-3 1 7,0 0 1,0 0-6,0 0 18,0 0-21,0-9 14,4 17-4,-8-8 0,4-9-5,0 17-5,0-17 0,0 17-3,0-17 3,-3 16 0,3-8 1,-3 1-1,3-9 4,-1 16-1,-1-7-3,-1-1 0,1 0-4,-1 0 4,0 0 1,3 1 0,-3-1 7,0 0-3,2 1 1,-3-1-4,1 0 1,0 0-2,0 0-5,0 0-3,3-8 2,-5 14 2,5-14-2,-6 14-2,6-14-1,-9 14 2,9-14-5,-5 14 3,-1-7-1,3-1-2,3-6 4,-9 14-3,9-14 5,-11 13-3,5-6 0,2-1 6,-3 1-3,1-1 1,6-6-2,-11 12-2,11-12 3,-13 10-2,13-10-2,-11 11 4,11-11-1,-12 10 0,12-10-1,-16 10 0,4-5 1,4 0 3,-4 1 0,-2-1-3,2 1 2,-2-2 7,0 2-3,3-1-1,-5-1-5,5 1 5,-1-1-3,-2 0 0,5 0-4,-5 0 2,14-4 4,-22 7-7,22-7 1,-20 7 1,20-7-1,-20 6-3,20-6 2,-19 6-1,19-6-2,-25 6 0,13-3 0,-2 1 7,-3-1-5,3 1 6,-6 0-3,-3 0 7,3 0-4,-1 0 11,-2-1-4,3 0 4,-3 1 0,3-1-5,-2 0-3,-1 0 3,6-1 0,-4 1-4,1-1 1,0 0 1,3 0-3,-3 0 2,0 0-6,0 0 0,-1 0 0,-2-1-1,3 1 1,-3-1-3,-1 1 4,0-1 2,0 0-2,-2 1 2,1 0 1,-1 0 1,0-2-6,5 2 11,-2-2 1,3 1-5,-2-1 4,2 1-6,0-1 2,0 1-4,0-1 6,-1 1-11,1-1 6,0 0-4,-3 0 3,3 0-10,0 0 9,-1 0-2,-2 0 1,3 0-7,-5 0 7,5 1-7,-3-1 7,-4 0-2,7 0 1,-4 0-6,0 0 6,1 1-6,0-1 9,0 1-14,2-1 12,1 1-4,-3-1 4,4 0-8,-1 1 8,-3-1-15,3 0 11,-3 2-4,-1-2 6,1 1 2,0 0-3,1-1 1,2 1-13,0-1 17,0 1-4,-1-1 6,1 0-10,-3 1 6,3 0 0,0-1-4,20 0 2,-41 1-3,21-2 2,-3 2-2,1-2-2,-1 1 6,0 0-6,0 0 4,-7 0 1,2 0-1,0 0-6,2 1 10,-5-1-17,5 0 15,2 0-5,-2 0 6,3 0-9,1 0 13,2 0-9,-3 1 7,6-1-9,17 0 8,-38 0-5,38 0 5,-35 0-7,35 0 11,-31-1-14,31 1 8,-38 0-8,21 0 9,17 0-11,-40 0 13,20 0-16,-3 0 12,1-1-3,2 1 14,20 0-8,-36 0 12,36 0-16,-34 0 9,14 0-11,0 0 10,0 0-10,3-1 9,-4 0-18,21 1 21,-34 0-17,34 0 14,-32-1-10,32 1 13,-31-2-17,31 2 21,-31-1-19,31 1 15,-30-4-19,13 3 15,0-1-11,2 0 12,-2 0-13,3 0 11,0-1-11,-2 0 12,2 1-14,0-1 13,0 1-15,0-1 23,14 3-28,-23-6 26,23 6-13,-23-6 11,23 6-19,-20-6 20,20 6-11,-20-7 15,20 7-16,-21-7 15,21 7-17,-17-8 15,17 8-17,-17-10 16,8 4-16,1 1 18,-1-1-18,1 0 11,2-1-11,-2 0 23,2 1-26,0-1 29,0 0-19,1-1 15,-1 0-22,0 1 2,1-1-9,2-1 5,0 2 7,-4-1 3,7 0 16,-4 1-22,1-1 20,0 0-22,0-1 13,3 0-14,-4 1 13,4-1-17,-3 0 14,3 0-12,-3-1 17,2 2-19,1-2 22,0 1-27,0 0 24,0 0-18,1-1 15,2 1-24,-3-2 24,0 2-17,3 0 18,-3-1-17,4 1 18,-4 0-28,0 0 27,0 1-14,1-1 17,1 1-15,-1-1 12,1 0-19,-2 9 20,3-16-24,-2 7 28,2 1-21,-3-1 17,4 0-20,-1 0 25,0 0-25,1 1 14,0-1-15,-1 1 4,1 1 1,-1-1 2,0 0-3,4 1-8,-4 0 12,0-1 4,-3 8 1,8-14-4,-8 14 0,9-12-7,-9 12 5,8-13 7,-8 13 0,9-12-2,-9 12 0,8-11-10,-8 11-4,9-11 12,-9 11 4,11-11 0,-11 11 1,9-11-1,-9 11-3,11-10 0,-11 10 2,12-11-2,-12 11-3,13-10 6,-13 10-9,11-9 7,-11 9 1,11-7 0,-11 7-2,12-8 0,-12 8 0,11-8 2,-11 8-3,9-8-5,-9 8 8,14-8-1,-14 8-1,17-9 0,-17 9 2,13-10-7,-13 10 4,13-7 2,-13 7 2,18-9-3,-18 9 1,13-8-1,-13 8-3,10-6 2,-10 6 2,11-6-1,-11 6 2,0 0-6,12-7 2,-12 7 2,0 0-7,12-6 8,-12 6 0,0 0-2,16-7 4,-16 7-2,14-6 1,-14 6-17,15-7 19,-15 7 0,19-7-2,-19 7-6,16-6 8,-16 6-5,17-6 1,-17 6 5,14-6-4,-14 6 2,20-7-5,-20 7 0,17-6 1,-17 6 4,15-6-2,-15 6 0,17-5 1,-17 5-1,17-5-2,-17 5-5,17-6 7,-17 6 4,17-5 1,-17 5-1,21-7-2,-21 7-1,21-6-4,-21 6 6,20-7-4,-20 7 2,19-6-6,-19 6 6,17-4-4,-17 4 5,14-5-5,-14 5-1,14-4 2,-14 4-3,17-4 2,-17 4-1,22-4 1,-22 4 1,17-3-4,-17 3-12,17-2-4,-17 2 26,17-3-4,-17 3 3,14-2 6,-14 2-1,17-2 1,-17 2-5,14-3-1,-14 3 1,14-2-9,-14 2 9,0 0-3,22-3-11,-22 3 10,0 0-1,20-3-2,-20 3 2,0 0 0,21-2 2,-21 2 3,16-3 0,-16 3-4,19-2-2,-19 2 7,20-3-8,-20 3 2,18-1 0,-18 1 3,17-2-2,-17 2-5,17-2 6,-17 2 3,0 0-4,21-2-1,-21 2 3,0 0 1,20-2-10,-20 2 12,0 0-4,20-1-1,-20 1 0,0 0 0,17-3 3,-17 3-2,0 0-3,20-1-1,-20 1 6,0 0-6,23-1 4,-23 1 1,0 0-1,24 0-4,-24 0 0,0 0-1,24-1 3,-24 1-4,0 0-2,17 0 5,-17 0 2,0 0 1,21 0-18,-21 0 23,0 0-7,23 0 1,-23 0 8,0 0-1,26 0-4,-26 0 1,0 0-2,23 0 4,-23 0-9,0 0 6,24 0 3,-24 0-6,0 0 1,21 0-2,-21 0 5,0 0-4,21-2 0,-21 2 1,0 0-27,23-1-42,-23 1-55,0 0-68,20-3-101,-20 3-88,0 0-115,23-2-611,-23 2-721</inkml:trace>
  <inkml:trace contextRef="#ctx0" brushRef="#br0" timeOffset="10027.5312">18882 2187 186,'0'0'471,"0"0"-92,0 0-53,9-6-67,-9 6-53,0 0-24,8-7-4,-8 7-26,9-8-36,-9 8 6,6-9-10,-6 9-5,8-11-26,-8 11-14,3-11-23,-3 11 13,3-11-26,-3 11 9,0-11-21,0 11 14,0-10-25,0 10 21,-6-11-33,6 11 20,-11-9-35,11 9 29,-15-7-18,15 7 16,-19-6-20,19 6 19,-26-2-20,26 2 19,-30 1-20,13 0 17,0 1-13,0 1 13,0 0-17,3 1 16,0 0-14,2-1 18,1 3-7,1-2 2,10-4-7,-13 10 6,13-10-6,-7 8 3,7-8 4,0 10-1,0-10-4,10 11 3,-3-5 3,-7-6-4,21 10 5,-9-3-4,2 0-18,0-1 26,0 2 4,1-1-7,-4 2-10,3-1 8,-2 0 4,2 1-34,-4 0 39,-3 1 2,3 0-3,-6-2-6,0 2 2,-1-1 2,0-1-8,-6 1 11,3-1-5,-3 0-3,-2 1 3,-1-2 0,-1 0 2,-2-1-5,1-1 4,-2 0 4,0-1 7,-2 0 9,1 0-2,11-4 7,-26 6-2,12-3-11,14-3-4,-25 3-6,25-3 1,-26 1 3,26-1-4,-24 0-1,24 0-3,-25-1-3,25 1 0,-18-2-3,18 2-9,-17-4-24,17 4-10,-14-4-12,14 4-38,-9-6-30,9 6-54,-4-7-7,4 7-64,4-9 18,-4 9-115,9-10-251,-1 4-110</inkml:trace>
  <inkml:trace contextRef="#ctx0" brushRef="#br0" timeOffset="10305.4703">19144 2114 39,'0'0'534,"3"-10"-156,-3 10-28,-3-9-60,3 9-18,0-10-1,0 10-51,0-9-13,0 9-41,-3-8-4,3 8-49,0 0-12,0-9-39,0 9 3,0 0-36,0 0 13,0 0-33,0 0 19,0 0-20,0 0 13,-4 8 0,4-8 1,0 16-5,-3-5 9,2 1-16,-2 1-14,3 0 23,-3 2-7,3-1-3,0 1 0,0 0-18,0 1 16,3-1-3,-3 0-52,1-1-62,1-2-47,2 0-51,0 0-44,-4-3-20,3 0-105,0-2-282,-3-7-167</inkml:trace>
  <inkml:trace contextRef="#ctx0" brushRef="#br0" timeOffset="11347.6224">19013 2142 154,'0'0'237,"27"-2"-92,-27 2 22,37 0-64,-14-1 20,0 0-38,4 1 14,-2-1-47,1 1 36,-3-1-46,-1 0 31,0 0-32,-2 0 34,-2 1-22,-18 0 43,30-2-12,-30 2 44,26 0-8,-26 0 32,17-1-20,-17 1-19,0 0-24,20-1-18,-20 1-12,0 0-12,0 0-9,0 0-16,0 0-6,0 0 2,0 0-5,-20 4-3,20-4 2,-17 8-9,8-2 6,-2 0-4,-1 2-37,1 0 44,1 1-39,3 0 36,1 0 6,-2 0-4,5-1-8,0 1 7,-1-1-6,4 1 0,0-9-3,0 17 8,0-17-10,4 14 0,-4-14 1,6 12-7,-6-12 13,11 10-5,-11-10 7,10 5-1,-10-5-4,0 0 0,27-2-1,-27 2 1,20-8 1,-11 4 5,2-2-34,0-1 45,-5 1-1,4-2 4,-3 1-5,-1-1 1,1 0 29,0 1 5,-3-2-4,-1 3-4,-3 6-11,10-13-1,-10 13-11,7-9-8,-7 9-1,3-8-14,-3 8-6,0 0-2,11-7 5,-11 7-4,0 0 4,0 0 2,0 0 2,17 4-3,-17-4 6,9 7 2,-9-7-6,11 10 3,-11-10 0,12 13-4,-7-7 2,4 1 0,-3 0 0,2-1 2,-2-1-1,2 1 1,1-1-1,-9-5 3,14 9 4,-14-9 0,13 6-6,-13-6 5,14 3 3,-14-3 1,0 0-2,23-2 2,-23 2 1,11-6-5,-11 6 4,12-9-5,-12 9-1,5-10-2,-5 10 2,0-12-5,0 12 0,-3-13-20,3 13 23,-5-12 0,5 12-6,-6-10 5,6 10-9,-6-10 5,6 10-5,-5-8-19,5 8-18,0 0-19,-3-8-5,3 8 5,0 0 9,0 0 11,8-8 9,-8 8 5,0 0 3,17-5 9,-17 5 7,18-2 0,-18 2 0,21-2 3,-21 2 2,18-3 3,-18 3 5,16-1 16,-16 1 3,0 0 12,20-3 18,-20 3-10,0 0-27,0 0 28,17-2-8,-17 2-7,0 0-11,0 0-5,0 0-8,0 0 2,0 0-11,20 1 6,-20-1 2,0 0-5,6 10 6,-6-10-1,5 9 4,-5-9-4,0 14-2,3-6 3,0 1-1,-3 0-4,3 0 1,2 1-1,-2-3 1,3 3 0,3-1-1,-1 0 5,1-1-4,5-1 9,0 1-15,-1-4 6,4 0 14,0-3 2,3 1 7,0-3-1,5-1-1,-2-2 7,7-2 4,-4-2-17,2-1 23,-5-1 10,0-2-4,2-2 3,-5 1 11,-3-2 0,-1 0-6,-2 0 6,-3 0-12,-5 0 47,0 2-24,-3 0 1,-3-1-29,0 2 11,-3 0-24,-3 2 8,3 1-22,-2 0 3,-1 2-15,3-1 11,3 8-22,-11-9 12,11 9-21,-12-6 19,12 6-15,0 0 18,-20 5-16,20-5 21,-14 12-16,4-3 18,6 1-7,-3 2 5,4 0-1,3 1-2,0 1-8,0 1 12,7 1-10,-1 0 2,1 0-6,4 1-2,5-2-18,-2 1-28,3-2-60,3-1-31,3 0-39,1-3-53,-1-1-77,2-1-57,-2-3-17,0-2-364,3-2-261</inkml:trace>
  <inkml:trace contextRef="#ctx0" brushRef="#br0" timeOffset="11513.7044">20243 2158 47,'-34'-3'539,"7"2"-131,3-1-106,3 1-73,4-1-47,17 2-42,-32-2-23,32 2-22,0 0-5,-20 1 8,20-1-15,0 0-8,20 4-13,-3-3-7,12-1-13,2 0-14,13 0-21,10-2-64,6 2-83,1-2-56,2 0-174,12 0-204,-4 1-87</inkml:trace>
  <inkml:trace contextRef="#ctx0" brushRef="#br0" timeOffset="14571.8953">19505 2775 278,'0'0'331,"0"0"-50,0 0-16,0 0-25,0 0-24,0 0-15,0 0-7,0 0-42,0 0 31,3-10-16,-3 10-13,0 0-15,0 0-9,0 0-6,0 0-6,0 0-9,0 0-12,0 0-10,0 0-14,-3-8-12,3 8-10,0 0-12,0 0-8,0 0-7,0 0-4,0 0-5,0 0-6,0 0-2,0 0-3,0 0-1,0 0 5,0 0 0,0 0 22,0 0 11,0 0 10,0 0 7,0 0 10,0 0 12,0 0 5,0 0 2,0 0-11,0 0-4,0 0-11,0 0-9,0 0-7,0 0-12,0 0-7,0 0-1,0 0-12,0 0-1,0 0-7,0 0-8,6-7 1,-6 7-2,0 0-2,0 0 1,0 0-1,0 0 1,0 0-3,0 0 2,0 0 0,0 0 6,0 0-2,0 0 5,3 9-2,-3-9 0,0 0-2,3 8 3,-3-8-3,0 0 5,3 11-2,-3-11-2,2 9-1,-2-9 6,3 10-5,-3-10 4,3 11-4,-3-11 4,3 13-2,-3-13-1,3 15 0,-3-15 5,3 17-4,-3-8-4,0 0 3,0 0 5,2 0 2,-2 0-5,1 0 1,-1 1 1,0-1 0,2 0-4,1 1 2,-3 0 0,0 0 2,3 0 9,-3 0 1,0 0 3,0 1-9,0-1 5,0 1-8,0-1 3,0 0-3,-3 1 6,3 2-6,0-1 11,-3 0-2,3 0 0,-2 1-2,2-1 6,0 0 6,0 1 11,-1-1-5,1-1-5,1 1-5,-1-2 1,0 3 1,0-2-1,2 0-6,-2-1 1,3 1-1,-3-1 0,3 0-33,-3 0 36,0 0-35,3 0 38,-3 0-3,3-1-5,-3 1 1,4 0-5,-4 0 2,0 0 13,4 1 14,-4-1-4,3-1-6,-3 2-3,3-1-4,0 1-1,-3 0-4,0 0 6,4 0 1,-4 1-4,3-2 1,-3 0-8,4 1 2,-1-1-7,-3 2 3,4-2 3,-1 0-7,-3-1 2,3 0 0,0 0 0,2 0-5,-2 0 2,-3 1 1,3-2 0,0 0-1,0 0-5,-2 0 7,1 1-5,3-2-1,-5 1 1,3 0-1,0 0 4,-3-8-1,3 15-2,-3-15-1,3 14 1,-3-14 3,5 13-2,-5-13-8,3 12 8,-3-12-5,0 11 6,0-11-2,3 9-3,-3-9 3,3 8-3,-3-8 1,0 0 6,0 11-4,0-11-2,0 0-3,3 7-5,-3-7 1,0 0 10,0 0-2,0 0 1,0 11-1,0-11 0,0 0-8,0 0 8,0 0 4,0 0-6,3 8 3,-3-8 0,0 0 0,0 0 5,0 0 3,0 0-1,0 0-1,0 0 12,0 0 28,0 0 5,0 0 4,0 0-21,0 0 3,0 0-6,0 0-10,0 0-2,0 0-5,0 0-1,0 0-3,-15-3 0,15 3-6,0 0-13,0 0 8,-8-7 1,8 7 3,0 0-4,-9-7 2,9 7-6,-8-6 4,8 6-6,-9-7 7,9 7 2,-11-8-4,11 8 1,-13-10-4,13 10-3,-14-11 4,8 5 5,-2 0-2,-1 0-2,3 0-1,-2-1-1,-1 1-8,1-1 12,2 1 1,-2 0-1,-1-1 0,0 0-7,1 1 7,-1-1 1,1 1-2,-2 1 3,3-2 4,1 2 1,-4-1-5,10 6-4,-17-10 4,17 10 0,-14-9 2,14 9 1,-14-8-5,14 8-1,-12-6-1,12 6 2,-11-7 0,11 7 0,-11-5-4,11 5 3,0 0-9,-12-6 5,12 6-2,0 0-7,0 0-1,-11-6-7,11 6 4,0 0 3,0 0 1,0 0 5,0 0-1,0 0 2,0 0-1,3 10-3,-3-10 11,5 9-4,-5-9 0,12 11 3,-4-4-6,1-2 9,-1 3-4,1 0 8,2 0-7,1 1 3,-4 0 0,5 0-4,-3 0 0,0 0 2,1 0 5,-1 0-2,0 0 0,1 0-2,1-1 3,-4 1-5,1-3 9,0 1-7,-1 0 0,1 0-2,-1-2-3,-8-5 4,13 11-4,-13-11 9,10 8 1,-10-8-10,10 7 13,-10-7-1,0 0-1,11 8 0,-11-8-2,0 0 14,9 5-11,-9-5 2,0 0 0,0 0 1,18 0-4,-18 0 5,19-6-3,-8 1-5,3-2 2,3-2-7,3-1 3,6-4 0,1-1-3,1-1 0,1-1-5,-1 1 5,2 0-2,-3 1 4,0 0-1,-7 2 1,3 1-7,-6 1 3,3 0 6,-6 3 3,-1 0-2,-2 1 3,-1 1-2,-3 0-4,-7 6 4,17-9-7,-17 9-1,12-8-1,-12 8-3,11-6 3,-11 6-7,6-5-1,-6 5 3,0 0-6,11-6-8,-11 6-15,0 0-18,0 0-15,9-6-25,-9 6-20,0 0-31,0 0-40,0 0-55,0 0-51,8-6-21,-8 6-72,0 0-47,0 0-21,0 0-77,0 0-402,0 0-505</inkml:trace>
  <inkml:trace contextRef="#ctx0" brushRef="#br0" timeOffset="18353.7455">17381 3911 279,'0'0'246,"0"0"-33,0 0-49,0 0-4,0 0-35,0 0 14,-13 4-47,13-4 14,0 0-38,0 0 11,0 0-35,0 0 16,0 0-28,0 0 18,0 0-23,0 0 31,24 1-34,-24-1 5,23 0 0,-23 0 12,39-1-2,-11 0-2,3-1 7,6 0-7,8 0-5,8 0-4,4-2 0,10 1 24,4-1-37,0 1 30,0-2-41,4 1 40,1 1-47,-2-1 31,1 0-30,-1 1 32,-3-1-42,2 1 39,2-1-37,-1 1 35,-4-1-36,1 1 32,1 0-35,-1-1 33,-1 1-35,1 0 44,-11 0-37,-2 1 32,2-1-16,1 0 20,-4 1-41,4-1 39,-4 1-35,-3-1 38,4 0-39,-6 1 42,-1 0-44,-4 0 44,-5 0-38,4 0 46,-5 1-35,2-1 26,0 1-36,-1-1 40,-1 0-47,-1 0 48,0 1-46,0-1 40,-2 0-40,2 1 37,-3-1-39,-4 1 40,-2 0-36,3 0 30,-5-1-33,5 1 36,-3 0-39,4-1 37,-3 2-41,-1-1 42,2 0-44,-2 0 43,0 0-42,1 0 44,-4 0-40,2 0 40,-2 0-30,1 0 36,2-1-37,-2 2 38,-1-1-40,-1-1 38,2 1-39,-1 0 44,2 0-40,-3 0 34,4 0-28,-1-1 35,1 1-35,-2-1 25,2 1-31,2 0 29,-2-1-30,0 1 31,1 0-33,-4 0 33,5 0-33,-5-1 26,3 1-23,-5 0 25,4 0-30,-4 0 30,-1 0-19,3 0 19,-2 0-23,0 0 29,-1 0-24,2-1 23,2 1-24,-1 0 28,-2-1-23,5 1 21,-4-1-26,2 1 19,-1-1-27,0 0 32,-2 1-31,1-1 24,-1 1-2,-3 0-5,-1-1-2,1-1-26,-6 2 28,3 0-25,-2 0 24,-18 1-5,26-2-6,-26 2-31,32-1 11,-32 1-27,25-2-4,-25 2-68,20-1-7,-20 1-49,21-1-45,-21 1-56,0 0-60,13-3-267,-13 3-116</inkml:trace>
  <inkml:trace contextRef="#ctx0" brushRef="#br0" timeOffset="19291.16">17443 3939 153,'0'0'337,"0"0"-49,0 0-65,9-6 5,-9 6-56,0 0-17,0 0-5,0 0-9,0 0-15,5-7-12,-5 7-11,0 0-15,0 0-20,0 0-16,0 0-3,0 0-18,0 0-9,0 0-6,0 0-5,0 0-3,0 0-5,0 0 17,0 0 1,0 0 8,-8 11-15,0-4 27,-1 4 8,-8 2 4,-3 4 12,-3 3-1,-8 3 1,-2 2 16,-1 1-29,-6 1 17,-5 5-25,0-1-5,-3 2 1,0-2-4,1 2 2,-1-1-3,-2 2-32,-7 0 60,3 1-31,-4 1 36,-1 2-43,-1 0 32,1 1-11,-1 0-6,-4 1-8,0 1-1,-1 0-9,-1 0-2,-2 0-3,-2 0-32,2-2 32,-1 0-27,6-1 1,1-1 32,3-4-32,5-1 31,12-7-36,0-2 35,8-2-37,6-5 35,1-1-37,9-3 39,-2-1-34,6-2 32,-2-1-32,4 0 31,1-1-35,0-1 33,2-1-36,9-5 17,-13 8-71,13-8-1,-14 7-75,14-7-5,-7 6-52,7-6-39,0 0-49,-11 6-93,11-6-336,0 0-229</inkml:trace>
  <inkml:trace contextRef="#ctx0" brushRef="#br0" timeOffset="20285.1598">22351 3748 56,'14'-4'353,"-14"4"-70,0 0-34,13-5-22,-13 5-25,0 0-15,10-4-9,-10 4-16,0 0-40,0 0 29,0 0-48,11-4 25,-11 4-59,0 0 22,0 0-53,0 0 25,0 0-50,0 0 32,0 0-49,0 0 36,0 0-34,0 0 29,0 0-25,-7 11 37,2-4-30,-6 3 16,0 3 18,-6 1 16,-3 4-4,-9 5 10,-4 3-20,-4 2 36,-10 6-3,-2 1-9,1 2-10,-4 1-14,3 0-5,-1 1-6,-1 0-3,5 2-2,-6 0 0,3 1-30,-2 0 39,-1 0-35,1 0 35,-1 0-37,4-2 23,-2-1-2,-1-1-2,4-1-3,4-3-11,-2 0-22,8-7-49,3-2-41,-2-1-62,5-1-67,5-5-54,2-2-70,4-2-445,3-2-331</inkml:trace>
  <inkml:trace contextRef="#ctx0" brushRef="#br0" timeOffset="21757.89">15477 5258 271,'0'0'271,"-25"2"-46,25-2-32,-18 4-19,18-4-16,-14 2-8,14-2 15,0 0-8,-19 3-6,19-3-4,0 0-15,0 0-28,-15 2 6,15-2-40,0 0 16,0 0-48,0 0 19,0 0-40,0 0 26,0 0-38,0 0 36,12-4-23,5 2-23,6-1 35,11-1-32,5 0 36,12-1-38,14-2 31,5 0-33,6 1 32,2-1-38,4 1 38,16-2-30,-1 0 0,4 0 27,0 0-31,1 1 30,2-1-34,-3 0 4,-1 1-1,6-1 10,-2 0 30,1 0-40,2 0 1,-3 0 6,1 0 39,1 1-49,1-1 42,-3 1-43,0 0 41,-13 3-44,10-2 42,-13 1-32,-4-1 25,1 1-38,-1 0 40,-3 0-42,-1 1 47,-5 0-41,-1-1 33,-3 1-35,-1 0 34,-13 1-1,1-1-4,-4 1 4,-1 0-3,-2 0-8,0 0 2,-7 0-5,-4 2 0,3-2 1,-2 1-3,-1 0 4,-3 0-4,0-1 0,0 1-2,1 0 0,-1 0 9,-3 1-10,-1-1-1,-2 1 7,3-1-2,-5 0-4,2 0 6,0 0 3,2 1-2,-5-2-4,1 2-5,-3-1 4,2 0-2,-1 0 6,1 0 12,-5 0-14,3 0-2,-1 0-2,-2 0 3,0-1-6,4 2 6,-4-1 0,-1 0 4,4 0-3,-3 0-2,1 0-2,0-1 3,0 0 8,-1 2-8,0-1-1,-3 0 0,1 0-3,-1 1 6,0-2-3,-3 2 4,3-1-2,-3 0 0,0 0-4,-17 2 2,30-2 2,-30 2-2,24-3 0,-24 3-1,24-2-3,-24 2 2,29-3 3,-29 3-1,28-3 2,-11 2 1,3-1-2,-3 1-1,3-2-3,-2 2 3,2-1 0,0 0 6,-2 1-7,1 0 0,-3-1-3,1 1 0,-17 1 4,34-2 1,-34 2 1,31-2 3,-31 2-8,23-1 5,-23 1 1,20-2-4,-20 2 7,20-1-6,-20 1 2,20-2 3,-20 2-4,17-1 0,-17 1-1,24-1 6,-24 1-1,20-2-8,-20 2 1,20-2 0,-20 2 5,23-1-1,-23 1 0,17-1 3,-17 1-5,21-1 0,-21 1 0,0 0 2,20-2 3,-20 2-4,0 0 0,20 0 0,-20 0 2,0 0-2,0 0 4,17-2 5,-17 2-1,0 0-2,0 0 2,0 0 8,0 0 10,0 0 11,17-2 4,-17 2 2,0 0 0,0 0-3,0 0-6,0 0-3,0 0-2,0 0 1,0 0 4,0 0 2,11-4-13,-11 4-1,0 0-2,0 0 3,0 0-4,1-10-4,-1 10 1,0 0-4,2-8-2,-2 8-2,0 0-2,6-11-4,-6 11 2,8-8-2,-8 8-1,6-7-13,-6 7-55,6-7-72,-6 7-84,6-10-104,-6 10-97,8-12-388,-8 12-344</inkml:trace>
  <inkml:trace contextRef="#ctx0" brushRef="#br0" timeOffset="22415.2822">17182 4625 408,'0'0'568,"10"-5"-128,-10 5-97,0 0-71,12-6-63,-12 6-51,0 0-34,0 0-21,0 0-23,0 0 13,16 4 15,-16-4-8,3 11-17,-3-11-14,6 17-8,-5-5-11,3 0-11,-1 1-8,0 0-2,0-1-6,0 2-4,-1-1-1,1-1-1,0 0-7,-3 1 1,3-3-8,-3 0-55,1-2-49,-1-8-44,2 16-24,-2-16-15,0 12-10,0-12-64,-3 9-59,3-9-329,0 0-156</inkml:trace>
  <inkml:trace contextRef="#ctx0" brushRef="#br0" timeOffset="22706.9678">17153 4533 242,'0'0'429,"-5"-7"-118,5 7-67,0 0-62,-4-8-35,4 8-31,0 0-23,0 0-18,0 0-19,0 0-9,0 0-11,0 0-1,0 0-7,17 4-7,-17-4-5,15 4-3,-15-4 5,13 2-2,-13-2 14,0 0 9,23 2 16,-23-2 10,0 0 43,18-1-23,-18 1 29,14-4-44,-14 4 30,13-8 17,-13 8 8,6-9-6,-6 9-9,6-11 20,-6 11-20,2-10-16,-2 10-19,0-10-18,0 10-14,-5-9-11,5 9-5,-6-7-13,6 7-28,-11-4-47,11 4-39,0 0-64,-20-2-53,20 2-35,-16 3-53,16-3-45,-14 8-406,14-8-268</inkml:trace>
  <inkml:trace contextRef="#ctx0" brushRef="#br0" timeOffset="23139.1545">17446 4574 518,'0'0'413,"0"0"-73,8-7-46,-8 7-71,0 0-29,0 0-58,0 0-12,3-8-43,-3 8 2,0 0-37,0 0 18,-2 12-26,2-12 18,-1 13-11,1-13-5,-2 17-6,2-7-4,0 1-3,0 0-13,0 1-8,0 1 5,0-1-5,0 1 3,0-3-2,0 0 1,2 0-2,-2-10-1,0 17 0,0-17 2,1 14 2,-1-14 34,2 11 21,-2-11 5,0 0 14,0 0-12,0 10-7,0-10-14,0 0-9,0 0-8,0-14-5,0 14-6,0-16-6,0 6-1,1-1-2,1-1 1,-1 0-8,1 1-1,1-1-35,0 3 39,0-1-41,2 1 37,0 0-40,2 1 39,-2 2-36,3-1 41,-8 7-36,17-8 39,-17 8-39,22-5 39,-22 5-40,23-1 42,-23 1-36,28 3 39,-16 1-2,1 1-3,-1 0-4,0 1 3,-1 2-6,-2 1 5,1 0-5,-4 0 1,2 1 0,-5-1-4,0 1-2,-3-2 2,1 1 4,-1 0-8,0-9-34,0 17-47,0-17-44,-1 14-48,1-14-46,0 13-30,0-13-61,0 0-401,0 11-219</inkml:trace>
  <inkml:trace contextRef="#ctx0" brushRef="#br0" timeOffset="23568.1106">17834 4636 182,'-2'-10'511,"2"10"-113,0 0-56,-2-10-86,2 10-20,0 0-87,0 0-7,4-9-51,-4 9 0,0 0-33,0 0 14,10 4-30,-10-4 14,8 9-4,-8-9 6,8 14 10,-3-5-5,-2 0-6,0 3-3,-3 0-8,3 1-8,-3-2-3,0 2-6,-3-1-7,3-1-4,0-1-5,-2 0-2,1-1-2,1-9 2,0 17-5,0-17 7,0 12 2,0-12 9,0 9 3,0-9-2,0 0 1,0 0 12,0 0-6,0 0-2,0 0-12,3-8-1,-3 8-6,-3-18 4,0 6-9,-1-1 5,3-1-4,-5-3-3,0-1-37,4 1 41,-1 2-37,0 1 38,3 0-37,0 1 34,0 2-38,0 1 37,4 1-36,3 0 36,-1 2-34,3 1 35,2 1-31,1 1 37,-12 4-37,28-2 41,-28 2-35,24 1 28,-11 2 2,-2 1-5,-1 2-2,-1 0 0,-1 1-2,-5 1 3,-3 1 1,0 0-5,0 0 0,-6 0 0,1-1 6,-1 2-8,0 0-3,-5-2-21,4 0-26,-3-1-31,3-1-29,0 0-35,7-6-40,-16 10-32,16-10-21,-12 6-93,12-6-302,0 0-144</inkml:trace>
  <inkml:trace contextRef="#ctx0" brushRef="#br0" timeOffset="24167.9678">18007 4633 139,'0'0'498,"5"-7"-87,-5 7-70,0 0-17,3-10-86,-3 10-8,0 0-86,5-8-9,-5 8-57,0 0 13,0 0-50,0 0 19,0 0-38,0 0 21,18 3-6,-18-3 5,8 8-22,-8-8 2,9 13-3,-9-13-4,5 14 1,-2-6-1,0 0-10,3 0 1,-3 1-1,-1-2-1,3 0-5,-1 0 6,-4-7 1,10 12-7,-10-12 6,10 8 1,-10-8-2,13 4 3,-13-4-3,0 0 7,28-3-6,-28 3 5,20-9-2,-12 4 6,1-3 8,2-1 1,-2 0 8,-3-1-4,-1-1 29,0 1-33,-1 1 32,-1 0-20,0 1 50,-3-1-40,0 9 31,2-14-48,-2 14 22,2-10-45,-2 10 23,3-9-35,-3 9 30,0 0-40,0 0 35,0 0-36,0 0 36,0 0-4,0 0-3,0 0 1,14 7-7,-14-7-3,4 11-2,-4-11 0,6 11-3,-6-11-2,10 13 0,-10-13 1,11 10 2,-11-10-1,9 10 3,-9-10 0,14 8 5,-14-8 1,9 4 3,-9-4 0,0 0 2,22-1-6,-22 1 3,15-9 5,-4 4-1,-5-3 0,2-1 12,1-1-26,-4-1 53,1-1-41,1-2 33,-7 1-3,3-2-8,-3 0-10,0 1-1,0 0 0,-3 0 30,-1 1 33,4 2 4,-4 1-9,1 0-11,1 3-16,2 7-18,-5-14-15,5 14-9,0-8-2,0 8-1,0 0-2,0 0 1,-6 8 2,6-8-5,0 14-29,0-6 36,0 3-31,3 1 36,0 2-33,1 0 36,-1 2-3,4 1-5,-3-1-7,2-1-31,1 2-22,3-2-1,1 0-24,3-2-19,1-2-46,-1-1-44,3-2-19,0-2-45,3 0-39,-3-4-1,0 0-61,-17-2 11,36-2-379,-19 0-222</inkml:trace>
  <inkml:trace contextRef="#ctx0" brushRef="#br0" timeOffset="24316.9709">18426 4525 454,'-14'-5'387,"14"5"-72,-20-5-67,20 5-58,-13-5-41,13 5-28,0 0-21,0 0-20,0 0-17,3-8-14,-3 8 3,30-3-17,-5 1 7,1 0-53,5 0-61,9 1-81,-4 0-76,6-1-340,-2 1-81</inkml:trace>
  <inkml:trace contextRef="#ctx0" brushRef="#br0" timeOffset="24740.0106">19773 4451 30,'0'0'499,"-3"-13"-58,3 13-121,-12-13-48,4 7 2,-2 0-37,-3-1-19,-1 0-22,-3 1-38,1 2-20,-1 0-20,0 1-20,-3 2-23,0 2-7,3 0-18,-7 3-9,4 2-8,0 2-5,-3 3 0,6 0-4,3 2-44,0 0 46,4 2-38,3 0 34,4-1-5,3 1-4,0-1 4,3 0-10,4 3-1,0-3 1,4 0-1,1-4-6,-1 0 3,6 0 4,-2-3-3,2-1-1,-3-3 1,6-1 4,-20-2-4,35 0 4,-18-3 4,3-1 0,0-2 5,-3-1 2,-1-1-1,-3-1 61,-2 1-22,-1-2 64,-3 0 3,0 0 13,-4 0-24,-3 0-17,0 2 2,0 8-10,0-17-9,-3 10-13,3 7-10,-4-13-10,4 13-15,-3-11-12,3 11-16,-4-8-1,4 8-5,0 0-1,0 0 4,0 0-4,0 0-40,0 0 20,7 8-66,0-1 11,-4 1-88,5 2-31,-2 1-52,3 1-50,2 2-48,-2 0-23,2 2-22,3-2-397,-5 2-313</inkml:trace>
  <inkml:trace contextRef="#ctx0" brushRef="#br0" timeOffset="24940.165">20189 4612 406,'0'0'460,"0"-12"-64,0 12-87,0-9-3,0 9-95,0 0-4,-4-9-85,4 9 14,0 0-63,0 0 31,-17 3-47,17-3 39,-20 11 1,9-3-22,-1 2-17,-5 1-10,3 2-9,0 1-10,0 0-9,2 0-14,1-1-45,1 0-48,3-2-30,1 0-70,2-1-28,1-2-65,3-8-131,3 13-191,-3-13-114</inkml:trace>
  <inkml:trace contextRef="#ctx0" brushRef="#br0" timeOffset="25385.9084">20435 4405 274,'-2'-14'548,"-1"4"-108,0 0-24,0 1-36,0 0-42,0 2-56,3 7-34,-5-14-36,5 14-35,-3-12-39,3 12-36,-3-9-23,3 9-27,0 0-9,0 0-5,0 0-7,0 0-7,0 0-2,17 4-1,-11 3-8,2 1 0,-2 2-2,1 2-2,0 0-2,3 3-1,-3 0 1,3 1-26,-4 1 32,2-1-34,1 0 37,-3 0-5,-1-3 1,1-1-6,-3-1-1,3-2-1,-4 0 4,1-2 6,-3-7-2,6 13 5,-6-13-9,0 0-1,6 8-1,-6-8-31,0 0 33,0 0-30,11-8 38,-11 8-37,6-11 38,-1 3-8,-2-1-5,3 0 1,2-1 0,-2 0-5,0 0-2,5 2-2,-1-1-1,0 1-5,0 0-2,1 2 4,1 1-4,2 1-2,0 1 4,3 0 1,-17 3-2,29-1 4,-29 1 2,28 4 2,-12-1-1,-5 3 6,1-1-3,-4 1 1,1 1-27,-4 1 37,-2 1-31,-3-1 34,0 2-2,-6 1-3,1 0-1,-7 0 1,1 1-4,-9 0 0,0 1-1,-4-1-3,-7 2-25,2-2-24,-5-1-32,0-1-55,-1 0-51,-3-1-62,-4-1-60,-5-1-39,1-1-458,-8-1-334</inkml:trace>
  <inkml:trace contextRef="#ctx0" brushRef="#br0" timeOffset="29727.2003">18908 5092 209,'0'0'440,"0"0"-101,0 0-34,0 0-43,0 0-42,0-8 3,0 8-51,0 0 15,0 0-61,0 0 26,0 0-72,0 0 8,0 0-52,-3-9 22,3 9-49,0 0 32,0 0-46,0 0 31,0 0-40,0 0 36,0 0-36,0 0 35,0 0-43,0 0 46,0 11-43,0-11 50,0 13 14,0-3 59,0 1-2,0 2-13,-3 3-4,3 3 24,0 3-6,-3 3-6,0 3-11,1 0-8,-4 4-13,3 2-5,-2 1-4,2-1-41,0 0 29,-3 0-36,3 0 11,-2 0 39,2-1-26,-3 0 58,-1-1-48,0 0 30,4 1-50,-7-2 36,2-5-47,5 1 35,-3-1-41,-2 0 33,5-1-38,-3 0 32,-2 1-35,5-2 36,-6 0-36,3-1 31,1 0-34,-1-4 32,3 0-34,-3-2-2,1 0 4,2-3 2,0-1 0,0-1 1,-2 1 0,3-4 0,1 2 2,-1-3 4,2-8-4,-1 16 0,1-16 1,0 14 2,0-14-2,0 13 1,0-13 13,-3 9-14,3-9 7,0 10-3,0-10 5,0 0 9,0 10 38,0-10 0,0 0 2,0 0-3,0 10-33,0-10 25,0 0-37,0 0 33,0 0-42,0 0 29,0 9-36,0-9 29,0 0-34,0 0 33,0 0-33,0 0 28,0 0-32,0 0 34,0 0-34,-3 8 30,3-8-31,0 0 32,0 0-30,0 0 29,0 0-29,0 0 34,0 0-38,0 0 40,0 0-31,0 0 34,0 0-33,0 0 33,0 0-35,0 0 36,0 0-39,0 0 34,0 0-35,0 0 36,0 0-40,0 0 36,0 0-32,0 0 33,0 0-35,0 0 37,0 0-37,0 0 41,0 0-36,0 0 41,0 0-24,0 0 54,0 0-38,0 0 45,0 0-55,0 0 39,0 0-52,0 0 40,-14-3-50,14 3 43,-7-6-45,7 6 44,-10-9-47,10 9 39,-13-13-3,7 6-4,-2-1-3,-1-1-5,1 0-1,-4 0-4,4-1 6,-4 1-5,1 0-5,0 0 5,-3-1-2,2 2-2,2-1 0,-1 1-4,-3-1 3,5 2-2,-2 0 20,0 1-21,5 0 3,-3 1 12,9 5-16,-14-10 4,14 10 3,-12-7-6,12 7 1,-8-8-1,8 8 11,-9-6-18,9 6 18,0 0-19,-8-6 8,8 6-18,0 0 23,0 0-24,0 0 29,0 0-20,0 0 25,4 10-22,3-2 4,-1 0 0,2 2 1,1 2 6,2 1 2,-2 1-2,3 1-40,1 0 51,-1 1-41,-1 0 44,2 0-41,0 0 45,-3 0-4,4-2-4,-7 0-4,6-3 1,-7 1-2,2-2 12,1-1-18,-4-1 2,1 0 1,0-3 4,-6-5 5,9 10-1,-9-10 11,8 9 21,-8-9 16,8 5 2,-8-5-9,0 0-7,0 0-16,19 0-5,-19 0-42,21-11 41,-5 1-41,4 1 42,0-3-46,8-2 38,-2-1-38,1-1 41,1 0-4,1 1-6,2-1 4,-1 0-7,-3 2 7,3-1-13,-5 4 2,-2-1-1,-3 2-2,0 1-6,-3 0-12,-4 3-19,-2 0-20,-1 1-24,-10 5-29,18-9 7,-18 9-68,15-8 15,-15 8-53,11-5 7,-11 5-27,0 0-33,9-6-49,-9 6-40,0 0-28,0 0-35,0 0-61,0 0-281,0 0-271</inkml:trace>
  <inkml:trace contextRef="#ctx0" brushRef="#br0" timeOffset="36895.9452">18643 6453 218,'0'0'355,"0"0"-65,0-8-33,0 8-28,0 0-24,0 0-27,0 0-5,-2-8-41,2 8 9,0 0-48,0 0-1,0 0-39,0 0 4,0 0-29,0 0 11,0 0-17,-14 5 33,10 2-10,-4 4 54,-4 4-24,-2 6 37,-7 4-35,-3 5 30,-12 7-43,-4 4-2,-5 3 6,-8 3-13,-18 12-9,2 0 20,-8 4-35,1-2 35,-6 1-38,1-2-4,-4-4-4,6-1 0,14-11-5,4-3-7,4-3 0,6-4-3,12-7 27,2-1-39,6-5-5,6-3-78,2-3-13,6-2-75,0-1-19,4-3-27,1 0-55,4-3-30,-1 1-58,9-7-256,-11 8-137</inkml:trace>
  <inkml:trace contextRef="#ctx0" brushRef="#br0" timeOffset="37843.0604">18646 6455 190,'0'0'317,"0"0"-55,0 0-17,-11-6-8,11 6-18,0 0-21,0 0-8,0 0-34,0 0 8,-8-5-44,8 5 3,0 0-45,0 0 17,0 0-49,0 0 21,0 0-40,0 0 20,0 0-37,0 0 20,0 0-33,0 0 33,0 0-32,0 0 35,0 0-36,0 0 47,0 0 1,19 1 44,-19-1-35,15 10 50,-4-4-38,3 1 44,2 1-44,1 2 26,5 0-41,-2 1 27,6 1-11,0 1 24,1 0-48,1 1 35,0 2-31,4-1 28,-2 0-22,1 0-9,6 4-3,0-1 1,3 1 2,-2-1 3,8 0 7,-1 3 1,1-2 10,6 1-17,2 1 9,9 4-4,1 0-12,0-1-6,1 1-7,-2 1-1,-2 1-3,-1 1 2,1-1 8,-4 0-17,-3 1-2,-3 1 1,-7-3-4,2 4 4,-8-3 4,-1 1-29,-6 0 29,1 0-26,-4 0 29,-1-2-34,1 1 30,-8-1-26,3-2 24,-3-3-1,-3-1-5,3 0 1,-3-2-3,4-1 3,-6-2-10,2-1 1,0-2 1,-3 1-1,3 0 1,0-2 3,-4-1-4,1-1-6,-1-1 3,3 0 1,-5 0-2,3-2-4,-2 0-19,-1-1-29,1 0-35,-12-5-34,19 7-3,-19-7-63,16 6-13,-16-6-100,14 2-36,-14-2-45,0 0-10,0 0-98,17-2-275,-17 2-280</inkml:trace>
  <inkml:trace contextRef="#ctx0" brushRef="#br0" timeOffset="39295.6889">17351 7489 182,'0'0'253,"0"0"-82,0 0-6,0 0-43,0 0 10,0 0-38,0 0 20,0 0-41,0 0 20,0 0-33,0 0 16,0 0-33,0 0 17,0 0-26,0 0 11,0 0-19,0 0 7,-20 2-18,20-2 15,0 0-23,0 0 9,-9 5 6,9-5 24,0 0-10,-11 8 7,11-8-13,-14 8 2,14-8-6,-15 11 1,7-5 1,0 0 4,-1 0-7,0 0 6,-1 2-7,1-1-4,-2 1 0,2-1 1,-1 0-1,1 0-6,0 0 2,1-1-7,2 0 5,6-6-11,-14 11 9,14-11-11,-9 9 4,9-9-7,-10 6 7,10-6-5,-7 6 5,7-6-6,0 0 5,-8 8-3,8-8 14,0 0 1,-9 5 23,9-5-18,0 0 28,0 0-22,-8 7 31,8-7-31,0 0 35,0 0-35,0 0 35,0 0-46,-6 6 37,6-6-43,0 0 44,0 0-54,0 0 39,0 0-40,0 0 32,0 0-43,0 0 40,0 0-49,0 0 53,-5 7-48,5-7 55,0 0-24,0 0 39,3 9-35,-3-9 41,0 0-35,5 10 44,-5-10-35,6 9 29,-6-9-44,5 9 41,-5-9-37,9 12 34,-4-6-41,1 1 34,0 0-41,2 0 33,1 1-35,2-1 26,1 2-32,1 0 43,-1-1-31,4 1 29,1-1-35,-2 1 33,5 1-35,0 0 7,2 0-4,-2 1 5,4 0 8,-4-1-2,1 1-3,3 0 2,-1 1 0,0-2-6,0 1 0,-1 1-1,1-2 1,1 1-5,2-1 3,-3 1-5,4-1 2,-3 0-4,3 0 5,-1 1-3,2-1 1,1 1 13,2 1-3,-3 0 32,2 0-37,-2 0 35,1 1-36,-1 0 31,2 1-34,-4 0 38,0 1-2,2 0 36,-1 1-18,0 0 17,0 3-32,-2-2-4,1 0-6,0 1-4,-1-1-7,1 0-2,-5-1-5,2-1 10,0-1-14,-3-1-4,0 0-1,1-2 1,-4 0 2,3-1-2,0 2-20,0-2 33,-3 1-25,0-1 26,3 0-27,-3 1 29,0 0-26,1 1 25,-1-1-28,0 0 31,4 1-31,-5-1 29,2 0-34,-4 1 30,3-1-31,-3 1 33,-1-3-36,4 1 33,-6 0-35,3-1 40,1 0-9,-1 0-34,-1-1 31,0 0 1,1 0 1,-3 1-33,2-2 31,1 1 0,-4-1-8,3 0 4,-2 0-5,1 0 7,-1 0-34,-2-1 24,2 0 7,-2-1-33,-1 1 32,2 0-29,-3-2 36,3 1 2,-10-5-12,20 9 0,-20-9-6,17 8-28,-17-8-38,17 6-28,-17-6-36,17 4-31,-17-4-42,17 2-46,-17-2-34,20 0-5,-20 0-16,17-3-27,-17 3 11,23-7-60,-13 2-360,1 0-247</inkml:trace>
  <inkml:trace contextRef="#ctx0" brushRef="#br0" timeOffset="40355.1964">20858 7658 226,'0'0'293,"8"-7"-54,-8 7-46,0 0-25,0 0-16,0 0-18,0 0-9,6-7-4,-6 7-22,0 0-2,0 0-9,0 0-8,6-8-3,-6 8-13,0 0 20,0 0-20,0 0 14,0 0-18,0 0 32,5-6-32,-5 6 3,0 0 43,0 0-44,0 0 36,0 0-48,0 0 40,0 0-40,0 0 35,0 0-43,-14 4 40,14-4-38,-14 6 33,14-6-38,-14 8 22,14-8-40,-17 10 42,5-4-32,1 2 33,-1-1-38,-2 2 33,-3-1-32,-1 3 40,-2 1-44,-3 2 8,-5 1 6,-4 4 12,-3 2 0,-2-1 4,-3 2-4,0-1 1,2 2-11,-2-1 5,0-1-10,0 0 6,2-1-3,4-1-12,5-3-3,1 0-6,1-2-2,1 0-2,6-2-2,0 0 9,3-1-15,-3 0-2,3 0 0,-1 0 5,5 0-5,-5 2 5,-2-2-7,3 3 0,0-1 1,-3 0 2,1 1-4,1 0 2,-1 0 5,-2-1-6,5 0 0,-4 1-1,3-3 2,0 2-1,0-1-2,3-3 3,1 0 0,-1 1 0,0-1 2,1-1-2,0 0-1,2 0 5,-1 0-4,1 0-2,-3-1 0,2 2 2,-2-1-2,0 1 0,-2-1 2,2 1 1,-3 1-5,3-1-7,-3 0 12,2 0-11,1-1 18,0 1-15,-3 0 9,4-1-9,3 0 9,-1-3-10,1 1 11,1 0-12,1 0 13,-1 0-10,1 1 10,-1 0-6,1-1 8,-1 2-16,-2 0 15,2 1-13,-2 1 14,-2 0 0,3-1-4,-1 1 0,-2 1 3,3-1-4,-3-1-2,2 1 0,-3 0 4,2 0-2,1 0-1,-1 0 2,1-1 0,-2 0 1,3-1 3,-1 0 5,1 0 4,0-1 4,3 0-10,-4 0-1,2 0-1,0 0 0,1-1-3,-1 2-1,1-2-1,-4 3-2,1-1 0,0 0-1,2 0 1,-2-1-1,2 0 4,1-1-11,-2 0-18,3-1-33,7-5-43,-10 10-48,10-10-61,-12 7-60,12-7-40,-8 6-49,8-6-126,0 0-381,0 0-419</inkml:trace>
  <inkml:trace contextRef="#ctx0" brushRef="#br0" timeOffset="42871.5535">18626 7037 337,'0'0'312,"0"0"-50,0 0-22,0 0-29,0 0-19,0 0 10,0 0-42,0 0 17,0 0-28,-5-6 30,5 6-49,0 0 31,0 0-55,0 0 34,0 0-50,0 0 23,0 0-45,0 0 15,0 0-38,0 0 13,0 0-46,0 0 28,0 0-39,0 0 33,0 0-7,0 0-2,0 12-1,0-12 2,2 13-1,1-6-5,-2 2 5,1 0-13,1 0 1,0 1-2,0 2-1,0-1-2,-1 1-29,1 1 34,-2-1-15,1 0 22,1 1-38,-3 0 33,3-2-34,-3-1 39,0 0-34,0-1 32,0-1-33,0-8 35,0 14-31,0-14 34,3 11-22,-3-11 22,0 10-32,0-10 33,0 0-36,3 9 16,-3-9-83,0 0-15,0 0-74,0 0 3,0 0-54,0 0-31,0 0-19,4-6-20,-4 6-22,0 0-299,4-13-123</inkml:trace>
  <inkml:trace contextRef="#ctx0" brushRef="#br0" timeOffset="43325.8561">18564 6940 248,'0'0'267,"0"0"-65,-10-8-45,10 8-20,-10-4-19,10 4-17,0 0-10,-21-5-7,21 5-8,0 0 8,-20 0-7,20 0-19,0 0-6,-23 0-14,23 0-10,0 0-2,-20 3-6,20-3-3,0 0-3,-9 5 5,9-5-5,0 0 1,0 0 0,6 11-7,-6-11-4,11 5-1,-11-5 7,15 4-1,-15-4-4,22 3-2,-22-3 5,23 2-5,-23-2 3,26-2 4,-26 2 0,27-4 11,-27 4-3,25-6 15,-13 1 10,-12 5 4,20-8 9,-20 8-8,14-11 9,-14 11-19,9-11 9,-9 11-6,2-9-1,-2 9-6,-2-10-8,2 10-6,-6-9-1,6 9-8,-14-8 1,14 8-2,-17-8-6,17 8 0,-18-4 1,18 4-5,-21-4 1,21 4-3,-18 0-2,18 0-17,-23 1-18,23-1-6,-21 4-23,21-4-28,-20 7 2,20-7-28,-20 9-13,14-2-2,6-7-6,-11 11-23,11-11-2,-9 15-23,9-15-204,0 14 150</inkml:trace>
  <inkml:trace contextRef="#ctx0" brushRef="#br0" timeOffset="43823.4806">18989 7037 179,'7'-5'341,"-7"5"-60,0 0-32,0 0-11,7-7-31,-7 7-16,0 0-6,0 0-35,3-8 3,-3 8-52,0 0 7,0 0-43,0 0 16,-3-9-38,3 9 21,0 0-45,0 0 21,-14-5-32,14 5 24,0 0-28,-21 0 20,21 0-30,-17 1 30,17-1-34,-23 5 23,9 0-21,2-1 18,1 0-25,0 1 27,2-1-27,9-4 27,-17 10-25,17-10 23,-10 10-19,10-10 27,-7 8-35,7-8 26,0 9-21,0-9 29,7 8-30,-7-8 26,13 9-27,-13-9 33,18 8-32,-5-4 22,-2 0-21,1-1 23,2 3-23,-2-3 24,2 2-23,0-1 25,0 3-27,2-2 22,-2 2-19,0-1 21,-5 1-25,2-1 29,-2 1-26,-1-1 24,1 0-26,-4 1 28,1-1-27,-6-6 30,6 12-33,-6-12 34,0 12-29,0-12 29,-3 11-28,3-11 33,-6 10-33,6-10 2,-11 9 1,11-9 0,-14 9 2,14-9 5,-18 8-3,18-8 11,-19 6-9,19-6 0,-16 5 32,16-5-40,-21 3 25,21-3-43,-19 3 0,19-3-52,-17 1-40,17-1-34,0 0-76,-28 0-48,28 0-331,-17-2-120</inkml:trace>
  <inkml:trace contextRef="#ctx0" brushRef="#br0" timeOffset="45645.7996">18331 7802 109,'6'-7'371,"-6"7"-92,0 0-28,0 0-32,0-9-37,0 9 22,0 0-21,-4-11-29,4 11-20,-8-9-14,8 9-7,-9-11-7,9 11 5,-11-11-18,5 4-6,-1 1-21,0-1-5,1 2-9,-2-1-5,-2 0-16,3 1-2,7 5-4,-17-9-6,17 9-6,-17-6-2,17 6-6,-19-4-9,19 4 5,-20 2 1,20-2 2,-25 6-2,16-1-4,-5 2 3,1 1-6,3 2 4,-1 0 3,4 2 1,-3-1-31,3 2 35,4 0-35,0 0 40,3 1-38,0 0 44,3-2-41,0 0 43,4-1-42,3 1 5,1-2 2,2-1-3,4 0 11,0-2-2,0-1 6,3-1-2,-3-1 4,3-1-1,-4 0 36,2-2-43,-18-1 46,34 0-46,-34 0 39,30-4-38,-16 1 35,-2-1-43,-1-2 42,-2 0-22,-1-2 18,1-1-5,-5 0 1,-3-1-5,1 0 9,-1-1 9,-1 0-6,-1-1 6,1 0-4,-3 1 6,-1 1 12,4 1 18,-3 0-4,0 1-2,0 0-8,3 8-8,-4-13-7,4 13-12,-4-11-4,4 11-10,-3-8-4,3 8-5,0 0-2,-3-9-3,3 9 2,0 0 2,0 0-3,0 0 7,11 4-2,-11-4-3,12 10 7,-2-4 0,1 2-3,-2 1-2,3 1 3,1-1-1,1 1-1,1 2-28,2 0 37,0-1-36,0 1 11,0-1-66,0 0 8,1 0-59,-1-2-27,-3-1-13,1 1-12,2-3-34,-5 1 6,2-2-86,0-1-21,0-1-228,-14-3-58</inkml:trace>
  <inkml:trace contextRef="#ctx0" brushRef="#br0" timeOffset="46053.1784">18713 7663 108,'-7'-6'368,"7"6"-88,-10-9-47,10 9-26,-7-8-36,7 8-23,-7-6-23,7 6-30,0 0-16,-3-7-21,3 7-7,0 0-17,0 0-6,0 0-5,10-5-3,-10 5-5,0 0-2,21 5 3,-21-5-7,26 6-2,-12-3 1,0 1 2,3 1 1,0-1 3,3 1 5,0 0-10,2 0 7,0 0-4,-2 1 3,3-2-1,-3 1-2,0 0 4,0-1-11,-6-1 3,2 1-2,-2-1 6,-14-3 21,20 5 17,-20-5 22,20 4-1,-20-4-23,14 4 29,-14-4-40,0 0 42,11 6-51,-11-6 29,0 0-43,0 0 38,3 10-41,-3-10 38,-6 10-37,1-3 32,-4 3-41,-2 0 36,-1 3-44,-2 1 42,-3 2-44,0 2-1,0 0 2,0 1 6,3-3-5,1 0 3,2 0-2,2-1-1,0-3-6,4-1-63,-1 0-17,3-3-25,3-8-30,-5 13-20,5-13-55,0 0-72,8 9-312,-8-9-117</inkml:trace>
  <inkml:trace contextRef="#ctx0" brushRef="#br0" timeOffset="46681.1782">19407 7546 353,'0'0'395,"-8"-13"-74,8 13-50,-9-10-37,9 10-49,-8-8 5,8 8-46,-6-7 1,6 7-53,-6-6-5,6 6-34,0 0 3,0 0-31,0 0 18,0 0-29,0 0 18,0 0-26,0 0 18,0 13-17,3-5 20,0 1-23,3 2 31,-4 1-32,4 1 34,-3 0-4,0 1-8,0-1-3,1 1 6,0 1-11,-4-1 0,3-1-8,0 0 1,0 0 0,-3-1-4,4-1 3,-1-1-1,-2-2-3,2 1-4,-3-9-30,3 14 41,-3-14 4,4 10 21,-4-10 27,3 10 7,-3-10 1,0 0-12,3 7-7,-3-7-1,0 0-11,0 0-6,0 0-3,0 0-8,0 0-4,0-9-4,0 9 0,1-10-9,-1 10 0,2-14-4,-2 14 1,1-17-1,2 9-3,4-1 8,-4 0-15,5 0 4,1 0-2,-1 0-2,4 0 0,2 2 6,-2 0-8,2 1 0,0 2 5,0 0-4,2 2 1,-16 2 1,31 0 5,-14 2-6,0 2 4,0 0 7,-2 2-7,2 2-1,-3 0 2,0 1 4,-1 0-3,-2 1 2,-2 1-1,-1-1 0,-2 1-1,-3 0 2,0-2-1,-1 1 2,-4 0-31,2-2 37,-6 1-35,0-2 42,-2 2-36,-5-1 38,0-1-39,-5-1 44,-2 0-47,0-1 33,-3-2-58,3 1 28,-3-1-61,-2-2 18,1 1-63,1-2 0,3 0-28,-3 0-27,3 0-26,-1-1-39,4 0-49,3-1-298,14 2-108</inkml:trace>
  <inkml:trace contextRef="#ctx0" brushRef="#br0" timeOffset="47683.9582">20074 7546 311,'-3'-9'268,"3"9"-54,0 0-32,0 0-10,0 0-15,9-5-21,-9 5-11,0 0-17,0 0-12,11-5-12,-11 5-6,0 0-18,0 0-15,0 0-8,14-2-8,-14 2-7,0 0-1,0 0 5,0 0-8,15 3-1,-15-3-3,0 0 0,8 6 12,-8-6-20,0 0 9,0 0-10,6 9 0,-6-9 2,0 0-2,0 0 2,0 0-5,3 8 11,-3-8-3,0 0 0,0 0 5,0 0 4,0 0-1,0 0-2,0 0 2,-6 8-2,6-8 17,0 0 16,0 0-11,0 0 24,0 0-36,-17-4 31,17 4-38,0 0 28,-11-8-36,11 8 29,-6-7-35,6 7 37,-6-8-41,6 8 28,-6-10-34,6 10 0,-2-12-1,2 12 1,0-12 8,0 12-7,5-13-4,-5 13 4,6-11-3,-6 11-2,6-9 4,-6 9-6,11-8 8,-11 8 1,12-4 0,-12 4 1,14-3-4,-14 3 7,21 2-6,-21-2 1,20 4 4,-20-4-3,20 9 29,-12-3-17,1 1 12,-1 0-34,-2 3 43,0 0-50,0-1 34,-4 2-28,-2 0 28,0 0-2,-2 2-2,-1-1 2,0-1-10,-3 2 6,3-2-1,-2 0-5,-1-1-3,0 0 1,3-1 0,-1-1-2,0-1 2,4-7 3,-6 14-9,6-14 5,-3 12-1,3-12 2,0 8 1,0-8 0,0 10 1,0-10-3,0 0 4,0 11-1,0-11 1,0 0 1,9 9 3,-9-9-5,0 0-3,11 6 2,-11-6-2,0 0-4,17 4-42,-17-4 10,0 0-37,17 1-5,-17-1-21,0 0-28,20-3-25,-20 3-19,0 0-16,20-3-15,-20 3-18,0 0-31,16-2-175,-16 2 105</inkml:trace>
  <inkml:trace contextRef="#ctx0" brushRef="#br0" timeOffset="48162.3159">20218 7839 167,'0'0'277,"0"0"-46,-9 8-39,9-8-17,0 0-14,-11 8-19,11-8-16,0 0-18,-6 7-14,6-7 0,0 0-21,0 0-13,-3 10-10,3-10-9,0 0-8,0 0-6,0 0-5,-4 7 1,4-7-1,0 0 1,0 0 5,0 0 2,0 0 5,0 0 21,0 0-6,7 6 35,-7-6-17,0 0 32,0 0-42,0 0 30,0 0-51,0 0 45,0 0-24,0 0 46,0 0-45,0-10 34,0 10-47,0 0 31,0 0-46,-11-5 27,11 5-43,0 0 27,0 0-48,0 0 35,-10-4-40,10 4 32,0 0-36,0 0 36,-13 5-33,13-5 32,0 0-41,-7 6 36,7-6-36,0 0 41,0 0-37,0 9 33,0-9-34,0 0 36,7 7-36,-7-7 38,0 0-34,0 0 38,13 5-38,-13-5 41,0 0-37,0 0 35,0 0-36,14-1 41,-14 1-16,0 0 32,0 0-42,4-8 31,-4 8-37,0 0 37,-4-6-38,4 6 28,0 0-39,-14-7 32,14 7-36,-10-4 33,10 4-45,-13-4-8,13 4-52,0 0-92,-17-4-61,17 4-70,0 0-79,-20-1-371,20 1-279</inkml:trace>
  <inkml:trace contextRef="#ctx0" brushRef="#br0" timeOffset="69389.9324">17069 7709 69,'0'0'170,"0"0"-15,0 0-49,0 0 3,0 0-31,0 0 9,0 0-17,0 0 11,0 0-18,0 0 6,0 0-19,0 0 13,0 0-26,0 0 12,0 0-22,0 0 19,0 0-22,0 0 12,0 0-16,0 0 19,0 0-22,0 0 18,0 0-21,0 0 15,0 0-17,0 0 31,0 0-39,0 0 25,0 0-24,0 0 24,0 0-27,0 0 20,0 0-22,0 0 23,0 0-23,0 0 23,0 0-18,0 0 26,0 0-20,0 0 25,0 0-24,0 0 30,0 0-28,0 0 32,0 0-32,0 0 34,0 0-37,0 0 34,0 0-34,0 0 32,0 0-31,0 0 27,0 0-20,0 0-2,0 0 6,0 0-1,2-9 3,-2 9 0,0 0 8,0 0 1,0 0-6,0 0 5,0 0-1,0 0 5,0 0 1,0 0 1,0 0 7,0 0-8,0 0 0,0 0 0,0 0-4,0 0-1,0 0-7,0 0-1,0 0-2,0 0 1,0 0-5,0 0 6,0 0-2,0 0-4,0 0 0,0 0-2,0 0 3,0 0-2,0 0-2,0 0 3,0 0-6,0 0 1,0 0-2,0 0 0,0 0 6,0 0-9,0 0 1,0 0 0,0 0 3,0 0-1,0 0-2,0 0 10,0 0-1,0 0 3,0 0 1,0 0 5,0 0 3,0 0-2,0 0-1,0 0-3,0 0 3,0 0-5,0 0 0,0 0-4,0 0 4,0 0-8,0 0 0,0 0 1,0 0-5,0 0 0,0 0 1,0 0 4,0 0-3,0 0-2,0 0 1,0 0 3,0 0-4,-20 1 0,20-1-2,0 0 2,0 0-1,-21 2-4,21-2-1,0 0 1,-23 1 2,23-1-2,-18 2 0,18-2 3,-22 0-3,22 0 0,-22 3 2,22-3 1,-26 2-1,26-2 0,-31 3 8,14-1-10,0-1 0,0 1 9,-2-1 0,0 1-3,1 0 10,-1 0 0,-1 0 6,2 0 2,-4-1 3,2 1 2,0 0-2,-2-1 2,2 0-8,-2 1-2,-3-1-4,2 1-3,-3-1-4,-1 0 0,-1 1 2,0-2-6,-1 1-1,-1 0 1,-2 0 3,-1 0-3,-4 1-1,0 0 2,-3-1-4,-2 1-1,3 0 2,-4 0 4,-2 0 0,-5 0-2,-1 1-4,0 1-1,0-2 1,1 2 0,0-1-3,7 0 1,-2-1 2,2 1-2,-1-1-2,1 0-2,-2 0 3,1 1 1,1-1-2,-2 0 0,-2 1 1,4-2-1,-8 2 1,6 0-3,-5-1 5,-1 0 3,0 1-7,0-1-1,0 0 1,0 2-1,-1-2 2,0 2 0,-1-1 3,0 0-3,1 1 0,-1-1-2,0 0-1,2 1 6,3 0-34,-2-1 37,8 0-31,1 0 35,-1 0-2,3 0-3,-1-1-30,1 1 35,2-1-2,1 0-5,3 0 2,2 0-3,2 0-1,-2 0 0,3-1 1,2 0-4,-2 1 1,3-1-2,-1 1 3,1-1-1,3 0-1,2-1 1,3 2 4,17-2 8,-34 1 21,34-1-6,-27 1 0,27-1-3,-24 1-8,24-1-3,-27 1-4,27-1-4,-25 0 1,25 0 1,-23 1-2,23-1-2,-21 1 0,21-1-2,-19 0-2,19 0 3,-19 1 1,19-1-3,0 0-1,-21 0 1,21 0 1,0 0-1,-21 0 1,21 0 0,0 0-2,0 0 0,-23 1 4,23-1-4,0 0 2,0 0 2,-18 0-2,18 0-1,0 0 0,0 0 1,0 0 4,0 0-4,-22 1 3,22-1 2,0 0-5,0 0-1,0 0 1,0 0 0,0 0 1,0 0-3,0 0 2,0 0-5,0 0 3,-19 0-2,19 0 6,0 0-4,0 0 0,0 0-1,0 0-1,0 0 1,0 0-2,0 0 4,0 0-5,0 0 3,0 0-2,0 0-1,0 0 0,0 0 1,0 0 1,0 0-4,0 0 3,0 0 2,0 0 0,-9 5-34,9-5 38,0 0-31,0 0 39,0 11-34,0-11 36,0 9-35,0-9 40,0 15-34,0-6 39,0 2-20,0 2 46,0 1-40,0 0 78,0 2-11,0 2 1,0 1-18,-2-1-5,2 1-12,0 0-1,0 1-1,-1-2 8,2 3-1,-1-2-27,2 1 17,-2 1-27,2 3 34,1 0-23,1 1 28,1 1-6,0 1 6,1 6 15,0 1 5,2 0-8,-2 2-6,-1 0 0,1 0-6,0 1 0,-1 0-11,-1 0 5,-1-1-4,-1 1 6,-2 0 15,-2 0 1,1-1-7,-2-1-7,-2 0-8,2-1-5,-2-1-10,1 1 3,-1-1-5,0-1-2,1 2 8,-2-2-10,1 0 5,-1 1-6,-1-1 4,3-1-7,-2-4 6,1 1-10,0-1 1,1-1-2,-3 0 4,4 0-3,-1-1-3,1-1 0,0-4-2,1 0 3,-1 0-32,0-2 38,1 0-6,1-2-4,-1-1 1,1-1-8,-1 1 4,0-2 3,2 1-4,0-2 0,0 2 0,0-1-1,0 0 2,0 0 0,0 0-1,0 1 5,0-1-8,0 1 5,0 0-2,0 0 6,0 0-4,-1 0 0,1-1-4,0-1 5,0 1-3,-2-2 1,2-1-5,0 1-4,0-3 6,2 2 7,-2-10-9,0 17 6,1-9-7,3 0 5,-4-8-2,3 15 4,-3-15-2,6 15 0,-6-15-2,5 15 5,-5-15-12,6 13 15,-6-13-8,4 13 4,-4-13-7,5 11 8,-5-11-2,5 9 2,-5-9-7,6 9 6,-6-9-5,3 8 7,-3-8-5,0 0 1,5 9 2,-5-9 4,0 0-3,0 0 0,6 8 0,-6-8 4,0 0 0,0 0 4,0 0-5,3 8-1,-3-8 1,0 0 4,0 0-6,0 0 4,0 0-2,0 0 0,0 0-5,0 0 2,0 0 0,0 0 1,0 0-3,0 0 0,-6-9-3,6 9 4,-6-8-2,6 8 0,-5-10-1,5 10 1,-8-13-3,3 6 2,5 7-3,-7-14 1,1 7 4,1-2 0,0 2-3,-1-2 2,1 0 0,-2 0-1,-1-2-1,0-1 3,0 1-2,-1 0-2,0-3 1,-2 0-1,0 0 7,-1-1-6,1 0 3,0 1-1,-1-2 0,1 2 2,0-1-28,0 1 35,-1 0-5,1 0 1,0 1-2,0 0-3,2 1 0,-2 1 4,2 0-2,-1 0-1,1 0 0,0 1-2,-1 0 0,1-1 0,1 2 0,1-1-1,-1 0 1,-2 1-2,6 1 4,-5 0-2,4 1 4,-1 0-2,6 7-2,-10-13 0,10 13 0,-7-10-2,7 10-2,-7-10 1,7 10-2,-4-7-1,4 7-3,0 0-4,-6-8-4,6 8 4,0 0 9,0 0-6,0 0 7,0 0-5,0 0 4,24 3-1,-13 2 6,5 1-3,-1 1 2,2 1 1,3 3 2,1 0 4,2 1 0,0 2-30,2 2 32,-2 0-2,2 0-2,-3 0-2,1 2 1,-1 1-7,-1 0 9,0 0 3,-3 2-2,1-2 0,-2 1-6,-3 0 1,3-2-2,-6-1 9,-1-1-11,3-2 4,-5-1-3,1-2 6,-1-1-3,-1-1 6,0-1-5,-1-1 3,-6-7-1,9 11 10,-9-11-6,9 9 4,-9-9-4,0 0 0,16 2-6,-16-2 1,15-8-3,3-4 4,2-3-2,3-5-2,8-4-1,1-2 0,4-2-27,8-5 39,-1 0-41,2 0 28,3 1-5,-3 0-9,1 2-8,-5 4-3,1 2-12,-4 0-5,1 1-18,-2 3-1,-3 0-24,-4 5 8,-2 0-24,-5 2-8,-1 3-27,-2 0 12,-3 1-56,-3 2 20,0 0-73,-3 1 5,-2 1-38,-9 5-52,16-9-78,-16 9-73,12-9-58,-12 9-440,9-11-558</inkml:trace>
  <inkml:trace contextRef="#ctx0" brushRef="#br0" timeOffset="72248.4562">20697 7719 369,'0'0'297,"0"0"-29,-6-7-58,6 7-7,0 0-53,0 0 19,0 0-44,0 0-4,0 0-6,0 0-7,0 0-15,0 0-10,0 0-14,0 0-6,0 0-6,0 0 7,0 0-11,0 0-13,0 0-4,0 0-5,0 0-1,0 0-5,0 0-4,0 0 4,0 0-13,3-9 5,-3 9-5,0 0-5,0 0 7,0 0-8,15-2 4,-15 2-5,0 0 3,19-4-1,-19 4 1,20-1 10,-20 1-2,23-4 11,-23 4 8,33-3 12,-16 1 2,-3-1-12,3 1-5,0 0-4,3-1-5,-3 1-3,3-1 1,4 0-2,-1 1-5,3-1 0,2 1-1,2-1-11,4 0 8,0 1 0,3-1 2,3 0-2,-2 0-3,2 1-1,0-1 0,1 1-4,-1 0 2,3 0 1,-1 0-1,2 0-3,-1 0 1,0-1 3,1 2-5,-1-2 0,-1 1 0,1 0 1,2 0 1,-3 0 0,0-1 0,-2 1-1,1 0 4,2 0 5,-3 0-10,1-1 0,-4 1-2,3 0 0,-6 1 2,2-1 0,-3 0 0,-4 1 2,2-1-2,-5 0 0,2 1-1,-6 1 7,0-1-7,-2 0 3,-1 0-3,-19 1 0,31-1 1,-31 1 3,24 0 6,-24 0-9,22-1 2,-22 1 0,0 0 3,25 0 3,-25 0 5,0 0 4,20-1 3,-20 1 4,0 0-4,0 0-4,20-1-3,-20 1 2,0 0-7,0 0-1,0 0 1,0 0-5,20 0 3,-20 0-7,0 0 4,0 0-4,0 0-2,0 0 1,0 0-2,0 0 5,0 0-3,0 0 7,0 0-11,0 0 6,17 2-2,-17-2 1,0 0 4,0 0-2,0 0-1,0 0-2,0 0 3,0 0 3,0 0-3,0 0-1,0 0 4,0 0 2,0 0-5,0 0 7,0 0 2,0 0 1,0 0 5,0 0 5,0 0-4,0 0 5,0 0 3,8 4-3,-8-4 1,0 0 0,0 0 3,0 0-1,0 0 6,0 0-3,0 0 4,0 0 0,0 0-2,0 0-2,0 0-3,0 0 1,0 0-7,0 0 1,0 0-4,0 0 3,0 0-7,0 0 4,0 0-4,0 0-2,0 0 0,0 0-2,0 0-2,0 0 1,0 0-1,0 0-2,0 0-1,0 0-2,0 0 0,0 0-2,0 0-1,0 0 4,0 0-3,0 0-1,0 0 1,0 0 3,0 0-2,13 5 1,-13-5 0,0 0 2,0 0 0,7 10-1,-7-10 3,0 0-3,6 10 7,-6-10-4,5 8 1,-5-8 1,5 8 3,-5-8-3,6 9 1,-6-9 3,6 8-4,-6-8 3,5 10 2,-5-10 6,6 10 1,-6-10-2,5 10-3,-5-10 1,4 10-2,-4-10 2,5 11-2,-5-11 2,6 13 0,-6-13 0,6 15 24,-2-6-34,-3-1 33,2 2-36,0 0 44,-1 0-47,-1 3 41,-1 0-40,2-1 36,-1 2-36,-1-2 36,0 1-42,0 0 5,2 0 0,-2 0 11,2 0 18,-1 0 1,-1 0-2,3 1 1,0 0 1,0 0 1,1 1 32,-1 2-41,1 0 40,2 0-29,1 0 22,0 2-29,3 2 23,-1 1-34,3 0 26,-2 0-22,2 1 23,-1 0-31,1 1 27,-1 0-23,0-1 4,-2 2 0,-1-1 2,3 0-5,-2 0-5,-3 0-38,5 0 45,-1 0-39,-3-1 42,1-1-7,1 1 2,-1 0-4,-3-2-4,4 1 2,-3-2-1,-1 0 3,0 0-3,1 3 1,-1 0 2,-1 0 6,2 0 21,-1 0-1,1 1-4,-3-1-5,0-2-5,-1 0-3,0 0-6,-2 2 8,1-2-10,-1 0 2,0 1-47,0 0 53,0 0-39,0 0 52,0-1-16,0 1-2,-1-1 1,1 1-6,0-1-1,-2 1-1,0-3-3,-1 2 2,0-1-3,3 0 0,-1-1 3,-1 0-3,1-1 7,-1 0-7,0-3 0,2 1 0,0-1 2,-1 0 0,1-1-2,1 1 1,-1-1-1,0 0 1,0-1-3,0 0 1,0 0-1,2 0 6,-2-1-6,3 1 0,-1-2 1,-1 2-2,-1-2 1,5 0-1,-4 0 2,3-1-3,-4 0 5,1 0-3,2 0-3,0 0 2,0 0-36,0 1 43,1 0-40,0 1 44,-1-2 0,2 2-2,-3 0 0,5 0-5,-2 1 0,0-2-2,1 0 0,0 1-3,-1-1 4,1 1 1,0-1-8,0-2 6,2 3-2,-2-2 1,0 0 2,-1-2-4,3 1 6,-4-2-8,1 1 5,1-1-6,-6-7 8,11 13-7,-11-13 1,8 12-5,-8-12 13,6 11-8,-6-11 5,6 7-5,-6-7 6,3 7-2,-3-7 8,0 0-6,5 8 6,-5-8-5,0 0 1,0 0 0,0 0-3,0 0-1,5 7 4,-5-7-7,0 0 8,0 0-9,0 0 2,0 0-5,0 0 6,0 0-8,0 0 9,0 0-6,0 0 4,0 0-5,0 0 7,0 0-6,0 0 7,0 0-4,0 0 3,0 0-4,0 0 4,-13-3-2,13 3 4,0 0-6,0 0 6,0 0-3,0 0 2,0 0-5,-7-8 8,7 8-11,0 0 8,0 0-6,-5-6 2,5 6 0,0 0 1,0 0-1,-6-8 1,6 8 0,0 0 3,0 0-7,-5-6 7,5 6-2,0 0-3,0 0 5,-8-9-3,8 9 3,0 0-4,-6-7 3,6 7-1,0 0-1,-6-9 0,6 9 1,-6-7-4,6 7 3,-7-9-3,7 9 2,-9-8 2,9 8 0,-9-9-2,9 9 0,-13-11 0,13 11-3,-12-10 5,12 10-1,-15-11 3,15 11-6,-11-9-36,11 9 45,-13-11-37,13 11 41,-15-10-35,7 4 35,8 6-34,-15-9 39,15 9-38,-16-9 38,16 9-37,-14-9 40,14 9-5,-17-9-38,17 9 42,-14-7-2,14 7 0,-14-7 6,14 7-5,-12-6 2,12 6-3,-13-6 3,13 6-3,-11-5 0,11 5-3,-6-5-7,6 5-21,0 0 33,-11-6-4,11 6-6,0 0 0,0 0-9,-9-5-1,9 5 1,0 0-1,0 0-1,0 0 4,0 0-34,0 0 39,0 0-32,0 0 36,6 7-33,-6-7 36,11 7-28,-11-7 30,9 11-33,2-5 36,-4 1-5,3 1 1,0 0-5,4 1-3,-2 0-1,-1 1 4,4-1-7,-1 1 1,0 1-1,2 0-1,-1 1 0,1-2 5,-5 1 0,4-1-10,-1-1 6,0-1-4,-2 1 11,2-2-7,0 0 0,-3-1 1,2-2 9,-2 0-8,-11-4 8,24 5-5,-24-5 4,30-3-9,-10-3 1,8-3 2,3-4-3,6-5-1,3-2 0,4-2-25,-1-2 32,2 0-2,0 0-1,-1 0 0,-1-1-5,-1 1 2,-2 2-3,-3 0 4,0 1-4,-2 1-2,-6 4-3,1-1-1,-4 2-16,0 0-18,-3 1-28,2-1-33,-5 3-41,1 1-76,-3 0-39,-1-1-110,-1 3-50,-4 0-99,2-1-158,-5 1-464,1-1-754</inkml:trace>
  <inkml:trace contextRef="#ctx0" brushRef="#br1" timeOffset="76935.7777">13680 7223 4,'-8'-10'638,"8"10"-141,-7-9-81,7 9-38,-10-9-18,10 9-41,-10-10-29,10 10-13,-10-9-22,10 9-29,-8-7-29,8 7-26,-7-8-33,7 8-27,0 0-31,-8-8-25,8 8-18,0 0-11,0 0-6,0 0-2,0 0-3,0 0-2,14 6 1,-6 1-5,3 1-32,1 3 41,2 2-39,0 1 39,3 1-35,0 3 35,0-1-34,2 2 5,1-1 6,-2 1 1,3 0-2,-3-2 1,2-2 1,-3-2-1,0 0 35,0-3-39,-3-1 37,-1-2-36,-2-1 41,0-2-38,-11-4 4,21 5 2,-21-5-3,22-6 1,-8 0 3,0-4 2,0-2 30,0-2-36,0-2 37,0-2-41,-2-2 36,-1 2-34,-3 0 31,-2 1-25,0 0 43,-1 0-30,-2 4 53,0 1-20,-2 2 36,3 1-45,-4 1 23,0 8-49,3-14 18,-3 14-42,3-9 35,-3 9-39,0 0 39,0 0-41,0 0 30,-3 15-27,1-5 39,1 4-37,-3 1 1,1 3 6,0 1 3,0 2 0,0 4 1,0-1 2,1 2 3,1-1-6,1 1 35,1-1-36,1-1 27,1 1-37,2-2 29,1-4-89,-1 1-9,2-3-75,0-1-14,2-1-51,-5-2-46,4-2-56,-2-1-4,1-1-2,-3-1-4,-4-8-33,10 12-423,-10-12-313</inkml:trace>
  <inkml:trace contextRef="#ctx0" brushRef="#br1" timeOffset="77597.1999">14341 7466 483,'0'0'402,"0"0"-75,0 0-65,-3-10-33,3 10-23,0 0-30,0 0-23,0 0-35,-2-8-24,2 8-25,0 0-15,0 0-11,0 0-5,0 0-7,12-6-3,-12 6-9,0 0-4,21-2 4,-21 2-6,17-2-1,-17 2 1,20-3 1,-20 3 1,21-5 34,-21 5-22,24-6 6,-13 2 13,-11 4 12,20-10 43,-11 6-42,0-3 34,-1 1-38,-2 0 48,-1-1-24,0 0 25,-5 7-42,4-14 30,-4 14-45,-1-13 29,1 13-37,-8-11 25,8 11-40,-14-11 23,14 11-41,-23-7 34,23 7-43,-27-3 31,27 3-38,-32 1 33,16 2-34,-1 0 31,-1 2-35,2 1 35,2 1-36,2 0 6,1 2 6,5 1 2,0-1-1,2 0-2,3 1 32,1-1-35,3 0 36,2 1-36,2-1 29,3 1-33,1 0 36,3-2-38,-1 0 36,5-1-31,-1 0 30,0-2-33,3-1 35,-2-1-35,1-1 40,0-1-38,-19-1 35,37-1-33,-20-2 37,1-1-38,0-1 1,-1-1 4,-3-2 5,-2-2-2,0 0 1,-2-1 39,-4 0-42,0-1 38,-1 0-39,-2 1 38,-3 0-27,1 1 35,-1 0-39,-1 1 32,1 9-34,0-16 29,0 16-43,0-14 32,0 14-42,3-11 26,-3 11-32,8-9 40,-8 9-36,20-8 36,-6 5-38,4 1 38,1 2-31,3 0 34,4 2-36,0 2 35,-1 0-33,3 3 39,-2 2-20,-1 1-17,-2 1 4,-1 0 8,-3 3 1,-5 0-1,0 1 9,-7 2 24,0-1-33,-4-1 33,-3-2-34,0 1 33,-2-1-35,1-3 39,-2-1-18,3 0 60,0-9-33,-7 14 28,7-14-47,-7 8 30,7-8-52,0 0 18,-17 4-78,17-4-6,0 0-66,-14-8-15,14 8-103,-5-10-35,5 10-18,0-9-48,0 9 7,11-15-130,-3 9-258,2 0-238</inkml:trace>
  <inkml:trace contextRef="#ctx0" brushRef="#br1" timeOffset="78755.11">21998 6965 388,'0'0'510,"-3"-10"-55,3 10-113,-5-8-3,5 8-90,0 0-15,-3-11-84,3 11-4,0 0-62,0 0 17,-3-8-53,3 8 19,0 0-41,0 0 39,11 7-40,-8 0 73,3 1-44,3 2 27,-4 3-9,4 2-14,-1 1-9,-2 1-5,2 0-5,-2 1-5,0 0-8,2-1 1,-2 1-8,0 0-7,2-2-28,-2-1 35,1-1-36,-3-1 34,3-2-32,-4-2 37,0-1-22,3 0 73,-6-8 10,6 12 61,-6-12-49,0 0 14,8 6-58,-8-6 21,0 0-44,5-11 27,-5 11-48,0-17 35,-5 4-45,2 0 37,0-4-43,0-2 33,-4 0-34,0 1 32,0-5-37,0 1 37,0 3-38,1 0 3,-2 0 3,5 2-1,0 1 8,0 2-6,0 1 2,2 2 0,-3 1-4,4 1-3,0 9-2,-3-14 2,3 14-2,3-10 4,-3 10 5,0 0 5,14-2-6,-14 2 39,17 7-41,-4 0 34,1 3-35,0 2 32,3 3-35,3 3 38,0 1-36,0 1 32,-3-1-4,3 1-5,1-2-29,-3-1 32,1 0-35,-2-3 38,0-1-38,-2-1 36,-4-2-34,3-1 33,-4-1-29,0-1 45,-3-1-33,-7-6 74,15 9-28,-15-9 28,0 0-46,0 0 32,22-3-40,-16-4 27,0-1-36,-1-4 34,-2-1-18,0-4 37,-3-1-41,0-2-2,0 0 7,-3 0-1,-2-3 17,2 3-3,-3 1-32,0 1 37,1 1-8,1 1-9,-4 3-5,3 0-7,0 1-2,2 1-3,-1 2 0,-2 0-7,6 1-1,0 8-9,-7-14-34,7 14-48,-7-10-45,7 10-30,-4-10-80,4 10-14,0 0-84,-4-8-6,4 8 6,0 0-24,0 0 26,0 0-36,0 0-16,0 0-217,18 6-122</inkml:trace>
  <inkml:trace contextRef="#ctx0" brushRef="#br1" timeOffset="79085.8878">22827 6830 351,'13'-4'342,"-13"4"-54,17-7-24,-17 7-19,11-7-3,-11 7-45,1-9 3,-1 9 44,-3-10-56,3 10 27,-9-8-52,9 8 0,-14-6-59,14 6 10,-16-3-50,16 3 18,-17 2-48,17-2 22,-17 9-36,6-1 20,2 1-3,0 3 26,-1 2-36,1 1 23,3 1-40,1 1 32,4 1-37,2-2 29,2 1-38,2 0 33,4-1-28,2-1 32,3-2-43,3 0 42,3-4-34,-1-1 43,-1-1-19,4-3 57,0-1-19,-2-2 70,0-3-50,3-2 34,-6 0-11,5-3 39,-6-2-39,-1 0 3,-4-4-20,-3 0-15,-5-1-45,-3-1 31,-2-3-48,-4 0 36,-5 1-17,-3-2-6,0 3-8,-3 1-3,0 2-4,-1 1-8,-1 1-41,2 3-52,-3 2-47,3 1-107,1 2-40,16 3-95,-35 2-37,15 3-26,-1 2-109,-2 4-297,3 3-396</inkml:trace>
  <inkml:trace contextRef="#ctx0" brushRef="#br2" timeOffset="93803.7895">14730 4711 276,'12'-11'363,"-12"11"-65,9-8-13,-9 8-33,10-8-10,-10 8-9,6-7-5,-6 7-19,0 0-27,8-8-15,-8 8-23,0 0-21,7-6-24,-7 6-23,0 0-24,0 0-8,0 0-16,0 0-2,0 0-1,24 4 19,-16 5 1,1 1 1,2 4-6,0 2-2,-1 1-9,3 4-4,1 0-4,-2 0-2,1 1-2,-1 0-4,-1-1-1,0-1-31,-2-3 26,2 0-70,-3-2 6,-1-3-69,-1 0-8,2-1-33,-3-1-2,0-3-10,-5-7-57,4 11-56,-4-11-126,0 0-160,0 0-91</inkml:trace>
  <inkml:trace contextRef="#ctx0" brushRef="#br2" timeOffset="94111.0098">14699 4665 305,'0'0'314,"-6"-11"-83,6 11-44,-5-8-39,5 8-40,0 0-19,-3-9-23,3 9-17,0 0-8,0 0-11,0 0-5,-3-8-3,3 8-3,0 0-3,0 0-6,0 0-2,20-3 3,-20 3-5,0 0 2,23-1 3,-23 1-1,17-4 5,-17 4 15,17-6 11,-17 6 15,17-8-1,-17 8 20,13-10 4,-13 10-6,6-11 28,-6 11-32,1-11 6,-1 11-30,-4-11 4,4 11-22,-14-11 13,14 11-24,-17-9 28,17 9-48,-20-6 19,20 6-20,-21-4 16,21 4-23,-18 0 9,18 0-43,-20 6-23,10-1-38,3 1-45,-1 1-56,3 2-23,1-1-89,4 1-143,0-9 54</inkml:trace>
  <inkml:trace contextRef="#ctx0" brushRef="#br2" timeOffset="94543.6664">14996 4649 215,'0'0'450,"0"0"-92,8-7-49,-8 7-70,0 0-49,0 0-38,9-5-32,-9 5-28,0 0-16,0 0-11,0 0-10,14 5-5,-14-5-8,8 12 13,-3-5 1,0 5-1,-1-1-5,1 2-16,1 1-7,0 2-1,0 1-7,1-2-4,-1 2-4,2-1 1,-4-3-6,4-1 3,-3 1 0,1-3 0,0 0 4,-1-1-21,-2-2 68,-3-7 40,8 11-1,-8-11-3,4 7-4,-4-7-11,0 0-9,0 0-6,0 0-23,3-12-9,-3 12-2,-4-15-8,1 6-2,-1-3-4,0-1-3,-1 1-8,0 0 3,4-1-1,-2 1-6,1 0-4,1 2-5,2 0-2,1 1-1,1 1-1,2 0 2,1 1-3,0 1 4,5 1-3,0 0 2,-11 5 0,24-5 7,-24 5-4,28 0 1,-28 0 2,31 4-2,-15 0 2,3 0-1,-6 3 6,3 1-2,-2 1 0,-2 0-1,-2 1 3,0 0-3,0 0 0,-2 0-2,-1-1-32,-1 1-43,1-1-37,-3-1-41,1-1-37,0 1-23,-5-8-4,9 12-22,-9-12-20,8 6-69,-8-6-218,0 0-58</inkml:trace>
  <inkml:trace contextRef="#ctx0" brushRef="#br2" timeOffset="94959.2206">15555 4619 197,'-2'-10'439,"-1"1"-83,-2 1-46,1 1-21,-1 0-51,5 7 15,-9-11-76,9 11-3,-10-9-76,10 9 11,-6-7-56,6 7 28,0 0-45,0 0 24,0 0-48,0 0 34,-1 12-46,5-5 39,2 1-7,2 2-3,0 2-6,0-1-2,1 2-7,2 0-2,0-1-1,-4 1-3,4-2-1,-1 0 0,-3 0-2,1-1 1,0-1 0,-3-2 6,1 0-1,-6-7 44,7 11 27,-7-11 2,5 7 3,-5-7-16,0 0-15,0 0-11,0 0-7,-12-5-10,4-2-5,-1-1-5,-1-2-5,-2-3-3,0-1-7,-2-2-27,0 1 35,4-2-34,0 1 32,2 0-33,2 0 31,1 3-4,2 1-5,1 0-6,2 2-3,2 0-3,2 3-2,1-1-2,3 2 6,1 0-5,2 2 3,-11 4-2,25-5 6,-25 5-18,26 0 4,-26 0-38,27 3 45,-14 2-35,0 0 33,-2 1-35,-2 1 44,-1 0-1,0 0 0,-5 1 1,1 1-10,-1-2-4,-1 2-9,-2-9-46,-2 16-19,2-16-21,-4 15-17,4-15-18,-6 11-8,6-11-6,-5 9-59,5-9-14,0 0-44,0 0-205,0 0 20</inkml:trace>
  <inkml:trace contextRef="#ctx0" brushRef="#br2" timeOffset="95541.165">15848 4475 372,'0'0'331,"0"-9"-23,0 9-44,-5-8-26,5 8-2,0 0-14,-5-10-40,5 10-33,0 0-40,-4-7-26,4 7-21,0 0 8,0 0-34,0 0-11,0 0 0,0 0-5,0 0-6,0 0-28,6 11 29,-6-11-22,8 12 25,-8-12-26,9 14 24,-3-7-25,2 1 25,-2-1-20,2 1 12,1-1-22,0 0 25,1-1-28,1-1 31,-2 1-29,-9-6 42,22 6-14,-22-6-28,20 3 32,-20-3-30,21-3 33,-8-1-32,-2-1 40,0 0-41,-2-1 30,0-3 6,-1-1 2,-3 0 7,-1-1 17,-2 1 0,-1 0 14,-2 0 19,1 0 9,-3 1-9,0 0-9,1 1 0,2 8-10,-6-15-10,6 15-16,-6-11-8,6 11-14,-5-9-7,5 9-5,0 0 10,-3-10-19,3 10 1,0 0 4,0 0-7,0 0-4,0 0-6,14 8-4,-14-8 1,14 8 2,-14-8 10,21 7-1,-10-3-3,0 0 4,-11-4 3,22 7 2,-22-7 1,20 5 6,-20-5 7,16 3 9,-16-3 1,0 0-2,20-3 0,-20 3-3,9-9-3,-9 9-5,5-15 4,-2 5-6,-3-2 13,-3-1-21,1-3 22,-4-1-15,0 0 18,-2 0-11,-3-1 16,-1-2-20,1 3 5,0 2 45,2 1 7,1 2 2,-1 1-2,1 2-16,2 1-12,1 1-16,5 7-9,-9-11-7,9 11 6,0 0-9,0 0-1,0 0 11,0 0-9,-8 8 4,8-8-6,6 16 11,0-6-11,1 2 9,2 0-10,0 3-25,2 0-36,1 1-45,1-1-42,-1 1-40,2-1-37,0 0-19,0-1-8,0-1-2,0-3-2,-3 0-11,3-2-8,-5-1-49,0-1-165,-9-6 23</inkml:trace>
  <inkml:trace contextRef="#ctx0" brushRef="#br2" timeOffset="95692.371">16169 4322 353,'-19'-6'339,"3"1"-25,1 1-67,2 0-6,1 0-57,12 4 8,-20-6-71,20 6 2,-14-5-63,14 5 21,0 0-45,-11-7 26,11 7-48,0 0 32,25-5-39,-8 3 13,6-2-58,5 1-13,8-2-85,3 0-35,7-1-92,1 0-293,4-1-68</inkml:trace>
  <inkml:trace contextRef="#ctx0" brushRef="#br2" timeOffset="96893.4083">16716 6665 372,'0'0'406,"-13"-6"-71,13 6-67,-10-5-57,10 5-55,0 0-20,-11-6-37,11 6-18,0 0-20,0 0-3,0 0-15,0 0 7,-3 10-12,6-2 17,3 2-18,0 1 6,6 5-22,-2-1 5,1 0-8,-2 2 1,3 1-3,-1 1 16,2 1-22,-4-2 24,2 0-27,-4-1 25,3-1-26,-1 0 21,-1-3-21,-2-1 14,0-1-25,2-2 35,-6 0-11,2-2 72,-4-7-7,6 12 33,-6-12-49,0 0 17,0 9-38,0-9 15,0 0-46,0 0 27,-18-4-41,18 4 31,-22-11-45,10 4 0,-4-1-8,-1-1 7,0 2 2,-2-2 5,2 1-2,-1 1 5,-1 0-9,-1 2 17,1 1-16,1 1 14,1 1-14,17 2-1,-37 2 0,21 2 0,-4 1 5,1 1-3,4 2 37,1 1-42,1 1 39,3 0-40,5 1 38,0 0-45,4-1 42,1-1-40,4 1 38,6 0-32,1-1 37,6-1-44,-2 0 44,7-1-43,1-1 40,-1-1-54,4 0 20,-1-2-67,1 0 13,1 0-37,-3-3-25,1 0-17,2-1-20,-1-2-38,-1-2-23,3 0-45,-3-2-12,1-1-198,-1 0 28</inkml:trace>
  <inkml:trace contextRef="#ctx0" brushRef="#br2" timeOffset="97258.7663">17012 6893 293,'0'0'234,"-11"-10"-22,11 10-58,-12-8 4,12 8-47,-13-7 8,13 7-43,-11-5 8,11 5-34,-10-4 3,10 4-1,0 0-11,-14-4-26,14 4 18,0 0-25,0 0 14,0 0-19,0 0 22,0 0-25,-14 4 20,14-4-20,0 0 17,0 0-24,12 5 25,-12-5-24,0 0 22,17 2-22,-17-2 22,0 0-20,20 0 18,-20 0-12,0 0 18,20-2-20,-20 2 25,13-4-18,-13 4 17,8-6-8,-8 6-3,7-7 20,-7 7-5,2-9 18,-2 9-5,-2-8 3,2 8 15,-3-9-18,3 9-3,-9-6-15,9 6 0,-11-6-12,11 6 1,-15-4-1,15 4-4,-18-2-9,18 2 7,0 0-3,-23 3-5,23-3-2,-15 7 6,15-7-3,-14 11 2,14-11 4,-10 13-2,10-13-4,0 16 10,0-16-9,0 15 3,4-8-2,0 0 2,2 1-2,1-2-2,2 0-1,2-1 3,0 0-8,-11-5-18,26 6-15,-26-6-45,26 2-32,-26-2-47,33-2-23,-15-1-70,3-1-202,-4-1 60</inkml:trace>
  <inkml:trace contextRef="#ctx0" brushRef="#br2" timeOffset="97804.5335">17257 6789 71,'-3'-8'253,"3"8"-38,0 0-65,0 0 4,0 0-48,0 0 10,0 0-30,-3-7 11,3 7-41,0 0 18,0 0-34,0 0 16,0 0-21,0 0 21,0 0-20,0 0 26,0-10-19,0 10 14,0 0-20,0 0 4,0 0-12,-5-9 18,5 9-11,0 0 10,0 0-6,-8-7 3,8 7-9,0 0-5,-9-6-2,9 6-5,0 0-5,-11-4-5,11 4 3,0 0-7,0 0-4,-19-1 1,19 1-4,0 0 2,-18 3-4,18-3-1,-9 6 3,9-6 0,-7 8-3,7-8 3,-3 11 0,3-11 2,0 11-4,0-11 3,5 14-2,0-7 3,2 0-5,-2-1 1,1 1-3,3-1 6,1 0 0,-2-1-2,4-1-2,-12-4 3,20 7 0,-20-7 2,20 4 0,-20-4 0,22 1 1,-22-1 3,20-2-4,-20 2 1,16-5-1,-16 5 3,15-9 2,-15 9-4,13-11 3,-13 11-1,6-13 6,-6 13-7,3-15 11,-3 15 7,1-13 12,-1 13-17,-1-13 25,1 13-13,-2-10 38,2 10-47,-4-11 19,4 11-31,-2-8 22,2 8-35,0 0 24,-1-10-31,1 10 22,0 0-24,0 0 21,0 0-23,0 0 27,0 0-20,0 0 19,0 0-23,0 0 21,17 2-21,-17-2 3,9 8-1,-9-8 9,14 11 0,-6-5 1,1 0-4,-3 1 0,2-1-9,0 0-21,1 1-8,0-1-13,-9-6-12,14 9-14,-14-9-14,13 8-40,-13-8-19,12 5-88,-12-5-296,0 0-46</inkml:trace>
  <inkml:trace contextRef="#ctx0" brushRef="#br2" timeOffset="97966.7198">17368 6624 128,'0'0'389,"-9"-7"-106,9 7-59,0 0-48,-8-6-44,8 6-26,0 0-23,-10-6-19,10 6-14,0 0-6,0 0-10,0 0-10,0 0-26,0 0-34,0 0-35,0 0-31,0 0-32,0 0-24,0 0-235,0 0 153</inkml:trace>
  <inkml:trace contextRef="#ctx0" brushRef="#br2" timeOffset="98244.0914">17491 6602 16,'0'0'361,"0"0"-100,0 0-66,0 0-39,0 0-28,0 0-27,0 0-21,0 0-15,-5 7-10,5-7-13,0 0-10,-12 5-5,12-5-5,0 0-4,-5 6-1,5-6-4,0 0-5,3 9-3,-3-9 2,7 6-2,-7-6-1,13 7 2,-13-7-3,18 8 1,-18-8-1,20 8 22,-11-3-28,-9-5 22,19 8-23,-19-8 28,17 9-24,-17-9 20,14 10-13,-14-10 22,7 11-17,-7-11 20,3 10-16,-3-10 18,0 10-18,0-10 11,-1 10-19,1-10 14,-3 7-18,3-7 10,-6 7-18,6-7-12,0 0-56,-11 7-9,11-7-65,0 0-17,0 0-295,0 0 63</inkml:trace>
  <inkml:trace contextRef="#ctx0" brushRef="#br2" timeOffset="98465.2701">17665 6615 309,'0'0'341,"0"0"-39,0-10-12,0 10-51,0 0-18,-4-9-52,4 9-17,0 0-49,0 0-10,0 0-33,4-9 0,-4 9-26,0 0 6,0 0-22,0 0 14,7 8-21,-7-8 20,5 10-25,-5-10 10,5 12-14,-5-12 12,7 15-20,-7-15 15,7 14-32,-7-14-20,9 14-29,-9-14-52,5 11-18,-5-11-54,4 9 8,-4-9-66,0 0-219,8 8 43</inkml:trace>
  <inkml:trace contextRef="#ctx0" brushRef="#br2" timeOffset="98614.6972">17599 6500 379,'-7'-7'335,"-1"0"-65,8 7-39,-14-10-47,14 10-34,-9-7-35,9 7-23,-10-6-21,10 6-19,0 0-26,-10-6-38,10 6-44,0 0-33,0 0-32,0 0-32,0 0-44,0 0-209,-4 9 136</inkml:trace>
  <inkml:trace contextRef="#ctx0" brushRef="#br2" timeOffset="98918.5612">17745 6551 154,'0'0'365,"0"0"-84,17-2-39,-17 2-24,0 0-35,0 0-33,0 0-25,0 0-30,0 0-12,0 0-26,0 0-5,0 0-16,0 0-4,0 0-9,0 0 2,5 9-12,-5-9 3,0 0-9,5 11 0,-5-11 3,7 8-6,-7-8-7,10 7 4,-10-7-1,10 6 5,-10-6-13,18 4 11,-18-4 8,17 2-4,-17-2-3,0 0 12,27-1 4,-27 1 7,16-3 14,-16 3-15,11-7 12,-11 7-4,9-8 19,-9 8-1,3-9 31,-3 9-39,-3-9 25,3 9-42,-9-8 24,9 8-42,-11-8 33,11 8-45,-14-6 5,14 6-60,-15-6-20,15 6-28,-18-4-56,18 4-53,0 0-51,-21-2-76,21 2-160,0 0 3</inkml:trace>
  <inkml:trace contextRef="#ctx0" brushRef="#br2" timeOffset="99349.9524">17923 6475 150,'0'0'347,"0"0"-92,4-9-53,-4 9-40,0 0-34,0 0-34,0 0-23,0 0-10,7-6-15,-7 6-4,0 0-10,0 0-6,10 6 0,-10-6-9,10 6 0,-10-6-6,10 11 1,-10-11-3,11 11 1,-11-11 0,9 12-3,-9-12-3,8 11 5,-8-11 6,7 10 0,-7-10 7,8 8 4,-8-8 17,8 6 19,-8-6 23,0 0 4,5 7 0,-5-7-25,0 0 8,0 0-33,0 0 5,0 0-18,0 0 5,3-10-25,-3 10 24,-3-11-28,3 11 17,-2-14-17,2 14 12,0-17-18,0 17 11,0-17-8,2 8 9,1 1-13,-3 8 9,6-15-14,-6 15 13,9-14-13,-9 14 10,8-9-12,-8 9 12,11-7-9,-11 7 11,15-3-14,-15 3 22,17 2-12,-17-2 6,17 7-11,-10-2 15,2 0-10,-1 1 9,1 0-11,-1 1 12,1 0-14,2 0 15,-3-1-11,1 1 10,0-1-11,-3-1 16,2 1-19,1-1 13,-9-5-7,19 8 9,-19-8-19,23 4 7,-23-4-39,30 0-74,-13-3-81,6-1-84,3-2-316,5-3-111</inkml:trace>
  <inkml:trace contextRef="#ctx0" brushRef="#br2" timeOffset="111217.0385">11147 10255 128,'0'0'243,"0"0"-41,0 0-40,0 0-4,0 0-27,8 6 7,-8-6-35,0 0 15,0 0-31,20-2 9,-20 2-31,0 0 26,25-2-31,-25 2 24,21-1-39,-21 1 26,30-3-30,-13 2 34,1 0-42,7-1 30,2 0-35,1 0 31,3-1-40,6 1 34,2-1-34,1 0 31,2 1-34,9-1 33,-2-1-39,3 2 31,2-1-36,0 1 36,2-1-40,1 0 30,2 1-34,2 0 36,-2-1-36,0 1 27,-2 0-32,3 1 35,1-1-37,-1 1 39,1 0-41,1-1 31,0 1-33,1 1 36,10-2-36,-9 1 35,10 0-35,-1-1 33,0 0-31,0 0 31,-2 0-35,2 1 34,-11-1-28,8 0 33,-10 0-29,1-1 31,-2 0-38,1 2 39,10-3-36,-4 1 30,3-1-28,-1-1 30,-1 1-38,1 0 36,-2 0-36,0-1 37,-9 1-32,-1 0 34,0 1-37,-2-1 41,-1 1-38,-1-1 42,-2 0-25,-2 1 30,-6 0-22,0-1 27,-2 0-31,-3 1 29,2 0-29,-3-1 27,1 0-27,-3 0 25,0 0-32,-1 1 29,-2-1-30,-2 2 30,-1-2-31,0 2 28,0-1-26,0 0 28,-2 1-28,2-1 26,-3 1-23,1-1 17,-1 1-22,0 0 31,-1-1-31,1 1 23,0-1-19,0 1 20,-2-1-23,2 1 19,-2-1-20,2 0 20,0 1-22,-3-1 22,1 1-23,2-1 15,-7 0-17,1 1 19,-2 0-23,-17 2 23,29-4-19,-29 4 16,25-3-22,-25 3 22,20-3-30,-20 3-6,19-3-64,-19 3-7,14-2-94,-14 2-24,0 0-61,15-3-99,-15 3-329,0 0-209</inkml:trace>
  <inkml:trace contextRef="#ctx0" brushRef="#br2" timeOffset="112109.2311">11148 10299 201,'13'-5'249,"-2"1"-26,0-1-43,-1 0 0,-10 5-27,21-7 8,-21 7-42,20-9 11,-20 9-29,17-7 15,-17 7-39,12-6 20,-12 6-40,11-5 13,-11 5-43,0 0 23,12-5-38,-12 5 25,0 0-40,0 0 32,13-4-39,-13 4 34,0 0-35,0 0 31,0 0-31,0 0 44,6 8-35,-6-8 14,0 0 8,-1 12 13,1-12 38,-4 11-12,4-11-7,-9 14 1,3-6-10,0 2 28,-5 0-37,2 1 38,-5 2-27,-3 2 43,-4 2-10,0 2-14,-9 2-8,-1 2-9,-3 0-17,-2 1 5,-2 0 1,-1 2-9,-11 5 1,1-1 4,-4 2 5,-4 1-14,-5 4 19,-3 1 1,-5 4 5,-3 0-21,0 1 9,-12 9-9,13-8-7,1 0-11,1-1 8,1-1-7,-1 0-2,5-1-1,3-1-13,3-2 17,3-1-20,2-3 17,4 0-15,2-3 15,9-4-4,2-2 1,0-1-10,3 1 9,0-2-1,1 0 1,4-3-3,2-2 1,2-1-3,2 0-1,5-3-1,-1-1 2,4-2-4,2 0-20,1-2-38,1 0-44,3-2-43,2 1-42,1-2-41,5-6-15,-4 10-92,4-10-99,0 0-178,10 8-128</inkml:trace>
  <inkml:trace contextRef="#ctx0" brushRef="#br2" timeOffset="113032.0596">15654 10015 108,'11'-5'270,"-1"2"-63,3-2-34,-2 1-24,1 0 3,-1 0-17,1 0-19,1 0-12,-2-1-13,-11 5-7,20-7-5,-20 7 10,17-5-36,-17 5 30,12-5-34,-12 5 26,11-4-37,-11 4 25,0 0-39,0 0 28,16-2-17,-16 2 73,0 0-33,-2 9 61,2-9-44,-9 18 31,-1-4-28,-2 2 12,-3 6-32,-6 4 20,0 3-40,-4 2 7,-1 1-2,-4 9-5,-2 1-4,-1 1 9,-1 2-14,-3 0 9,-2 0-17,-3 0 9,2 0-14,-5 0 19,3 0-8,-3 0 2,-2 0-2,1-1 5,-2 2-16,0-2 6,0 2-19,0-2 5,0 1-13,0-1 6,0 0-12,1-1 6,-1 0-7,3-2 7,-2 1-11,6-3 4,-3 0 0,4-2-4,1-1 8,8-7-19,2 0-10,1-2-54,1-2-29,3 0-55,3-7-12,6-3-86,1-1-27,0-1-44,3-4-59,5-2-361,6-7-253</inkml:trace>
  <inkml:trace contextRef="#ctx0" brushRef="#br2" timeOffset="114798.1529">9051 11721 345,'0'0'214,"0"0"-13,0 0-71,0 0 28,0 0-42,0 0 17,0 0-51,0 0 18,0 0-35,0 0 19,0 0-37,0 0 50,0 0-17,26-1 27,-26 1-27,28-2 10,-9-1-34,6 0 13,2 1-24,8-1 14,2 0-21,3-1 13,8-1-17,2 0-7,4 1 6,10-2-7,2 0-6,1 0 0,0 1-5,4-1-1,2 1-6,0 0 8,3 1-2,1-2-7,2 1 1,2 1 0,1-1-4,-1-1 2,1 1-1,0 1 2,-1-3-3,-2 2 4,-3-1-3,0 0 1,-2 0-36,-1 0 39,-3 0-26,1-2 26,-4 3-2,1-3-28,-3 1 37,0 2-36,-1-2 39,-2 1-35,-8 1 30,5-2-34,-8 2 37,-1 1-37,-2 0 39,0-1-36,-8 2 30,0-1-31,-1 2 36,0-1-36,-2 1 34,-1 0-33,-2 1 34,0-2-37,-3 2 39,0 1-36,0-1 35,1 0-33,-1 0 39,0 0-41,4 1 37,-3-2-41,1 1 40,4 0-34,-1-1 33,4 0-31,-3 0 33,-1-1-38,1-1 36,-1 1-35,1 0 35,-2 1-36,0-1 40,-3-2-33,-4 2 27,0 2-36,0-2 32,-3 1-32,1-1 38,-1 1-37,-2 0 39,0 0-41,1-1 39,-3 3-37,1-2 38,-3 0-38,4-1 49,-3 2-45,3-2 30,-1 1-34,0 0 38,2-1-36,0 0 33,1 0-39,1 1 40,-3-1-32,2 0 34,0 0-42,-4 0 42,3 1-39,-3-1 36,0 2-34,-4-2 32,1 1-35,-1 0 31,-17 2-33,33-2 34,-33 2-45,26-2 34,-26 2-3,27 0 3,-27 0-1,26-2-30,-26 2 40,25-1-38,-25 1 35,25 0-26,-25 0 43,26-2-45,-26 2 37,26-2-34,-26 2 30,25-1-30,-25 1 34,23-2-35,-23 2 37,20-1-34,-20 1 38,19 0-31,-19 0 24,16-2-31,-16 2 33,0 0-32,23-1 32,-23 1-34,0 0 37,17-3-39,-17 3 39,0 0-39,0 0 36,22 0-35,-22 0 38,0 0-32,0 0 29,21-2-38,-21 2 37,0 0-32,0 0 38,22-1-32,-22 1 32,0 0-47,0 0 46,22-1-38,-22 1 42,0 0-42,21-2 36,-21 2-27,0 0 25,25-2-32,-25 2 34,20-1-1,-20 1 0,24-2-8,-24 2 4,23-2-4,-23 2-3,22 0-4,-22 0 5,21-2-2,-21 2-2,22-1 3,-22 1-1,19 1-3,-19-1 4,23 0 8,-23 0 3,25-1-37,-25 1 39,26 0-37,-26 0 40,28 0-36,-28 0 40,31-1-33,-31 1 37,32 0-2,-32 0-6,33-2 2,-33 2-5,33-1 11,-33 1-15,26-1-4,-26 1-3,25-1 0,-25 1-3,20 0 4,-20 0-3,18-1 1,-18 1-3,0 0-1,21-1-2,-21 1 2,0 0 2,18-1-5,-18 1 5,0 0 3,19-1-1,-19 1 3,0 0 0,20-2 4,-20 2-5,0 0 5,22-2 3,-22 2-3,0 0-5,20-2 0,-20 2-1,0 0-4,17-2 1,-17 2-3,0 0 2,0 0 0,15-2-2,-15 2-4,0 0-28,0 0-76,0 0-23,0 0-64,0 0-61,0 0-99,0 0-306,0 0-166</inkml:trace>
  <inkml:trace contextRef="#ctx0" brushRef="#br2" timeOffset="116548.8739">11514 10579 41,'0'0'448,"0"0"-108,-3-10-52,3 10-36,0 0-29,-1-9-5,1 9-75,0 0 3,0 0-29,-2-8-27,2 8-24,0 0-13,0 0-8,0 0-3,0 0 5,6 10 0,-6-10-3,5 14-35,-3-4 41,1 2-36,-2 1 33,1 1-35,1 0 34,0-1-43,-1 2 33,1-2-36,0 1-2,0-2 12,0 0-11,2 0 4,-2-1-4,0-2 1,0-1 10,0 0 9,-3-8 22,5 12 31,-5-12 32,3 10 18,-3-10 10,4 9-7,-4-9-10,0 0-22,0 0-16,0 0 0,0 0-25,-12-4-1,4-3-23,0-2 4,1-1-14,-3-2 5,1-4-17,0 0 8,1-1-10,0-1 5,1-1-8,2 1 8,-1 0-13,1 0 12,2 1-10,0 2 5,0 1-7,1 0 6,1 1-13,1 3 8,1-1-15,1 3 9,-1-1-14,4 2 13,0 1-16,-5 6 14,14-11-12,-2 7 13,0 1-17,-12 3 6,30-3-11,-30 3 16,34 3-17,-17 0 18,3 1-15,-1 1 5,-1 1 17,-1 2-4,-1 1 2,-4-1 0,-1 2 4,-3 0-11,-2 1 13,-1 0 4,-4 0 3,-2 0-2,-2 0-2,0 0 4,-4 0-4,3-4 4,-2 1-13,-2-1 16,2-1-31,6-6-32,-14 10-78,14-10 0,-16 5-84,16-5-2,0 0-8,-18 2-18,18-2-28,0 0-17,-11-6-280,11 6-88</inkml:trace>
  <inkml:trace contextRef="#ctx0" brushRef="#br2" timeOffset="117051.2275">11793 10638 24,'21'3'303,"-21"-3"-48,20 2-33,-20-2-13,21 1-18,-21-1-35,22 1-21,-22-1-3,23-1-6,-23 1-14,22-2-7,-22 2-6,25-4-1,-25 4 9,22-6-13,-22 6-17,20-8 5,-12 3-11,-1-1-10,-1 0 2,-6 6-15,8-13 3,-8 13 3,5-15-8,-5 15 1,-2-14-12,2 14-3,-4-14-10,-1 6-3,0 2 0,5 6-33,-10-12 29,2 6-36,8 6 38,-13-9-36,13 9 32,-10-8-43,10 8 27,-13-5-48,13 5 18,0 0-47,-15-3 32,15 3-13,0 0 8,0 0-25,0 0 9,-11 3 9,11-3 3,0 0 7,0 0 9,9 8 7,-9-8 7,14 3 2,-14-3 8,17 3 4,-17-3 4,22 0 6,-22 0 0,21-1 0,-21 1 1,24-2 13,-24 2 17,20-4 23,-20 4 12,17-3 10,-17 3 8,14-3-23,-14 3 44,0 0-32,19-4 27,-19 4-7,0 0-13,13-3-9,-13 3-9,0 0-18,0 0-12,16-3-9,-16 3-8,0 0-4,0 0-2,0 0-1,19 3 1,-19-3-4,9 6 5,-9-6-2,14 10-1,-8-4 0,0 0 2,2 2-4,-2-1 1,2 1 1,-2-1-1,2 1-3,-3-1-21,2 0-34,-1-1-37,-1 2-53,-5-8-46,11 12-49,-11-12-27,8 10-23,-8-10 10,7 7-266,-7-7-57</inkml:trace>
  <inkml:trace contextRef="#ctx0" brushRef="#br2" timeOffset="117261.8526">12302 10540 143,'0'0'406,"0"0"-83,-2-9-43,2 9-52,0 0-45,0 0-34,0 0-30,0-10-21,0 10-21,0 0-15,0 0-11,0 0-1,0 0 20,0 0-11,17 4-11,-17-4-10,10 6-5,-10-6-6,9 8-36,-9-8 33,11 9-1,-11-9-5,11 11 9,-11-11-53,9 10-36,-9-10-47,9 8-47,-9-8-24,7 8-6,-7-8-11,0 0-51,10 5-183,-10-5 100</inkml:trace>
  <inkml:trace contextRef="#ctx0" brushRef="#br2" timeOffset="117400.8046">12331 10450 63,'-7'-7'349,"-1"2"-73,8 5-33,-16-9-1,16 9-62,-18-8 7,18 8-67,-17-6 6,17 6-56,-14-6 15,14 6-50,-14-4 4,14 4-88,0 0-29,-16-3-62,16 3-61,0 0-284,0 0 24</inkml:trace>
  <inkml:trace contextRef="#ctx0" brushRef="#br2" timeOffset="118024.0153">12375 10440 352,'0'0'274,"0"0"-71,0 0-42,0 0-19,0 0-23,14 2-27,-14-2-18,0 0 6,11 6 6,-11-6-11,9 8 2,-9-8-4,9 9-7,-9-9-11,11 12-7,-11-12-17,12 12-4,-12-12-6,11 12-4,-11-12-5,10 10 1,-10-10 0,9 8-4,-9-8 0,8 8 0,-8-8 12,7 5 30,-7-5-6,0 0 45,0 0-21,10 6-11,-10-6-12,0 0-40,0 0 30,3-8-38,-3 8 38,0 0-37,0-13 35,0 13-39,0-11 29,0 11-32,0-12 33,0 12-32,0-12 24,0 12-35,3-12 38,-3 12-37,1-11 38,-1 11-42,4-10 34,-4 10-36,6-7 36,-6 7-34,6-7 32,-6 7-35,0 0 36,14-6-33,-14 6 35,0 0-39,0 0 43,23 3-40,-23-3 44,16 4-43,-16-4 43,17 9-42,-17-9 37,18 9-36,-7-4 34,-1 0-35,2-1 34,-3 1-34,-9-5 34,22 7-32,-22-7 35,22 5-33,-22-5 43,17 5-37,-17-5 32,18 1-36,-18-1 37,17-1-36,-17 1 35,16-5-37,-16 5 41,14-8-40,-14 8 38,11-12-29,-7 6 34,-4 6-37,5-15 0,-5 15 11,2-17-4,-2 17 5,0-15 0,-2 6 2,-1 1 10,3 8 3,-6-13 5,6 13-8,-7-13-4,7 13-4,-6-8-4,6 8 1,-4-8-8,4 8 12,0 0-18,-7-8 0,7 8 4,0 0 1,0 0 1,0 0 19,0 0-23,2 12 1,-2-12 34,8 11-40,-4-4 38,3 0-35,2 0 29,-1 3-38,2-3 38,1 2-38,2-1 31,1 1-36,1-1 31,1-1-75,1 0-2,0-1-44,0 0-32,-2 0-40,-1-2-40,0-1-42,-14-3-276,24 4-52</inkml:trace>
  <inkml:trace contextRef="#ctx0" brushRef="#br2" timeOffset="118168.7946">12810 10447 150,'0'0'350,"-17"-3"-101,17 3-61,0 0-34,-17-2-22,17 2-15,0 0-12,0 0-11,0 0-20,0 0-16,16-5-10,-16 5-7,28-2-9,-8 0-44,6 0-66,1 0-89,7-2-316,3-1 32</inkml:trace>
  <inkml:trace contextRef="#ctx0" brushRef="#br1" timeOffset="123203.5997">11107 11095 289,'0'0'454,"0"-16"-98,0 16-47,-3-12-63,3 12 15,-2-9-69,2 9-6,0 0-81,-2-12 10,2 12-60,0 0 23,0 0-53,0 0 31,0 0-37,0 0 27,-9 7 14,8 1-6,-3 2-11,3 2-6,-2 1-7,3 1-6,-2 1-4,1-1-1,2 2-12,-1-1 8,2 1-33,1 0 32,-2-2-25,3 0 24,-1-1-30,0 0 36,0-2-34,-2-1 35,1-2-33,0 1 32,-2-9-20,3 13 70,-3-13 0,3 10 19,-3-10-22,0 0 12,0 0-28,0 0 11,0 0-34,0 0 15,0 0-14,-16-10-2,12 2-11,-3-3 0,0-1-3,-3-4-5,-1-1 1,1-5-4,-1 0-7,0-2 4,0-1-13,3 0 15,1 1-16,2 1 16,0 3-12,4 1 1,-2 4-2,3 0 2,0 2-5,0 2-2,0 2 0,1 0 6,4 3-1,-5 6 1,11-13 3,-11 13-2,18-7 0,-18 7 22,24 0-20,-9 3 14,2 0-21,2 3 20,-1 2-17,4 0 19,-2 4-18,0 0 16,-1 2-6,3 2-8,-5 1 13,-2-2 0,-2 1-1,-1 0-1,-1 1 0,-3-2-3,-1 0 3,0-4-18,-1 1 16,-3-3-14,1 1 22,0-3-17,-4-7 23,6 13-13,-6-13 14,3 10-22,-3-10 16,0 0-4,0 0-9,0 0 5,0 0 0,-9-9-6,9 9-5,-4-18-2,3 8 1,1-2-15,0-1 21,1-2-19,1 1 14,1 0-10,0 0 23,2 0-21,-2 2 0,2 1 4,1-1-2,-3 3 2,2 1-1,1 0 4,0 3 0,-6 5 16,11-9-19,-11 9 19,17-4-20,-17 4 22,19 1-16,-19-1 15,20 8-20,-9-1 22,-1 1-4,0 3 3,1 1-5,-2 2-1,-1 1 1,1 1 0,2 1-2,-4-2-4,3 2-40,-1-1-35,2-1-84,0 0 0,0-1-37,3-2-35,-2-1-29,3-3-34,-1-1-87,5-3-149,-3 0-38</inkml:trace>
  <inkml:trace contextRef="#ctx0" brushRef="#br1" timeOffset="123603.3246">11952 11178 209,'0'0'358,"-4"-12"-57,4 12-57,-6-13-28,0 7-31,0-1-17,-2 1-4,2 0 10,-3 0-30,-2 1-16,1 0-28,0 1-19,10 4-16,-22-5-15,22 5-5,-22-2-15,22 2-7,-18 2-2,18-2-2,-21 8-3,12-2-2,1 2 7,1 1-10,0 1-4,1 1-25,2 0 28,0 1-2,4-3-4,0 2 0,4-2-27,-1 0 33,1-1-34,1-1 38,1 0-32,2 0 34,-8-7-34,14 8 36,-14-8-33,14 4 39,-14-4-38,0 0 36,22-4 2,-22 4-10,12-10 1,-6 3-5,-6 7 3,6-15-5,-4 7 4,-1-1-1,-1 0 20,2 0 13,-4-1-8,2 1 7,0 9 28,-1-16 15,1 16-6,-2-12-7,2 12-19,-1-10-15,1 10-12,-3-8-7,3 8-5,0 0-1,0 0-3,0 0-6,0 0-1,0 0 3,11 4-3,-11-4 1,7 11-13,-2-2 15,0-1-7,2 1 4,0 2-4,2-1-36,-1 0-48,1 1-32,-1-2-53,3 0-26,-1-1-41,1 0-38,0-2-45,0-1-359,-11-5-187</inkml:trace>
  <inkml:trace contextRef="#ctx0" brushRef="#br1" timeOffset="124032.0846">12156 11104 384,'0'0'409,"-1"-12"-51,1 12-64,0-8-51,0 8-40,0 0-73,-5-10 3,5 10-25,0 0-21,0 0-8,0 0-11,0 0-17,0 0-7,-20 4-6,20-4 2,-8 12-17,3-5-5,1 0-1,1 2-6,-2 0-4,2 0 6,0 2-5,0-3-1,0 3-7,0-2 0,-1 0-20,3-1-24,-2 1-24,3-9-35,-3 14-4,3-14-17,-3 11-9,3-11-21,-5 7-10,5-7-9,0 0 3,0 0 11,0 0 28,-17 0 16,17 0 34,-9-8 34,9 8 42,-14-11 44,7 5 42,0-1 21,-1 2 16,2-1 21,-4 0 8,10 6-7,-14-12-9,14 12-8,-12-8 0,12 8-35,-8-8-19,8 8-21,0 0-7,-7-7-6,7 7-13,0 0 4,0 0-4,0 0-1,0 0 26,20-2 14,-20 2-6,17 5-14,-17-5-6,21 8-8,-7-4-4,-1 2-1,4-1-6,-2 3-1,2-3-3,-1 2 0,1-1-4,0 1-39,0-1 11,-1 0-39,1-1-35,-5 0-43,0 0-34,1-2-44,-13-3-75,22 4-287,-22-4-92</inkml:trace>
  <inkml:trace contextRef="#ctx0" brushRef="#br1" timeOffset="124637.1989">12138 10927 329,'-5'-7'362,"5"7"-93,-9-12-6,9 12-73,-5-10 8,5 10-53,-5-9 4,5 9-66,0 0 12,-4-10-55,4 10 25,0 0-47,0 0 29,3-10-42,-3 10 28,0 0-36,0 0 38,0 0-32,22 3-6,-22-3 25,13 8-31,-13-8 31,16 10-34,-8-4 30,-1 1-28,1-1 27,0 0-34,0 1 33,-1-2-32,-7-5 33,14 12-32,-14-12 34,10 8-4,-10-8-28,9 7 36,-9-7-34,0 0 35,9 7-37,-9-7 37,0 0-38,0 0 31,0 0-35,0 0 34,5-11-32,-5 11 35,0-10-39,0 10 37,0-12-33,0 12 2,2-12 40,-2 12-42,1-13 34,-1 13-34,2-11 36,-2 11-38,3-10 31,-3 10-37,4-9 39,-4 9-31,0 0 21,8-9-28,-8 9 38,0 0-37,16-5 37,-16 5-38,0 0 43,21 2-36,-21-2 0,16 5 5,-16-5 31,18 9-33,-8-4 37,-2 1-35,1-1 28,0 2-35,-1-2 35,0 1-35,-1 0 36,1-1-31,-8-5 33,13 10-36,-13-10 37,9 8-30,-9-8 32,0 0-30,11 6 34,-11-6-19,0 0 31,0 0-39,0 0 40,0 0-39,4-7 32,-4 7-30,-1-9 15,1 9 12,0-10-1,0 10-6,-2-13-2,2 13-3,0-13-3,0 13-6,2-11-3,-2 11 3,3-11-11,-3 11-7,5-8 6,-5 8-1,9-7-5,-9 7 5,0 0 1,18-2 5,-18 2-4,16 2 4,-16-2 3,17 8-9,-6-3 2,-2 0-1,0 2-24,4 1-42,-2 1-4,0 0-72,1 1-40,-1 1-81,0 0-338,-2 0-115</inkml:trace>
  <inkml:trace contextRef="#ctx0" brushRef="#br1" timeOffset="124957.5991">13138 11058 16,'9'-5'538,"-9"5"-126,0 0-122,11-6-37,-11 6-80,0 0 33,0 0-20,0 0 21,0 0-63,17 3-1,-17-3-40,6 8 15,-6-8-28,5 12-14,-5-12-16,6 15-11,-3-7-11,2 0-3,-2 1-7,0-2-9,0 1-2,2 0-9,-2-2-29,-3-6-39,6 13-74,-6-13 17,5 10-12,-5-10-32,0 0-74,6 8-115,-6-8-280,0 0-141</inkml:trace>
  <inkml:trace contextRef="#ctx0" brushRef="#br1" timeOffset="125253.2864">13136 10882 352,'0'0'305,"-15"-6"-90,15 6-19,-11-4-55,11 4-5,0 0-48,-14-3 10,14 3-30,0 0 22,0 0-40,0 0-8,-11 4 19,11-4-41,0 0 22,8 7-34,-8-7 25,12 5-30,-12-5 24,19 3-33,-19-3 36,20 2-38,-20-2 32,23 1-24,-23-1 40,22-1-16,-22 1 41,20-3-30,-20 3 5,15-4 18,-15 4 6,13-7-4,-13 7-9,4-7-6,-4 7 3,-1-10-6,1 10-7,-8-8-4,8 8-6,-12-9 30,12 9-49,-19-7 35,19 7-47,-18-7-3,18 7-82,-21-3-11,21 3-65,-20-2-26,20 2-54,-17 2-3,17-2-30,0 0-173,-15 5 72</inkml:trace>
  <inkml:trace contextRef="#ctx0" brushRef="#br1" timeOffset="125585.7024">13462 10987 193,'0'0'327,"0"0"-82,0 0-38,0 0-32,0 0-9,0 0-27,0 0-19,0 0-20,0 0-13,-21 3-12,21-3-13,0 0-4,-20 4-7,20-4-10,-12 3-11,12-3-4,-9 5 5,9-5-7,-7 6 3,7-6-16,0 0 2,-1 12 1,1-12-6,8 9 4,-8-9-4,14 8 2,-14-8-4,20 9 3,-9-5-9,1 1 4,-1 0 3,1-1-4,1 1-3,-3-1-1,0 1 4,-1 0 12,-1 1 13,-8-6 10,8 12-4,-8-12 1,1 13 6,-1-13-2,-6 14-6,-2-7-3,2 0 1,-5-1-40,2-1 35,-2 3-5,-1-4-4,1 1-1,11-5-5,-24 6-12,24-6-48,-21 3-44,21-3-23,0 0-48,-27-1-87,27 1-53,-10-6-233,10 6-44</inkml:trace>
  <inkml:trace contextRef="#ctx0" brushRef="#br1" timeOffset="126025.6508">14344 10887 397,'9'-6'392,"-9"6"-69,11-12-38,-11 12-31,1-10-17,-1 10-20,-6-9-15,6 9-18,-12-10-24,12 10-25,-17-7-24,17 7-22,-17-5-14,17 5-19,-20-1-6,20 1 0,-17 2 1,17-2-7,-19 9 1,8-3-6,2 2-8,1 3-7,0-1 0,2 3-10,1-1 17,1 2-25,2-1 14,1 2-21,1-2 21,1 1-27,2-1 19,2-1-20,0 0 19,1-2-22,5-1 16,-2-2-10,0-2 17,-9-5-19,24 6 19,-24-6-14,23-1 17,-8-1-21,-1-3 25,2-2-24,-1-1 3,-1-2 7,2-2 12,-2 0 3,0-1 47,-4 0 18,0 0-3,-2 2 68,1 0 38,-5 0-11,3 1-28,-3 2-20,1 0-20,-5 8-30,8-13-13,-8 13-30,6-9-13,-6 9-1,0 0-7,14-6-2,-14 6-36,0 0 41,17 8-38,-9-3 47,1 2-51,-1 1 41,3 3-24,1-1-58,-1 2-56,0-2-71,1 3-32,2 0-70,3-1-50,3-1-25,2-2-132,3-1-412,3-2-481</inkml:trace>
  <inkml:trace contextRef="#ctx0" brushRef="#br1" timeOffset="127190.3873">17240 7673 242,'0'0'188,"-23"-2"-44,23 2-26,-21 0-27,21 0-15,-37 1-13,17-1-22,-9 1-10,1 0-21,-8 0-39,-3 1-37,-3 0-5,1-2-193,-8 1 83</inkml:trace>
  <inkml:trace contextRef="#ctx0" brushRef="#br1" timeOffset="127890.3084">15048 7093 171,'-19'-9'326,"-4"-1"-83,-1 1-54,0-1-34,-4 0-31,-6 0-30,0-2-13,-5 1-16,-2 2-7,0-2 14,-11-1-7,6 3 12,-8 0-6,4 1 6,-1 2-3,0 1-11,-2 1-3,-1 1-15,0 2-5,-4 2-15,1 2-1,-11 3-9,1 3 0,-1 4-6,-13 4-5,4 4 1,-1 3-3,4 3 6,1 3-8,1 4 2,6 1-2,4 5 3,6 2 4,6 1 3,9 3 0,8 0-2,11-1-2,11-7 2,11-2-1,11-2 1,11-2 2,11-3 4,16 0 4,12-4 4,11-4-2,11-7 6,8-3-12,11-6 17,-5-4-3,23-4-6,6-6 6,1-2 1,0-4-24,-1-4 27,-2-2-31,14-8-3,-27 3-1,-4-3 9,-4 0-4,-7-4 20,-9-2-23,-10-3 22,-9-1-18,-9-1 15,-12-3 1,-13-1-8,-15-1 40,-12 7-44,-11-1 11,-13 3-3,-11-6 11,-11 5 2,-12 5-4,-10 2 29,-8 5-45,-10 5 27,-7 4-38,-7 5 20,6 6-53,-4 3-19,-19 5-27,0 5-30,-2 5-53,2 4-58,2 6-109,-1 3-296,-13 10-139</inkml:trace>
  <inkml:trace contextRef="#ctx0" brushRef="#br1" timeOffset="131731.07">20613 10334 207,'0'0'323,"0"0"-97,0 0-32,0 0-14,0 0-7,10-6-34,7 4-9,6-2-7,8-1-6,12-3-1,15 0-9,8-1 2,6-3-14,19 0-18,7-2 17,6 0-38,10-1 6,7-1 31,8 0-43,26-6 20,3 1-45,0 0 26,0 0-32,-1-1 0,-3 1 16,-24 4-32,0 0 30,-1 1-39,-5 0 29,-3 1-18,-7 2-8,-5 1-6,-7 1 4,-6 1 5,-17 2-4,-3 1 9,-3 1-7,-3 0 11,-5 1-13,-8 0 4,-4 1 0,1 0 1,-4 0 3,-2 0 2,-4 2-5,-3-2 4,-2 1 2,0-2 5,-2 2 1,-1 0 5,-4-1 0,-4 2-6,-3-1 4,0 0-3,-7 1 6,-1 1 8,-1-2 5,-16 3 3,26-2-2,-26 2-5,22-2-1,-22 2-6,16-2 1,-16 2-9,0 0-5,18-2 3,-18 2-5,0 0 1,0 0-3,14-3 2,-14 3-4,0 0-4,0 0 1,0 0 0,0 0 3,0 0-4,0 0 2,0 0 1,0 0-2,0 0-1,0 0 0,0 0 2,0 0 2,0 0-3,0 0-1,0 0 3,0 0-4,0 0 2,0 0 1,0 0 2,0 0-3,0 0-1,0 0-2,0 0 3,0 0-4,0 0 1,0 0-2,0 0 3,0 0-3,0 0 2,0 0 0,0 0 1,0 0 7,0 0-6,0 0 2,0 0-1,0 0-1,0 0-2,0 0-4,26-1 1,-26 1-8,19-2-3,-19 2-9,30-5-16,-10 2-7,1 0-20,4-2-7,0 2-15,1-1 7,-1 0-5,2 0 8,-4 1-1,0-1-12,0 1-11,-6 0-32,0 2-52,-17 1-29,27-3-23,-27 3-250,0 0 18</inkml:trace>
  <inkml:trace contextRef="#ctx0" brushRef="#br1" timeOffset="132461.2187">20654 10419 35,'0'0'400,"-3"-7"-110,3 7-17,-5-7-56,5 7 0,-3-8-31,3 8-9,-6-8-7,6 8-10,-4-7-6,4 7-22,0 0-18,-7-10-18,7 10-19,0 0-17,-6-7-16,6 7-4,0 0-13,0 0-7,0 0-2,-21 7-3,15 0 28,-5 7 10,-3 5 27,-6 8 20,-6 4-18,-5 10 4,-2 3-26,-4 4-4,-6 5-1,-2 3-13,-13 14-4,-5 2 2,-4 1-20,-4 1 7,-1-4-8,-2-3-12,4-3 5,13-13-11,6-5 6,1-3-3,5-5 8,5-4-15,10-6 14,-1-4-14,8-4 9,3-3-33,3-3-18,0-1-57,5-3-25,1 0-82,1-2-19,3 0-74,0-2-29,7-6-58,-7 9-246,7-9-146</inkml:trace>
  <inkml:trace contextRef="#ctx0" brushRef="#br1" timeOffset="133231.3258">25024 9808 364,'0'0'299,"9"-8"-56,-9 8-33,0 0-25,8-5-15,-8 5-6,0 0 15,8-6-27,-8 6-5,0 0-34,0 0-3,8-5-44,-8 5 3,0 0-34,0 0 28,0 0 8,10 3 80,-10-3-7,7 12-4,-4-2 6,-2 2 5,2 3-11,1 5 0,-4 5 35,0 5 3,-4 7-17,-3 3-20,-4 9-53,-5 4 26,-1 1-59,-4 3 26,-3 1-17,-2 0-11,-4 1-11,1-2-7,0 0-3,-2-2-36,1-1 36,-1-2-40,3-4 36,3-2-40,-1-3 33,6-7-2,1-4-5,2-2-3,0-2-20,5-4-51,-1-4-50,4-3-55,-2-1-45,2-2-63,0-1-50,-1-3-45,3-1-54,-6 0-105,-1-1-266,0 0-318</inkml:trace>
  <inkml:trace contextRef="#ctx0" brushRef="#br1" timeOffset="134365.5699">19655 11654 326,'-18'-2'311,"18"2"-58,-28-3-26,28 3 0,-27-4 10,27 4-37,-24-3 19,24 3-58,-21-4 32,21 4-45,-20-4 23,20 4-27,-17-3 6,17 3-40,-15-2-4,15 2-42,0 0 2,-14-4-32,14 4 1,0 0-17,0 0 18,9-7-25,-9 7 16,31-6-15,-8 3 16,11-4-15,13 0 22,15-3-18,5 0 28,7-2-2,17-1 1,7-1-3,6 0-3,3-1-1,5 1-7,5 0-4,1 0-6,3-2 7,2 2-17,1-2 16,3 0-18,-2-1 10,4 1-15,-2 0 8,-1-1-10,1 2 8,-5-2 1,-1 1-4,-3 1-8,0-1 9,-5 1-8,-1 0 10,-4 0-13,-2-2 11,-4 3-15,-3 0 15,-3 1-13,-6 0 8,-17 3-7,0 0 12,-5 1-9,-3 0 7,-4 1-9,-8 2 14,-5 0-13,1-1 10,-4 1-8,0 0 8,-9 1-11,3 0 11,-4 0-10,-2 1 10,-1-2-11,-1 2 9,-3 0-9,-3 0 11,1 0-10,-2 0 6,0 0-8,-2 0 3,1 0 1,-4 0 2,3 1-1,-4 0-3,-1 0 6,0 0-4,0 0 1,-1 1-2,-1-1 2,1 0-2,-1 1 2,-1 0 1,2 0-2,-1-1 4,-1 0-4,-14 3 1,31-3 0,-17 1 3,2-1-6,-16 3 2,28-4 5,-28 4-5,28-4 0,-28 4 1,26-5 2,-26 5-4,23-3 1,-23 3 0,20-2 1,-20 2-4,19-2 4,-19 2-1,17-3 0,-17 3 2,17-2-7,-17 2 4,17-1 0,-17 1 5,20-1-1,-20 1 0,21-1 4,-21 1-4,27-2 1,-27 2-5,30-4 5,-15 3-3,2-1 3,0 0-2,-1 0 1,1 0 1,0-1-2,-1 1 0,-1 0 1,2 0 3,-3-1-4,-14 3-5,28-3-23,-28 3-31,23-3-38,-23 3-42,19-2-42,-19 2-35,15-3-33,-15 3-56,0 0-57,0 0-417,0 0-299</inkml:trace>
  <inkml:trace contextRef="#ctx0" brushRef="#br1" timeOffset="135671.2092">20903 10692 292,'0'0'422,"0"0"-109,-14-4-66,14 4-60,0 0-41,0 0-34,0 0-25,0 0-14,0 0-9,0 0-8,0 0-10,-4 7 27,8 0-33,2 0 25,5 2-38,-1 0 27,0 3-32,0 1 4,1 0-9,-2 2 1,2-1-3,-2 1-2,2-1 0,-5-2 29,3 1-23,-4-2 8,1 0-32,2-1 35,-5-2-35,3-1 65,-3 1-5,-3-8 35,8 10 36,-8-10-21,3 9 3,-3-9-29,0 0-23,0 0-16,0 0-2,0 0-10,0 0-5,-11-13 1,8 5-11,-3-2-2,0-1-1,-2-3 7,2 0-21,-2-3 19,-1 1-22,4-2 13,-1 1-25,0 0 27,0 0-36,3 1 35,-2 0-21,2 1 25,0 1-25,3 2 23,-3 0-23,3 2 22,-3 1-24,3 1 20,0 8-25,-2-14 6,2 14-28,0-11 30,0 11-23,0 0 33,2-8-22,-2 8 28,0 0-31,0 0 34,18 6-28,-18-6 30,11 12-25,-3-5 31,-2 4-28,0-1 26,2 2-29,-2 0 30,0 1-28,1 0 6,-3-1 2,-1 0 4,3-1-5,-2-2 3,0 1 0,-1-2 7,-3-8 0,3 14 0,-3-14 12,7 10 3,-7-10 1,0 0-4,3 10-2,-3-10 1,0 0-6,0 0 0,0 0-3,0 0-1,-3-9 21,3 9-25,-3-14 18,3 6-26,-4-2 18,4 0-34,0 0 33,0 0-28,4-1 30,-4 1-29,3 0 24,0 0-24,1 2 24,-1-1-27,1 1 29,3 0-28,-2 1 24,-5 7-25,11-11 28,-11 11-33,14-8 32,-14 8-27,17-4 37,-17 4-36,0 0 30,29 2-39,-29-2 45,24 6-33,-14-2 32,0 3-25,-3-1 27,4 3-31,-1 1 33,-1 1-30,-4-2 0,4 3 4,-3 0 2,-1 0 7,1-1-5,0 0 4,0 0 1,-1 0-2,1 0 4,-1-2-3,-2-1-18,3-1-28,-3 1-23,-3-8-26,10 11-12,-10-11-17,4 9-30,-4-9-40,9 6-57,-9-6-45,0 0-244,0 0-47</inkml:trace>
  <inkml:trace contextRef="#ctx0" brushRef="#br1" timeOffset="136338.206">21606 10689 250,'0'0'259,"-7"-5"-20,7 5-41,0 0-14,-9-9-50,9 9 15,-8-4-30,8 4 12,-12-7-39,12 7 15,-11-5-31,11 5 22,-14-5-49,14 5 29,-17-3-47,17 3 34,-19-1-25,19 1 20,0 0-40,-27 1 27,27-1-39,-16 3 34,16-3-30,-15 7 34,15-7-34,-13 11 33,7-3-38,3 0 42,1-1-40,1 1 1,2 2-2,1-1 2,1-1-1,0 1-3,3 1-1,4 0 5,-3-2-1,4 0 1,-2-1-30,2-1 28,-1 0-21,4-2 19,-2 0-20,-12-4 32,23 6-9,-23-6 0,19 2 0,-19-2 0,20-2-3,-20 2 10,19-6-8,-19 6-5,13-9 3,-8 2-3,-2-1 3,-3 8-2,3-16 3,-3 16 12,0-18-2,0 10 23,-3-1 31,3 1-20,0 8 7,-4-14 29,4 14-31,-4-11 8,4 11-30,-3-11 8,3 11-31,0-9 9,0 9-23,0 0 20,0 0-25,3-8 23,-3 8-19,0 0 18,0 0-21,19 3 22,-19-3-26,13 8 25,-13-8-23,13 9 22,-3-1-20,-2-3 0,-2 2 6,3-1-2,-1 2 2,-2-1-2,3 0 6,-1 0-22,0 0-45,0-1-45,-1 0-43,3-1-29,-10-5-14,15 9 6,-15-9-38,17 6-42,-17-6-56,16 3 37,-16-3-152,20-2 89</inkml:trace>
  <inkml:trace contextRef="#ctx0" brushRef="#br1" timeOffset="136581.9216">22018 10631 6,'0'0'453,"-8"-9"-121,8 9-58,0 0-38,-9-7-66,9 7 7,0 0-57,0 0 7,-17-4-53,17 4 27,0 0-36,-8 6 25,8-6-49,-5 6 22,5-6-39,-4 11 26,4-11-37,-6 14 28,2-5-35,4 0 31,-3-1-40,2 2 32,-2 0-40,0-2 3,0 0-1,3 0-11,0-8-34,-4 15-10,4-15-54,-3 12-3,3-12-23,-3 11 23,3-11-4,-3 8 12,3-8-46,0 0-57,-11 6-180,11-6 150</inkml:trace>
  <inkml:trace contextRef="#ctx0" brushRef="#br1" timeOffset="136755.1632">21821 10706 316,'-12'-10'304,"12"10"-43,-8-8-57,8 8-2,0 0-55,-9-8-6,9 8-52,0 0 5,-7-7-43,7 7 17,0 0-36,0 0 42,0 0-21,14-4 22,-14 4-34,0 0 21,22 4-37,-22-4 18,22 5-34,-22-5 26,23 6-35,-9-2 30,-2 0-30,2-1 28,0 2-48,0-2-8,2 2-68,-2-1-25,0 0-53,3 0-18,0 2-45,-2-3-239,2 0 37</inkml:trace>
  <inkml:trace contextRef="#ctx0" brushRef="#br1" timeOffset="137471.1658">21940 10524 265,'-3'-9'225,"3"9"-50,0 0-36,3-8-14,-3 8-15,0 0-24,7-9 1,-7 9-34,0 0 7,10-7-24,-10 7 4,0 0-22,13-6 12,-13 6-7,0 0-4,0 0 3,22 0 3,-22 0 0,12 5 3,-12-5 4,12 7-4,-12-7-2,13 9-10,-13-9 5,9 11-4,-9-11-6,14 10 6,-14-10-5,9 9 2,-9-9 5,8 7 4,-8-7 14,6 7 30,-6-7 18,0 0-36,11 7 31,-11-7-35,0 0 47,0 0-46,0 0 24,0 0-44,0 0 26,6-7-39,-6 7 29,0 0-39,-3-12 29,3 12-34,-3-10 33,3 10-43,-1-9 34,1 9-38,0 0 32,-4-13-36,4 13 33,0 0-29,4-9 29,-4 9-33,0 0 35,6-6-35,-6 6 36,0 0-34,0 0 33,20-3-34,-20 3 34,0 0-31,20 5 32,-20-5-37,17 5 35,-17-5-21,17 8 24,-17-8-39,17 9 34,-17-9-38,17 10 44,-17-10-39,14 9 34,-14-9-29,14 7 29,-14-7-31,10 6 33,-10-6-23,10 6 30,-10-6-30,0 0 39,10 5-32,-10-5 32,0 0-36,0 0 38,0 0-39,11-9 30,-11 9-35,3-8 34,-3 8-31,3-11 46,-3 11-35,4-12 28,-4 12-36,3-12 35,-3 12-43,2-11 4,-2 11-2,6-10 4,-6 10 1,5-8 31,-5 8-38,11-5 32,-11 5-37,0 0 37,18-2-21,-18 2 19,0 0-36,24 2 39,-24-2-40,18 5 38,-7 0-30,1-2 26,-2 3-69,1-1-24,-1 1-76,0 0-53,2 0-80,-1 0-335,0 1-134</inkml:trace>
  <inkml:trace contextRef="#ctx0" brushRef="#br1" timeOffset="137709.2291">22788 10532 219,'0'0'469,"0"0"-81,5-7-112,-5 7-26,0 0-82,0 0 3,6-8-61,-6 8 29,0 0-38,0 0 2,0 0 1,0 0-23,16 5-13,-16-5-13,4 7-8,-4-7 17,10 9-44,-10-9 30,8 10-41,-8-10-20,7 10-45,-7-10-22,8 10-69,-8-10-16,9 7-56,-9-7-16,8 6-35,-8-6-265,0 0-42</inkml:trace>
  <inkml:trace contextRef="#ctx0" brushRef="#br1" timeOffset="137871.6119">22795 10398 82,'-7'-8'407,"7"8"-93,-13-10-54,13 10-26,-13-8-42,13 8-21,-14-7-24,14 7-22,-12-5-23,12 5-23,-10-5-23,10 5-11,0 0-25,-12-5-45,12 5-50,0 0-48,0 0-44,0 0-52,0 0-46,0 0-166,0 0 103</inkml:trace>
  <inkml:trace contextRef="#ctx0" brushRef="#br1" timeOffset="138174.0642">22911 10399 249,'0'0'326,"0"0"-90,0 0-25,0 0-57,0 0-9,0 0-47,0 0 8,0 0-46,0 0 13,0 0-28,0 0 20,-8 6-34,8-6 14,0 0-27,-11 8 13,11-8-28,0 0 22,-6 10-25,6-10 20,2 9-25,-2-9 28,6 8-33,-6-8 29,15 10-27,-4-3 25,3-2-25,2 3 35,1-2-26,0 0 24,1 1-19,-2 0 28,1 0-27,-3 1 44,1-1-23,-4 1 30,0-2-28,-2 0 51,-2 1-15,-7-7 53,7 12-39,-7-12 15,-3 9-47,3-9 20,-9 10-44,9-10 29,-16 10-42,16-10 20,-17 5-78,17-5-13,-17 5-68,17-5-16,-15 2-59,15-2-34,0 0-62,-14-2-260,14 2-75</inkml:trace>
  <inkml:trace contextRef="#ctx0" brushRef="#br1" timeOffset="138717.1628">23644 10306 550,'0'0'447,"-3"-14"-68,3 14-64,0-11-49,0 11-52,-1-8-48,1 8-40,0 0-24,0 0-19,1-11-19,-1 11 10,0 0 2,0 0-10,6 7-8,-6-7-35,5 11 38,-2-2-15,0-2-8,3 4-16,-1 0 1,1 1 2,0-1 8,2 0-26,2 2 23,-1-1-29,0-1 21,0 0-27,1-1 24,-1 0-23,0 0 20,-2-3-23,0 0 24,-1 0-20,-6-7 25,10 10-17,-10-10 21,6 7-4,-6-7 8,0 0-18,0 0 12,0 0-23,0 0 20,-3-10-22,3 10 23,-8-13-22,3 4 7,1 0 0,-1-1 7,2-1-7,-2-1-3,4 1 6,-1 0-5,2 1-1,0 0-4,3 0 2,1 1-8,-1 1-1,1 1 0,2-1 0,2 2 1,0 2 1,-8 4 0,23-7 3,-23 7 4,23-1-6,-23 1 3,28 3-29,-12 0 38,-1 2-4,2 2-1,1 0 1,-5 1-2,1 1-2,-1 1 1,-2-1 2,-4 2-1,1 1 13,-3-1-16,-4 0 16,-1-1-17,-3 0 13,0 1-11,-5 0 7,-1-2-12,-2 2 18,-6-3-25,-3 1-3,-5 0-58,-4-1-8,-4-2-80,-4 0-15,-8 0-58,-5-1-29,2 0-61,-3-1-56,0-1-207,0 0-102</inkml:trace>
  <inkml:trace contextRef="#ctx0" brushRef="#br1" timeOffset="141622.8097">12494 11528 204,'0'0'226,"0"0"-35,0 0-18,0 0-9,-1-9-23,1 9-15,0 0-30,-3-8 32,3 8-31,0 0 32,0-10-41,0 10 31,0 0-31,-2-10 33,2 10-39,0 0 16,0 0-13,0-10-4,0 10-4,0 0-5,0 0-3,0 0-12,0-10-9,0 10-6,0 0-14,0 0-5,0 0-7,0 0 1,0 0-3,0 0 3,0 0 16,0 0 33,0 0 34,12 5-32,-12-5 13,10 13-5,-4-3 6,2 1-4,-2 2 32,3 4-9,-1 0-3,3 5-15,-3 1-7,2 3-4,1 2 5,-1 3-5,0 0-10,0 0-4,1 1 5,-2 1 23,2 1 12,-2 2-6,2-1-19,-3 2-4,1-2-22,-1 1 0,1-3-15,0 0 8,1-2-15,-1 0 10,-1-5-16,1-1 10,0-1-16,1 0 10,-1-2-16,-1-1 12,1-3-14,-3-2 11,2 1-16,-2-3 16,0-1-23,-1-1 22,0-2-18,-1 0 16,1-3-15,-5-7 17,4 15-22,-4-15 18,7 11-7,-7-11 16,3 10-13,-3-10 23,4 7-20,-4-7 29,0 0-31,5 10 31,-5-10-25,0 0 24,3 7-27,-3-7 26,0 0-34,0 0 32,0 0-30,5 9 29,-5-9-34,0 0 32,0 0-5,0 0-10,0 0 1,0 0 1,0 0-8,0 0-4,0 9-1,0-9-29,0 0 23,0 0-18,0 0 27,0 0-26,0 0 30,0 0-38,0 0 35,0 0-27,0 0 27,0 0-29,0 0 32,0 0-31,0 0 31,0 0-34,0 0 37,0 0-32,0 0 31,0 0-27,0 0 31,0 0-39,0 0 33,0 0-20,0 0 27,0 0-29,0 0 31,0 0-35,0 0 31,0 0-35,0 0 34,0 0-31,0 0 29,0 0-31,0 0 30,0 0-31,-22-1 33,22 1-34,-11-5 36,11 5-36,-14-6 32,14 6-37,-18-9 28,5 4-24,1 0 24,-2-2-19,0-1 24,-2 0-28,1 0 31,-1 0-35,1-1 32,-2 0-27,0 1 32,1-1-31,1 1 29,-1 0-30,1 0 27,1 2-23,3 1 33,0 0-35,2 0 28,9 5-41,-16-8 42,16 8-35,-12-6 23,12 6-24,-9-5 22,9 5-19,0 0 24,0 0-27,0 0 31,0 0-19,15 8 18,-5-2-19,2 1 26,2 1-26,1 2 22,2 1-19,2 1 20,0 0-21,1 2 24,0-1 0,-1 1-5,4 1-6,0-1 3,-3 0 0,2-2 1,-3-1-6,1-1-5,-3-2 10,-2-1-3,1 0 3,-4-2-7,1 0 12,-13-5 1,23 3 2,-23-3-4,25-4-4,-11-1-2,-1-1-20,3-3 25,0-2-33,1-3 35,0 1-33,-2-2 34,1 1-33,1-1 34,-2 0-29,1 0 28,-1 0-39,1 1 7,-2 0-60,1 0-22,-1 2-56,0-1-61,-2 3-29,1 0-36,1 0-76,-3 1-71,3 2-64,0 0-56,-5 2-280,3 1-365</inkml:trace>
  <inkml:trace contextRef="#ctx0" brushRef="#br1" timeOffset="144493.5459">11468 12786 420,'0'0'404,"0"0"-92,-14 5-30,14-5-46,0 0-7,0 0-22,-12 6-31,12-6-29,0 0-39,0 0-18,0 0-19,0 0-10,0 0-23,0 0 7,4-8-16,-4 8 2,19-7-9,-5 3 5,3-2-14,3 1 10,5-3-21,3 1 24,3 0 0,1-1-2,7-1-3,3 1 1,1-2 1,2 1-6,2 0 0,7-1-1,-8 1-3,1 1 0,-1 1-2,3 0-1,-1 0-2,-3 1 3,3 0-4,-3 1 9,0 0-9,-4 1-1,0 0-3,1 1-2,1-1 4,5 1-7,0-1 2,0 1 1,2-1 6,-1 1-10,1-1 6,0 1-1,-1-1-2,1 1-1,-2-1 4,-5 2 0,1-1-3,-2 0 2,-2 0 3,-1-1-4,1 1 1,-3-2 0,2 2-2,-3 0-4,1 0 4,-2 0 1,0 0 0,0-1 4,1 1-4,0-1-1,-2 2-2,1-3 8,1 2-3,0-1-3,1 0 3,-2 0 1,3 1-1,-1-1-5,-1 0 4,2 0-1,0 1-4,-1 0-11,0-1 19,-1 0-25,-1 2 26,1 0-17,-5 0 16,0 0-18,0 1 21,0-1-22,0 1 22,0-1-16,-2 1 18,1 0-17,1 0 16,0 1-15,-3-1 17,-2 0-26,0 0 28,1 1-21,-4-1 17,0 1-15,-1 0 16,0 0-17,-1 0 15,0 1-14,2-1 35,-5 1-25,4 0 19,-2 0 0,0 1 9,-1 0-9,0 0-1,1 1-6,-3-1-1,0 0-1,-2 1-1,3 0 11,-1 0 5,-3 0-2,3 0-1,-3 1 1,-1 0 3,3 0-8,-2 0-2,-2 1 6,1-1 3,-1 2-5,1-1-1,1 1 7,-1 1 11,3 0-15,-2-1 6,0 2-15,0-1 8,1 1-4,-1 1 0,0-2 2,2 3-6,-2-1 3,0 1-3,3 0 1,-3 1 0,3 2 2,-3-1 3,0 0 11,0 2-9,0-1 15,-2 2-17,0-1 13,1 1-11,-2 0 11,1 0-19,-1 1 17,0-1-18,0 1 19,-1-1-12,0 0 14,1 0-22,-1 1 19,1-1-30,-1 0 24,-1-1-22,2 1 19,-4 0-3,3 0-2,-4-2-4,0 0-5,0 1 2,-3 0-28,2 0 31,-2-1-7,-1 2 5,-2 0 0,0 0-6,-3-1-5,0 0 3,-1 1-2,3-2-20,-4 0 16,1 0-15,1-1 25,-2 0-23,0 0 17,1-1-15,-1 1 23,-1-1-21,0 0 15,-2-1-16,0 1 22,-1 0-21,-2 1 15,-3 1-14,0 0 22,-2 0-25,-2 2 19,-1-1-18,-2 1 21,-1 0-20,-3 0 16,2 0-16,1-2 19,2 0-19,-2-1 15,0 0-16,1-1 24,1 2-24,-2-3 15,2 1-16,-3 1 25,1-1-23,-1 0 16,1 0-12,-5 0 16,0 2-23,-3-1 17,-2 1-15,-3 1 25,3-1-27,-11 2 19,-1 1-20,-1-2 26,-1 1-24,-2 0 21,-2-1-20,-1 1 21,1 0-23,2-2 17,0 0-17,8-3 24,-1 0-23,3 0 14,-1 0-10,2-1-2,0 0 3,4-1-4,0-1 7,1 0-2,-1-1 4,1 1-4,-2 0 1,0-2 0,1 1 0,-1 1 0,-3-1 4,1-1-1,-4 2-1,-2-1-4,-2 2 4,1-2 1,0 2-1,-2-2-1,1 1 6,5-2-4,2-1 2,0 1-2,3-2 3,0 0-1,3 0 0,0-2-4,1 2 1,1-2 3,-1 1 0,1 0-3,0-1 1,-4 0 4,4 1-2,-1-1-5,1-1 6,-2 2-3,0-1 2,0 0-3,0 0 2,0 0-3,-4 0 2,4 0-3,-1 0 1,1-1 3,-2 1-4,2-1 0,2 0 4,-2 1 0,3-1 1,-2 0-4,4 1 3,-2-1 0,2 1 0,-4-1-4,3 1 4,-1 0-1,-2 0 0,1 0 4,1-1-5,-5 1-1,1 0 3,-2 0 0,-5-1-4,-1 1 4,-2 0-2,0 0-1,0-1 3,0 0 0,0 0 0,2 0 0,0-1 1,1 0 0,2 0-1,1-2-3,-1 1 3,6 0 1,3-1-1,-3 1 1,3 0 0,0-1-1,-1-1-2,1 1 1,0 0 1,-3-1 0,4 0-3,-4-2 4,2 2 1,-2-2-2,0 0-2,0 1 0,1-1 2,1-1-1,0 0 1,2 0 2,1 1-3,-1-2 0,1 1 15,3-2-14,-2 2 12,2-1-17,0 0 20,4 0-22,-1 1 22,0 0-22,3 0 20,-2-2-22,2 1 20,0 0-21,0-1 17,-3-1-18,3 0 22,-2 0-21,0 0 20,1-1-22,-1-1 19,-1 1-18,1-2 18,1 2-18,-2-2 16,0 2-11,1-1 14,2 0-18,-3 1 17,3-1-15,0 1 14,0 0-18,3 0 18,0 1-14,1 1 16,2-1-18,-1 0 18,3 0-20,-2 1 18,2-2-14,1 2 15,-2-3-17,3 2 18,1-1-16,-2-1 17,2 0-18,1 0 18,-1 0-16,0 1 16,1-2-14,-1 2 14,3-2-18,-2 1 20,2 0-5,0 1-2,0-1-2,3 2 2,-2-1 1,2 1-3,2 0-1,-2 0 2,0 1 0,1 0-2,1-1-6,1 0 6,0 1 0,2 1 1,-2-1-1,3 0 0,-1 0-3,1 1 3,0-1-8,-1 1 5,1 0 4,2 1-5,-2 1-8,1 0 12,0-1-2,2 1 1,-3 0-9,2 1 9,3-1-4,-2 1 5,2 0-6,1-1 4,1 1 3,4-1-4,-2 1-14,1 0 17,1-1-11,0 1 16,2 0-18,-2-1 16,1 2-11,1-1 15,-5 1-18,3 0 18,-3 1-16,3-1 17,-2 0-19,1 1 22,1 0-17,-2 0 17,2-1-22,-1 1 20,-1 0-16,2 0 12,-1 0-16,-1 0 20,3 0-10,-1-1 7,-2 0-18,2 1 23,2-1-19,-1 0 17,1-1-18,-2 2 22,-1-1-22,-1 0 17,1 0-18,-3 1 18,3-1-16,-2 0 18,0 0-21,-2 0 22,-12 4-21,24-6 18,-24 6-19,23-6 21,-23 6-18,21-6 18,-21 6-21,22-6 22,-22 6-17,22-6 16,-22 6-9,22-6-13,-22 6 18,17-6-16,-17 6 14,20-5 4,-20 5-2,17-5-6,-17 5 3,17-5 0,-17 5 3,17-4-2,-17 4-6,14-5 0,-14 5 4,14-3-3,-14 3-2,0 0 1,18-6 3,-18 6 0,0 0-14,18-4 17,-18 4-2,13-4-1,-13 4-1,16-4 2,-16 4-3,14-5 2,-14 5 2,14-5-4,-14 5 1,17-5 3,-17 5-5,14-7 2,-14 7-7,14-5 11,-14 5-4,14-4 2,-14 4-3,11-5 5,-11 5-1,0 0 2,14-5-3,-14 5 3,0 0-4,10-5 5,-10 5-6,0 0 2,0 0 0,10-4-2,-10 4 0,0 0 1,0 0 1,0 0-1,0 0-2,11-4 1,-11 4 1,0 0-1,0 0-1,0 0-2,0 0 0,0 0-2,9-6-1,-9 6 2,0 0-1,0 0 0,8-6 1,-8 6 1,0 0 0,9-6 0,-9 6 0,11-7 2,-11 7 0,14-7 0,-14 7-6,17-9-24,-17 9-34,20-9-34,-11 5-35,-9 4-53,19-9-12,-19 9-33,19-8-57,-19 8-40,13-6-94,-13 6-30,16-4-280,-16 4-239</inkml:trace>
  <inkml:trace contextRef="#ctx0" brushRef="#br1" timeOffset="145401.6764">12159 13134 127,'-11'-5'529,"11"5"-157,-15-8-51,15 8-73,-11-6-37,11 6-48,0 0-9,-12-3-21,12 3-5,0 0 8,0 0-9,3 10 21,1-1 1,3 2-22,4 6 4,1 3-42,2 3 6,3 6-42,0 1 17,0 1-38,2-1-10,1 1 0,0-2-9,2-1-2,-2-1 3,2-1 16,-2-6-29,0 0 25,-2-3-33,-1-2-2,-1-2-66,-1-1-5,-2-2-28,-2-1 0,0-3-14,-2-1-48,-9-5-35,12 5-40,-12-5-44,0 0-45,11-5-271,-11 5-119</inkml:trace>
  <inkml:trace contextRef="#ctx0" brushRef="#br1" timeOffset="145615.2478">12097 13259 234,'-14'-10'376,"2"1"-94,1 0-19,2 1-55,1-1-10,2 1-47,3 0 8,0 0-45,3 8 2,0-17-40,4 7 9,4 0-29,3-1-1,3 0-19,3-2 4,5 1-17,1 1 0,5-2-12,1 1 8,4 1-8,-5 1 2,1 2-9,1 0 11,1 1-12,0 0 6,-2 1-34,1 0-6,-4 2-57,0 1-4,1 1-84,-3-1-24,0 1-33,-1 1-44,-1 1-183,-2 1 63</inkml:trace>
  <inkml:trace contextRef="#ctx0" brushRef="#br1" timeOffset="145874.9349">12690 13461 79,'-7'7'483,"7"-7"-117,-11 11-46,11-11-57,-7 8-27,7-8-23,-8 7-19,8-7-19,-8 6-40,8-6-24,0 0-20,-8 8-16,8-8-21,0 0-9,0 0-7,4 8-6,-4-8 2,14 3-1,-14-3-5,23 1-5,-23-1-8,35-1 2,-14-1-3,5 0-2,2-1-4,0-1 2,3 2-2,1-4-7,1 1-16,1 0-28,-3 0-47,0 0-20,-2-1-55,-2 2-32,-2 0-48,-4 0-40,-1 0-37,-2 1-192,-5 0-12</inkml:trace>
  <inkml:trace contextRef="#ctx0" brushRef="#br1" timeOffset="146073.1682">12590 13448 163,'0'0'404,"-24"-4"-106,24 4-60,-18-2-51,18 2-39,0 0-12,-13-5-15,13 5-13,0 0-14,0 0-14,3-12-11,-3 12-12,15-9-8,-2 5-9,0-3-29,5 0 20,5-1-28,0-1-2,2-1-93,3 0-37,3-1-81,0-2-104,1 2-156,-2-1 48</inkml:trace>
  <inkml:trace contextRef="#ctx0" brushRef="#br1" timeOffset="146210.3066">13031 13214 260,'-22'-1'220,"22"1"-115,-22 0-39,22 0-110,-22 1-20,22-1-107,-20 0 45</inkml:trace>
  <inkml:trace contextRef="#ctx0" brushRef="#br1" timeOffset="146547.249">13189 13221 42,'0'0'500,"0"0"-92,0 0-100,0 0-43,0 0-66,0-9-21,0 9-29,0 0-6,0 0-11,0 0-28,-3 9-20,3-9-18,-3 11 10,3-2-17,0 1 3,-2 3-34,2 0 13,-2 1-18,2 1-7,0-1-10,0 1 6,2-2-25,-2-1-62,2 1 1,-1-4-54,1 1-39,-1-1-40,-1-9-41,3 14-8,-3-14-286,3 9-48</inkml:trace>
  <inkml:trace contextRef="#ctx0" brushRef="#br1" timeOffset="146749.7868">13017 13267 401,'0'0'401,"-8"-7"-119,8 7-33,0 0-77,-6-6 14,6 6-35,0 0-5,0 0 7,0 0 13,0 0-35,23 3-14,-23-3-8,22 8-34,-8-5-18,1 2-4,2 1 5,2 0-29,-1 1 0,1-1-6,1 0 8,-1 0-26,1 0-32,0 0-48,-1-1-72,1 0-22,-2 0-41,-1-1-61,-1 0-60,-1-1-228,-15-3-75</inkml:trace>
  <inkml:trace contextRef="#ctx0" brushRef="#br1" timeOffset="146949.5892">13534 13185 37,'0'0'457,"0"0"-103,0 0-103,0 0-2,0 0-51,0 0 5,0 0-16,0 0-30,0 0-30,0 0-28,8 6 1,-8-6-40,8 10-8,-8-10-17,11 13-4,-7-6-9,3 0 0,-1 1-17,-1-1-20,1 0-67,0 0-27,-6-7-68,8 11-69,-8-11-52,7 10-239,-7-10-44</inkml:trace>
  <inkml:trace contextRef="#ctx0" brushRef="#br1" timeOffset="147102.251">13462 13121 226,'0'0'458,"-19"-6"-77,19 6-82,-14-4-49,14 4-48,-15-3-27,15 3-52,0 0-15,-18-2-51,18 2-48,0 0-96,0 0-49,0 0-94,0 0-34,0 0-230,0 0 18</inkml:trace>
  <inkml:trace contextRef="#ctx0" brushRef="#br1" timeOffset="147301.2491">13748 12964 63,'0'0'588,"0"0"-148,0 0-92,7-7-64,-7 7-9,0 0-35,0 0-19,0 0-35,0 0 4,3 12-53,-3-12-12,6 12-44,-1-4 8,2 1-13,1 1-21,3 2-3,0 1-10,4 1-8,1 1-20,-2 1-39,6 1-56,-2 0-56,4-1-69,0 0-30,-3-3-98,-2 1-23,0-2-328,-3-2-193</inkml:trace>
  <inkml:trace contextRef="#ctx0" brushRef="#br1" timeOffset="147460.1414">13896 13183 678,'-17'-6'499,"1"2"-99,4 0-61,12 4-54,-20-7-56,20 7-51,-14-5-39,14 5-33,-11-4-18,11 4-15,0 0-9,8-7-14,-8 7-10,23-4-7,-2 0-5,10-2-43,10-3-75,15-1-99,4-3-90,7-1-187,16-4-228,4-2-201</inkml:trace>
  <inkml:trace contextRef="#ctx0" brushRef="#br1" timeOffset="148285.9655">22328 11216 440,'0'-9'343,"0"9"-53,0 0-30,0-11-34,0 11-4,0 0-35,-2-7-33,2 7-23,0 0-28,0 0-24,-6-7-13,6 7-21,0 0 21,0 0-24,-3 9 33,3-9-24,3 13 36,-1-2-25,1 2 22,0 2-17,0 2 11,3 2-29,1 1-2,-3 3 5,4 1 7,-2 0-19,3 1 10,-1 0-19,0 0 10,1-1-10,1 1-5,-1-2-6,2 0-1,1-2-4,-1 1-3,3-3-3,-2-1-4,-1-2 1,2-1-4,-3 1-12,1-3-29,-1 0-28,-1-2-23,-1 0-26,-1 0-40,0-1-31,-4-2-26,0 1-35,1-1-47,-4-8-60,4 14-239,-4-14-107</inkml:trace>
  <inkml:trace contextRef="#ctx0" brushRef="#br1" timeOffset="148605.4487">22320 11761 272,'0'0'396,"-9"-6"-97,9 6-58,0 0-59,-5-7-32,5 7-31,0 0-18,0 0 9,0 0-7,0 0-4,0 0-2,0 0 1,17 4-6,-17-4-11,21 9-12,-9-5 2,0 3-5,5-1-11,-1 0-3,-1 1 2,2-1 0,-1 1-5,1-1 6,0-1-9,0 0 5,-1-1-1,-2 0-4,-1-1 8,-13-3 11,24 4 27,-24-4-6,23 0-5,-23 0-7,25-7-14,-10 0-9,-1-1-10,0-1-8,3-3-9,-1-2-4,-1-1-3,5-3-19,-4 0-2,1 3-56,0-3-18,3 1-89,-4 3-54,-1 0-36,1 2-73,-4 3-53,2-1-365,-2 3-257</inkml:trace>
  <inkml:trace contextRef="#ctx0" brushRef="#br1" timeOffset="150003.4653">23669 11847 67,'-8'-8'440,"8"8"-139,-9-5-40,9 5-62,-14-7 3,14 7-38,-19-4-14,5 1-21,14 3-19,-31-4-14,13 2 1,-2 1 0,-2 0-12,0 1 4,-6 0-20,2 0-1,-3 0 3,-1 0 0,2 0-10,-3 0 1,2 0-16,-1 0-8,-1 0-8,0 1-2,-3 0-7,2 0-4,-6 1-5,-2 0-3,0 2 2,-8 0-2,0-1 1,-2 3-3,-3 1 6,-6 1 2,-3 0-2,0 1 3,-4 1-12,2 0 16,-1 0 8,-2 0 6,2 1-23,0-2 18,0 1-19,2-2 19,0 1-13,3 0 17,0 0-16,-1 1 8,1-1-23,2 0 24,-2 1-21,6-1 20,-7 2-22,4-1 16,-1 1-3,4 0 5,-2 0-7,-1 1 0,3-1 1,-1 2-5,1-2-1,3 0-2,-2 0 1,2 0-1,5-2 0,2 0 1,-1 1-1,2 0 0,-1 0-2,1 1 0,-5 1-1,1 1 2,-1 0-3,5 0 1,0 3-4,-1 0 0,4 0 4,0 0-4,2 1-15,1 0 19,3-2-2,3 1-1,2-1 1,1 1-3,1-1 0,1 0 5,3 0-6,4-2 0,0 0 0,5 0-14,-3 0 18,3 0 0,5-2-5,1 1 3,2 1-1,0 0 1,6 1-5,-3 0 4,3 2 3,0 2-18,3 1 32,3 0-16,-3 1 21,5 3-23,1-1 32,5 1-25,-1-2 21,1 1-26,3-2 23,3 0-20,3-1 17,2-2-22,8 0 23,4 0 4,3-2-27,5-1 23,8-2-19,-2 0 19,6-2-18,4-1 20,-1-1-24,4 0 18,1-1-19,-2 0 15,4 0-16,1-1 17,-1 0-11,1-1 9,2 0 4,1-1-1,-1 0-1,1-1-4,4-1-16,-1 0 15,1-1-22,1-1 28,0-1-26,-2 0 23,-1-1-22,4 0 22,-2-1-21,-1 0 18,1-1-19,-3-1 21,0 1-17,1-1 16,-4 0-20,1 0 25,-2 0-27,-1 1 27,1-2-24,-3 2 19,0-2-23,2 1 28,-2-1-22,-1 0 23,1-2-28,-2 0 22,-1 0-19,1-2 21,-1 0-22,-4-1 22,1 0-19,0-1 18,-3-1-19,0 1 20,-2-1-18,-3-1 20,0 1-21,-1-1 20,-3 0-5,-1 0 0,-9 1-3,2 0-3,-3 0-2,-1 1 1,1-1 1,-3 0 1,-1 0-2,-1 1 2,-1-1-1,-1 0-9,-1 0 14,-2 0-12,-2 1 6,-1 0 3,-1-1 0,-1 1-3,-1 1 2,-3-2 1,2 1-5,-2 0 5,-3 1-2,0-1 2,-3 3-3,0-3 1,-2 1-1,0 0 0,-1-1 2,0 1 0,-2-1-2,0 0 3,-1 0-1,0-1-3,-4 0 0,2 0 2,0-1 4,-3 1-7,0-1 2,-1 0-1,-1 0 2,-1 0 2,-2 0 1,-1 1 3,0-3-1,-2 2-2,-3-1 0,2 1 0,-3 0-9,-1 0 9,-1 2 1,0-2 14,-1 2-3,-1-1 4,-1 1 1,0-1 22,0 2-1,0-1-7,-1 1-5,1 1 12,-4-1-12,4 0-3,-3 2-9,0-1-2,-2 1-6,-1 0 2,0 0-7,-2 0 3,-1 0-3,-2 0 0,-2 1-5,-1 0 2,-4-1-2,-3 0 2,0 0 3,-1 1-2,-1 1-7,4 1 4,-3 0-1,0 1 0,-1 1-9,-2 1 11,0 1-3,-4 1-4,-4 2-1,-4 1-38,-5-1-30,-8 5-58,-1-1-33,0 3-58,1-1-88,-1 1-31,1 0-27,2 1-40,3 0-55,3 0-196,1 0-172</inkml:trace>
  <inkml:trace contextRef="#ctx0" brushRef="#br1" timeOffset="150575.9033">21468 12638 115,'0'0'542,"-13"-4"-130,13 4-67,0 0-101,-11-4-14,11 4-82,0 0 0,0 0-29,0 0-66,0 0 20,0 0-12,0 0-5,0 0-13,17-2-3,-17 2 1,27 2-35,-10 0 33,1-1-6,3 0 6,0-2-1,1 1-4,4-1-4,1-1 1,-3-1-6,6 0-3,-1-3 3,-1 0-5,-1-1-2,-3-1-11,0 0 17,-4-1 1,-6 0-9,1 0 15,-7-1 13,1 0 8,-6 1 1,-1-1-8,-4 2 8,-2-1 1,-4 1-5,0 1-3,-4 1-12,1 1-1,-4 1-6,-1 0-5,-3 3-2,19 1 1,-37 1 3,17 4 8,0 0 6,0 4 4,3 1-4,0 1-1,0 2-18,7 2 8,3 0-8,3-1-4,4 0-2,4 0 0,0 3-1,9-1-5,1-1-21,6 1 21,6-1-17,5-2 27,3-2-27,2-2-2,-2-2-55,3-2-13,3-3-67,-2 0-8,2-3-19,0-1-64,-3-2 0,1 0-48,5-3-1,-3-1-53,-2-1-16,-4 0-155,-5 0-9</inkml:trace>
  <inkml:trace contextRef="#ctx0" brushRef="#br1" timeOffset="150777.5904">22564 12475 276,'0'0'402,"0"0"-61,3-9-89,-3 9-36,0 0-53,0 0 6,0 0-21,0 0-30,0 0 7,-13 4-9,13-4-24,-12 12-13,6-3-15,0-1-15,-1 3-12,0 0-4,0-1-9,1 2 1,2 0-10,-3-1 9,1 1-29,3 0-33,-2-2-27,2 0-13,0-1-64,0 0-13,0-2-66,3-7 17,-6 14-16,6-14-23,-8 8-199,8-8 88</inkml:trace>
  <inkml:trace contextRef="#ctx0" brushRef="#br1" timeOffset="150958.1594">22300 12594 74,'-11'-7'408,"3"1"-88,8 6-14,-13-10-53,13 10-39,-11-8-44,11 8-36,-8-7-12,8 7-23,0 0 23,0 0 12,1-8 4,-1 8-15,0 0 2,28 0 3,-28 0-21,25 4-21,-9 0-7,-1 0-13,5 2-11,-3 0-10,4 0-10,-4 0-6,3 1-5,3-1-14,-3 1-45,2-1-40,0 1-52,-1-3-69,1 1-54,-2-1-18,0-2-118,0-1-267,-20-1-162</inkml:trace>
  <inkml:trace contextRef="#ctx0" brushRef="#br1" timeOffset="151167.3304">22852 12512 148,'0'0'507,"-3"-8"-93,3 8-42,0 0-68,-3-9-38,3 9-41,0 0-47,0 0-36,-2-9-35,2 9-16,0 0-13,0 0 2,0 0-1,0 0-11,6 6-9,-6-6-20,7 9 1,-7-9-8,4 11-6,-4-11-6,10 13-24,-10-13 19,10 12-59,-10-12-9,10 12-85,-10-12-9,6 8-38,-6-8-12,9 8-34,-9-8-42,0 0-54,8 7-202,-8-7-32</inkml:trace>
  <inkml:trace contextRef="#ctx0" brushRef="#br1" timeOffset="151443.5319">22702 12410 76,'0'0'444,"-10"-6"-156,10 6-40,0 0-80,-11-7-16,11 7-57,0 0 14,0 0-53,0 0 20,0 0-37,0 0 27,0 0-39,24-1 18,-24 1-36,17 1 28,-17-1-23,23 0 15,-23 0-26,23-2 21,-23 2-20,22-4 39,-22 4-11,20-5 45,-20 5-5,14-7 21,-14 7-17,9-8-4,-9 8 14,0-9 2,0 9-2,-10-9-16,10 9 8,-14-9-11,1 5-17,13 4-11,-21-5-9,21 5-4,-27-4-9,27 4-12,-26-1-41,26 1-46,-23-2-61,23 2-24,0 0-58,-21 2 1,21-2-58,0 0 26,0 0-276,0 0-36</inkml:trace>
  <inkml:trace contextRef="#ctx0" brushRef="#br1" timeOffset="151649.7581">23106 12210 132,'0'0'576,"6"-8"-131,-6 8-76,0 0-54,0 0-30,0-10-22,0 10-43,0 0-34,0 0-25,0 0-15,0 0-25,0 0-12,0 0-4,-3 13-5,6-5-14,1 1-8,0 3-9,1 1-11,0 3-9,4 2-10,-1 0-8,-1 0-7,6 3-1,-1-1-13,4 0-49,-4-3-39,0-1-65,2-2-51,0 0-59,2-2-48,-2-2-58,0-2-43,0-2-306,0-1-214</inkml:trace>
  <inkml:trace contextRef="#ctx0" brushRef="#br1" timeOffset="151816.0878">23213 12322 637,'-15'-4'546,"2"1"-111,13 3-85,-20-4-92,20 4-35,-15-4-47,15 4-32,0 0-24,-11-3-16,11 3-12,0 0-11,11-4-11,6 2-12,0 0-6,6-4-14,8-1-36,9-2-57,8-3-54,5-2-83,4-2-75,2-1-77,11-4-424,-11 3-282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5:39.91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98CC24-725C-4CCC-989B-CCBC98224108}" emma:medium="tactile" emma:mode="ink">
          <msink:context xmlns:msink="http://schemas.microsoft.com/ink/2010/main" type="inkDrawing" rotatedBoundingBox="4269,1273 11856,1533 11819,2603 4232,2342" hotPoints="11440,1259 11507,2078 4679,2635 4612,1816" semanticType="enclosure" shapeName="Rectangle"/>
        </emma:interpretation>
      </emma:emma>
    </inkml:annotationXML>
    <inkml:trace contextRef="#ctx0" brushRef="#br0">580 978 128,'0'0'238,"0"0"-68,0 0-26,0 0-31,0 0-9,0 0-24,0 0 20,0 0-16,0 0 18,0 0-26,0 0 18,-20 3-26,20-3 24,0 0-35,0 0 18,0 0-34,0 0 22,0 0-30,0 0 24,0 0-38,0 0 29,0 0-38,0 0 23,0 0-32,0 0 26,0 0-34,0 0 30,35 1-30,-35-1 26,53 0-33,-13-1 34,9 1-28,11-1 30,19 1-34,3-2 33,18 1-33,3 0 30,5 0-30,1 1 28,3-2-22,1 2 23,1-1-28,2 0 28,2 0-32,4 0 32,0 0-31,6 0 30,-2 0-32,6 1 33,23-1-34,0 1 37,0-1-34,2 1 45,-2 0-41,2 0 26,3 0-30,-3 1 58,4 0-53,-2-1 39,-2 2-32,-4-1 32,-2 1-39,-23-1 34,-4 0-37,-2 1 3,-4-2 5,-4 0-4,-3 1 8,-5-1-4,-3 1 0,-4-1 7,-14 0-4,0 0-1,-2 1 1,-1-1 0,-3 0 4,-1-1-1,-1 1 9,-3 0 9,1-1-2,-13 0-1,0 1-3,-2-2 0,-2 1-5,-3 0 0,1 0 3,-4-1-5,-9 1 12,1-1-3,-3 1 14,-2-1-28,1 0 1,-1 0 4,0 1 3,-2-2 6,3 0 0,-3-1-1,-4 0 26,0 1-1,-2-1 20,-4 0 3,2-2-7,-2 0-12,0-3 3,-3 1-4,1-1 1,-4-1 14,-1-1-13,-1 0 21,-2-1-38,-3-2 20,-1 1-33,-3-2 35,-2 0-22,0 0 22,-3-2-27,-1 0 15,0 0-34,-2-1 34,2-1-21,-2 1 12,0-1 19,2 0 0,-2 0-26,0 0 16,0 0-26,1 0 12,-1 1-20,-2 0 20,2 0-21,0 1 21,-2 0-19,-2 0 12,0 0-19,0 1 2,-3-1 8,1 0-6,0 2 1,-2-1 11,0 0-15,-3 0 5,1 1-10,0 0 12,-4 1-19,1 0 17,-1 1-15,-1 0 20,3 1-6,-4 0-1,-1 2-1,-1-1 0,3 3-1,-3 0 2,-3-1-12,0 2-1,-7-1-3,-5 2 1,-5 0-4,-13 3 3,-5 1-5,-6 1-7,-14 0 3,-9 2 0,-14 2-7,-2 0-19,-5 2 28,-1 0-15,-3 0 10,-1 0-17,-1 1 34,-3-1-26,1 1 33,0-1-28,1 0 37,-3-1-21,0 0 22,3 1-28,-3-2 29,2 0-25,3 0 30,-1 0-29,1-2 31,3 0 13,-1-3 14,3 1-29,3 0 16,0-1-25,16 1 9,-12-1-16,12 2 20,2-3-16,1 2 21,1-2-8,3 1-1,1 0-5,1-1-5,1 1 0,1 0 0,4-1 7,1 0-7,-1-1-4,4 0-4,8 1 8,2 0-4,2 0 1,-1-1-2,3 2 2,0-1-6,1 0 1,-1 1 7,4-2-7,1 2 5,-1-4-1,7 3 1,0 2-3,1-1-1,-1-2 1,2 2 2,-1-1-9,3 0 5,-2 0 6,4 0-7,-2 1 8,1-2-3,-1 1-1,6 1-3,-2 0 5,2-1-8,-2 0 0,0 2 8,-2-2-4,2 1 3,0 1-2,2-2 2,0 2-1,2-1-6,0 1 7,-2-1 1,-2 0-2,2 1-7,0-1 7,-2 1-3,-2-1 3,-1 1 0,-1-2-3,2 2 4,-4 1 3,2-1-6,-3 0 2,-1 2-5,0-1 5,-3 1 1,1-1-4,1 1 5,-3 1 1,2-1-5,-1-1 5,1 1-1,-3 1-4,1-2 2,1 1 2,1 0-1,0 0-3,-1-1 4,3 0-3,-1 0 11,5 0-21,8 0 17,-2 0-3,2 0-3,2 0 5,27 0 1,-49 0-5,49 0 2,-37-1 2,37 1-2,-33 0-2,33 0 1,-31-1 0,31 1-1,-25-1-1,25 1 3,-27-3-23,27 3 25,-23-1-16,23 1 17,0 0-14,-29-3 19,29 3 0,0 0-23,-22-2 21,22 2-5,0 0 0,0 0-6,-23-1-3,23 1-2,0 0-8,0 0 3,0 0-6,0 0 3,-25 4 10,25-4-1,-8 11-1,1-1-2,1 2 14,0 5 0,-2 5-16,-3 8 21,1 2-2,-4 8 0,-1 3 1,3 0 1,-3 3 0,5-3-5,0-1 1,1 0 4,3-7-7,2 0 5,2-3 4,0-3-7,4-2 0,-2-1-5,4-1-25,-2-2 6,0-4-42,2-1 18,-2-2-39,3 0 5,-1-4-72,0 1-4,-2-2-67,-2-11-25,6 19-59,-6-19-342,4 15-156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5:41.1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01ED36-EF61-427B-A622-8780C2CE41C3}" emma:medium="tactile" emma:mode="ink">
          <msink:context xmlns:msink="http://schemas.microsoft.com/ink/2010/main" type="writingRegion" rotatedBoundingBox="8152,3081 11815,3301 11771,4033 8108,3813"/>
        </emma:interpretation>
      </emma:emma>
    </inkml:annotationXML>
    <inkml:traceGroup>
      <inkml:annotationXML>
        <emma:emma xmlns:emma="http://www.w3.org/2003/04/emma" version="1.0">
          <emma:interpretation id="{F861D755-2E96-4FA3-A4A8-C009602789A8}" emma:medium="tactile" emma:mode="ink">
            <msink:context xmlns:msink="http://schemas.microsoft.com/ink/2010/main" type="paragraph" rotatedBoundingBox="8152,3081 11815,3301 11771,4033 8108,38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109B15-FCF3-449D-92B5-3569D1F12A4A}" emma:medium="tactile" emma:mode="ink">
              <msink:context xmlns:msink="http://schemas.microsoft.com/ink/2010/main" type="line" rotatedBoundingBox="8152,3081 11815,3301 11771,4033 8108,3813"/>
            </emma:interpretation>
          </emma:emma>
        </inkml:annotationXML>
        <inkml:traceGroup>
          <inkml:annotationXML>
            <emma:emma xmlns:emma="http://www.w3.org/2003/04/emma" version="1.0">
              <emma:interpretation id="{209709BF-374C-4D22-BA5F-6059750C2F21}" emma:medium="tactile" emma:mode="ink">
                <msink:context xmlns:msink="http://schemas.microsoft.com/ink/2010/main" type="inkWord" rotatedBoundingBox="8152,3081 11815,3301 11771,4033 8108,3813">
                  <msink:destinationLink direction="with" ref="{C556F4E6-A248-42DC-B129-BAAB93C3B1E4}"/>
                  <msink:destinationLink direction="with" ref="{E85B199F-8D83-4FB0-BE06-0CD3F3DDCEBA}"/>
                </msink:context>
              </emma:interpretation>
              <emma:one-of disjunction-type="recognition" id="oneOf0">
                <emma:interpretation id="interp0" emma:lang="en-US" emma:confidence="0.5">
                  <emma:literal>1&gt;5</emma:literal>
                </emma:interpretation>
                <emma:interpretation id="interp1" emma:lang="en-US" emma:confidence="0.5">
                  <emma:literal>175</emma:literal>
                </emma:interpretation>
                <emma:interpretation id="interp2" emma:lang="en-US" emma:confidence="0.5">
                  <emma:literal>75</emma:literal>
                </emma:interpretation>
                <emma:interpretation id="interp3" emma:lang="en-US" emma:confidence="0">
                  <emma:literal>n&gt;5</emma:literal>
                </emma:interpretation>
                <emma:interpretation id="interp4" emma:lang="en-US" emma:confidence="0">
                  <emma:literal>n75</emma:literal>
                </emma:interpretation>
              </emma:one-of>
            </emma:emma>
          </inkml:annotationXML>
          <inkml:trace contextRef="#ctx0" brushRef="#br0">10 240 305,'-8'-16'378,"8"16"-36,-4-16-86,4 16-47,2-19-71,-2 19 9,6-23-58,1 11 15,-1-2-51,6 0-13,1 0-4,1 1-7,3 0-1,-1 1-11,5 1-3,-1 1-3,5 2-6,-2 2-2,2 3-3,2 3 0,0 1 0,1 4 34,1 4-42,2 4 34,-2 4-38,-4 5 35,0 2-32,-9 4 37,1 1-36,-9 2 28,-2 1-29,-6-3-1,-2-1 5,0 0 2,-4 0-2,2-4 7,-4-1-1,4-4-1,-1-1 3,-1-2 8,2-5 21,2 1 29,-2-1-2,4-11 13,-6 14-34,6-14 22,0 0-33,-11 8 19,11-8-20,0 0 0,-10-13-6,10 13-5,0-22-4,2 4-4,0 0-1,4-6-1,3-2-8,3-4 2,3-2 0,5-6-3,3 3-1,4-3 4,0 5 4,4 1-10,-2 4-3,0 4 3,0 1-3,2 3 0,-5 3 2,1 4 2,-4 1-6,2 4 0,0 1 4,-3 2 0,3 4-2,-25 1-1,48 2 11,-23 5-9,-1 1 2,3 5 36,0 2-39,-6 4 35,-3 1-38,-3 3 39,-3 4-40,-1 3 41,-3 1-40,-4-3 38,-4 1-37,-2 5-1,0-2 10,-4 1-8,1-5-1,3-2-16,-2-1-19,2-1-14,0-5-33,2-1-55,0 0-54,2-2-35,2-3-21,5-3-242,-3 0 4</inkml:trace>
          <inkml:trace contextRef="#ctx0" brushRef="#br0" timeOffset="489.3651">1550 357 150,'0'0'353,"-6"-13"-97,6 13-54,-4-12-52,4 12 2,-6-11-54,6 11 6,0 0-49,-2-13 11,2 13-35,0 0 14,12-11-30,-12 11 18,23-5-26,-23 5 18,37-5-21,-14 1 13,2 2-32,2 0 15,4 1-37,2-3 9,-6 2-41,8 0 30,-2 0-34,0-1 20,-6 2-8,0-1 26,-3 0-6,-1 0 20,-23 2-11,31-3 17,-31 3-2,23-6 34,-23 6-14,12-7 11,-12 7-14,0 0 26,-8-13-12,8 13 18,-21-13 10,9 7 26,-3-2-14,-1 0 24,-1 0-29,-3 0 28,3 0-32,1 2 17,-1-1-15,1 0 24,3 1-43,13 6 28,-25-9-49,25 9 22,-18-8-36,18 8 29,0 0-34,0 0 32,0 0-32,0 0 27,0 0-30,0 0 30,8 13-25,7-6 29,3 2-31,5-1 28,0 0-29,3 2 31,5 1-33,0 0 29,5 0-30,-5-1 39,2 0-37,-8-1 25,-1 0-29,-1 0 30,-2 0-28,-7-2 33,3 0-24,-7 2 35,-2-1-21,-8-8 34,4 18-37,-4-18 29,-12 22-32,2-10 6,-7 1-5,-3 3 4,-3 1-6,-2-4 6,0 4-7,0-2-6,1 0-7,5-3-32,0 0-26,5-1-30,-1-1-30,7-1-50,8-9-60,-10 14-206,10-14 79</inkml:trace>
          <inkml:trace contextRef="#ctx0" brushRef="#br0" timeOffset="738.7445">2942 177 520,'-19'-10'333,"2"1"-51,3 2-84,0 0-18,14 7-58,-23-12 23,23 12-39,-19-10 28,19 10-52,-14-8 22,14 8-55,0 0-8,-2-13-10,2 13-4,18-11-7,-1 7-3,10-2 1,2-2-5,12 2 3,0-2-13,5 2-8,3-1-25,-1 0-22,2 1-28,-3-1-38,-1 1-50,-1 2-30,-8 0-34,-2 0-258,-6 0 23</inkml:trace>
          <inkml:trace contextRef="#ctx0" brushRef="#br0" timeOffset="1294.695">2989 15 322,'-23'-2'302,"23"2"-87,-37-1-17,37 1-62,-27-1-8,27 1-56,0 0 0,-33-1-31,33 1 11,0 0-29,-22 7 14,22-7-21,-9 11 12,9-11-24,-4 16 23,2-4-10,2 1 19,0 1-27,2 3 27,0 1-35,-2 1 18,2 1-19,0 1 22,-2 2-19,0 1 17,-2-2-12,0-2 12,2 0-28,-2-1 24,2-3-24,-2-1 27,2-2-24,0-13 31,-2 22 8,2-22 73,-2 18-23,2-18 5,0 13-9,0-13-11,0 0-19,0 0-5,0 0-10,0 0-11,0 0-1,0 0-3,25-6 29,-25 6-48,25-13 33,-11 5-41,3-1 39,3 0-45,3-1 42,2 0-42,0 1 32,4 0-43,-1 2 38,3-1-38,0 2 37,5 0-34,-3 2 9,0 2-1,-2 0-5,-2 4 6,2-1 1,0 3 3,-2 1-3,-2 4 11,-3 0-6,-1 2 0,-4 2-1,-5 1 6,-1 2 0,-5 2 2,-6 0 4,0 1-6,-4 1-7,-4 3 10,-5-1-10,-1 2 12,-7 3-12,1-3 12,-7 1 0,0-3-3,-2 0 3,2-5 2,-1 0 3,1-3 4,0-3-5,2-2 4,0 0 8,-1-4 2,1-2 0,23-3 1,-46 1-27,24-4 33,1-1-25,0-1 48,1-3-42,3-1 33,3 1-40,5-2 39,1 0-13,6 0-10,2 10-7,6-20-2,7 10-2,3 0-9,7 1-10,4 0 0,4 2-12,2 2-8,6 1-10,0 0-4,3 4 2,-1 0-13,1 2-11,3 2-6,-2 3-13,-3-1-31,-3 6-2,-2-3-67,-4 5-29,-2-2-62,-2 1-206,-6 1 30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5:34.13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004695-69C4-4BDE-9033-16DADA25AD28}" emma:medium="tactile" emma:mode="ink">
          <msink:context xmlns:msink="http://schemas.microsoft.com/ink/2010/main" type="writingRegion" rotatedBoundingBox="16907,2061 19866,1953 19890,2613 16931,2721"/>
        </emma:interpretation>
      </emma:emma>
    </inkml:annotationXML>
    <inkml:traceGroup>
      <inkml:annotationXML>
        <emma:emma xmlns:emma="http://www.w3.org/2003/04/emma" version="1.0">
          <emma:interpretation id="{A4430593-C82E-4A93-80BF-775AF891E28D}" emma:medium="tactile" emma:mode="ink">
            <msink:context xmlns:msink="http://schemas.microsoft.com/ink/2010/main" type="paragraph" rotatedBoundingBox="16907,2061 19866,1953 19890,2613 16931,2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B731B9-BACD-4D7E-83E3-F319895B8770}" emma:medium="tactile" emma:mode="ink">
              <msink:context xmlns:msink="http://schemas.microsoft.com/ink/2010/main" type="line" rotatedBoundingBox="16907,2061 19866,1953 19890,2613 16931,2721"/>
            </emma:interpretation>
          </emma:emma>
        </inkml:annotationXML>
        <inkml:traceGroup>
          <inkml:annotationXML>
            <emma:emma xmlns:emma="http://www.w3.org/2003/04/emma" version="1.0">
              <emma:interpretation id="{CF1831E4-D6AF-4E9D-A156-F2FBF58546AB}" emma:medium="tactile" emma:mode="ink">
                <msink:context xmlns:msink="http://schemas.microsoft.com/ink/2010/main" type="inkWord" rotatedBoundingBox="16907,2061 17353,2045 17373,2590 16927,2607"/>
              </emma:interpretation>
              <emma:one-of disjunction-type="recognition" id="oneOf0">
                <emma:interpretation id="interp0" emma:lang="en-US" emma:confidence="1">
                  <emma:literal>1,</emma:literal>
                </emma:interpretation>
                <emma:interpretation id="interp1" emma:lang="en-US" emma:confidence="0">
                  <emma:literal>1.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l,</emma:literal>
                </emma:interpretation>
                <emma:interpretation id="interp4" emma:lang="en-US" emma:confidence="0">
                  <emma:literal>I,</emma:literal>
                </emma:interpretation>
              </emma:one-of>
            </emma:emma>
          </inkml:annotationXML>
          <inkml:trace contextRef="#ctx0" brushRef="#br0">585-3285 174,'0'0'369,"0"0"-90,0 0-39,-6-11-29,6 11-32,0 0-26,0 0-55,0 0 15,-4-10-50,4 10 10,0 0-47,0 0 24,0 0-16,0 0-12,0 0-4,0 0-4,0 0-2,0 0 13,0 0-24,4 17 24,-4-17-29,0 18 30,-2-7-21,0 2 30,0 1-36,-2 3 39,4 0-39,-5 2 12,-1 0-1,2 3 7,0 1-3,0 0-3,0-1-2,0 1-2,-3-3 3,3 0-2,2-2-1,-2-2-1,2 0 1,2-2-1,-4-1-1,4-1 1,0-12 0,-4 20 4,4-20-8,0 17-14,0-17-30,0 13-26,0-13-37,0 11-38,0-11-78,0 0-55,10 11-214,-10-11 19</inkml:trace>
          <inkml:trace contextRef="#ctx0" brushRef="#br0" timeOffset="212.0164">920-2913 9,'0'0'546,"0"0"-155,16-8-88,-16 8-71,0 0-46,0 0-33,19-7-40,-19 7-22,0 0-14,0 0-17,0 0-14,0 0-7,0 0-3,-8 14-10,8-14-6,-15 14-5,3-6 3,2 4-4,-7 0-5,3 0-42,-1 2-38,-1-1-14,1 1-78,3 0-59,-3-2-107,7-1-137,-2-1 52</inkml:trace>
        </inkml:traceGroup>
        <inkml:traceGroup>
          <inkml:annotationXML>
            <emma:emma xmlns:emma="http://www.w3.org/2003/04/emma" version="1.0">
              <emma:interpretation id="{74270766-1381-4419-94A2-3309A453AD95}" emma:medium="tactile" emma:mode="ink">
                <msink:context xmlns:msink="http://schemas.microsoft.com/ink/2010/main" type="inkWord" rotatedBoundingBox="17863,2140 18840,2104 18860,2650 17883,2686"/>
              </emma:interpretation>
              <emma:one-of disjunction-type="recognition" id="oneOf1">
                <emma:interpretation id="interp5" emma:lang="en-US" emma:confidence="1">
                  <emma:literal>2,</emma:literal>
                </emma:interpretation>
                <emma:interpretation id="interp6" emma:lang="en-US" emma:confidence="0">
                  <emma:literal>2</emma:literal>
                </emma:interpretation>
                <emma:interpretation id="interp7" emma:lang="en-US" emma:confidence="0">
                  <emma:literal>Z,</emma:literal>
                </emma:interpretation>
                <emma:interpretation id="interp8" emma:lang="en-US" emma:confidence="0">
                  <emma:literal>2.</emma:literal>
                </emma:interpretation>
                <emma:interpretation id="interp9" emma:lang="en-US" emma:confidence="0">
                  <emma:literal>z,</emma:literal>
                </emma:interpretation>
              </emma:one-of>
            </emma:emma>
          </inkml:annotationXML>
          <inkml:trace contextRef="#ctx0" brushRef="#br0" timeOffset="547.8897">1453-3144 394,'9'-11'294,"-3"1"-75,6 1-40,-2 0-38,3 2-36,1-2-7,3 1-36,1 2-17,1 0-6,0 1-3,1 1-14,-20 4-5,42-4-3,-42 4-3,41 3-2,-20 0 1,-3 4-3,-3 0-2,-3 2-19,-4 2 23,-5 2-17,-3 1 29,-7 4-18,-1 1 9,-6 3 6,-5 0 2,-2 2 7,3-4-3,-1 0 21,0-3-29,3 1 21,1-4-30,7-1 39,0-2-25,2-1 49,6-10-32,-4 16 12,4-16-7,14 14-7,-14-14 2,23 11-10,-3-8-6,3 1-6,4-2-7,2-1-20,2 0-43,8-1-56,-1 0-88,1-1-87,2 0-242,-4 0-28</inkml:trace>
          <inkml:trace contextRef="#ctx0" brushRef="#br0" timeOffset="744.0633">2429-2887 331,'12'-7'349,"-12"7"-89,0 0-52,0 0-35,0 0-34,0 0-21,0 0 3,0 0-6,0 0-14,0 12-15,0-12-16,-16 15-12,1-5-8,3 2-10,-3 0-10,-3 2-7,1 2-22,3-2-44,-5 1-2,3-1-73,1 1-52,3-2-112,4 1-224,-3-3-2</inkml:trace>
        </inkml:traceGroup>
        <inkml:traceGroup>
          <inkml:annotationXML>
            <emma:emma xmlns:emma="http://www.w3.org/2003/04/emma" version="1.0">
              <emma:interpretation id="{55EF2649-0116-4564-AC60-80E38AECE6D5}" emma:medium="tactile" emma:mode="ink">
                <msink:context xmlns:msink="http://schemas.microsoft.com/ink/2010/main" type="inkWord" rotatedBoundingBox="19498,2040 19868,2027 19884,2440 19513,2454"/>
              </emma:interpretation>
              <emma:one-of disjunction-type="recognition" id="oneOf2">
                <emma:interpretation id="interp10" emma:lang="en-US" emma:confidence="1">
                  <emma:literal>3</emma:literal>
                </emma:interpretation>
                <emma:interpretation id="interp11" emma:lang="en-US" emma:confidence="0">
                  <emma:literal>3.</emma:literal>
                </emma:interpretation>
                <emma:interpretation id="interp12" emma:lang="en-US" emma:confidence="0">
                  <emma:literal>3,</emma:literal>
                </emma:interpretation>
                <emma:interpretation id="interp13" emma:lang="en-US" emma:confidence="0">
                  <emma:literal>33</emma:literal>
                </emma:interpretation>
                <emma:interpretation id="interp14" emma:lang="en-US" emma:confidence="0">
                  <emma:literal>39</emma:literal>
                </emma:interpretation>
              </emma:one-of>
            </emma:emma>
          </inkml:annotationXML>
          <inkml:trace contextRef="#ctx0" brushRef="#br0" timeOffset="1210.5482">3088-3257 135,'0'0'327,"11"-18"-84,-11 18-63,4-13-34,-4 13-39,12-12-15,-12 12-22,19-10-10,-19 10-11,23-9-8,-23 9-6,31-7-12,-31 7-8,31-3 0,-31 3-2,37 0-5,-37 0 0,39 4 2,-20-1-7,-19-3-6,31 10 1,-17-5 1,-14-5-3,13 15-2,-13-15 8,4 16-7,-4-16 3,-9 18-1,-3-9 3,2 0-1,-3 0-15,-5-1 23,3 2-23,3-3 24,-3 0-21,3 0 23,12-7-23,-23 12 21,23-12-20,-14 8 22,14-8-20,-13 9 16,13-9-15,0 0 18,0 0-19,4 14 18,-4-14-16,19 6 19,-19-6-15,31 8 18,-12-4-23,-1 1 18,3 0-18,-2 0 18,3 1-18,-3 0 22,-3 1-16,-1 0 11,1 0-16,-1 0-1,-7 1 6,-8-8 4,10 16 5,-10-16 8,5 16-1,-5-16 6,-11 19-5,-1-9 1,-1-2-2,-5 2 2,-1 0-2,1 0-6,-5-2 26,2 0-32,-1-1 21,-1 1-26,4-3 19,1 0-42,1-1-12,17-4-50,-27 7-54,27-7-305,-23 3 74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5:53.8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56F4E6-A248-42DC-B129-BAAB93C3B1E4}" emma:medium="tactile" emma:mode="ink">
          <msink:context xmlns:msink="http://schemas.microsoft.com/ink/2010/main" type="inkDrawing" rotatedBoundingBox="9966,2940 13402,2706 13520,4433 10084,4667" semanticType="enclosure" shapeName="Other">
            <msink:sourceLink direction="with" ref="{209709BF-374C-4D22-BA5F-6059750C2F21}"/>
            <msink:destinationLink direction="with" ref="{E85B199F-8D83-4FB0-BE06-0CD3F3DDCEBA}"/>
          </msink:context>
        </emma:interpretation>
      </emma:emma>
    </inkml:annotationXML>
    <inkml:trace contextRef="#ctx0" brushRef="#br0">1883 283 80,'-6'-16'295,"0"2"-57,-2-2-68,-5 2-36,-1-1-24,-3-1-21,-3 0 0,-7 1-26,0 0-16,-6 0-13,-6-1-5,-5 2-9,-5 0 0,-1 2-8,-4 1-2,-6 1 0,-2 2-6,-4 3 1,-4 0-3,-3 4 2,-5 2-1,-13 5 10,0 3 3,-2 4-3,-2 4 3,-8 9-12,1 4-4,7 6 12,8 8-6,9 7 20,12 7 2,10 9-2,10 4-2,13 7-1,13 2-19,7 7 23,15 2-18,11 5 19,14 15-23,12-1 22,15-5-28,12-6 7,16-9 2,11-10-3,2-18 5,9-8 20,14-7-19,6-8 9,6-8 19,4-8 4,5-7 8,1-7 4,-11-8 7,21-6 13,-1-9 7,6-6-30,-4-8-2,25-16-9,-5-7-5,-11-8-8,-9-6-9,-13-6-12,-12-4 12,-16-6-7,-15-5-5,-15-3 31,-18-2-43,-20 14 4,-17-3 10,-11 3-1,-16 1 17,-13 3 3,-13 4 28,-12 3-48,-13 6 26,-9 4-34,-11 6 21,-5 5-42,-13 5 29,-7 6-48,-3 6-5,-8 3-16,-5 7-5,15 8-58,-5 2-19,-1 6-8,-3 5-35,-1 5-24,1 4-77,-9 6-166,1 6 70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3-05-11T15:16:21.33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88AECB-296A-45FE-AAAE-19CDDEB25657}" emma:medium="tactile" emma:mode="ink">
          <msink:context xmlns:msink="http://schemas.microsoft.com/ink/2010/main" type="inkDrawing" rotatedBoundingBox="12513,5062 27379,3029 27911,6921 13045,8955" semanticType="enclosure" shapeName="Other">
            <msink:sourceLink direction="with" ref="{4EC936BD-FA64-48F5-B6E7-CF230D5E77A9}"/>
          </msink:context>
        </emma:interpretation>
      </emma:emma>
    </inkml:annotationXML>
    <inkml:trace contextRef="#ctx0" brushRef="#br0">853 1124 26,'0'0'227,"0"0"-46,0 0-58,0 0-8,0 0-30,0 0 25,19 5-19,-19-5 6,48-4-22,-3-1 19,15-3-33,27-1 37,14-6-31,36-3-6,11-1-1,16-4-2,44-5-8,14 0 7,19-1-7,18 0-13,8-1-7,9 1-7,12-2 4,14 2 15,12 1-34,6 1 35,7-1-39,6 3 37,8-1-31,4 3 28,0 1-30,-2 0 29,2 2-26,-3 0 22,-5 2-37,-5 0 22,-3-1-27,-15 2 24,0 1-34,-4-2 29,-4 0-41,-10 1 7,-9 0-21,-12 0 26,-10 0-31,-5 0 19,-10 2-19,-12 0 16,-41 2-11,-9-1 25,-2 2-12,-11-1 4,-3 1 8,-11-1 11,-6 2 4,-8-1 0,-6 1 6,-9 0 2,-25 3-5,-3-1 4,-3 2 1,-4-2-1,-2 1 2,-6 0-3,-2 1 1,0-1 1,-3 1 3,1-1 2,-12 1 2,-3-1-2,-2 1 10,0-1 5,-2 1 10,-4-1 9,-4 0-12,-4 2 0,-6 0 2,1-2-5,-3 3-3,-1-1 23,-3-1-31,-7 3 14,-2 0-31,-2-2 24,-2 3-31,-5-1 24,-1 3-32,0-1 31,-23 2-33,37-2 29,-37 2-27,37 2 27,-37-2-31,36 8 12,-20-3 9,1 2-12,-3 0 4,3 4 1,-1 2 3,-3 1 0,3 5-1,-1 0 4,-5 6 2,0 4 23,-2 5-29,-3-1 30,-3 5-36,-4 7 37,-9 4-35,-1 1 2,-11 11-1,-6 0 4,-6 3 18,-6 1-11,-7 3 9,-8 1-11,-4 1 0,-4 2 3,-4-1-1,-2-2-5,-2 1 4,-5-2 6,1-2-4,-1 0 2,1-3 4,1-1-2,3-2-3,-1-3-4,5-1 6,4-2-8,0-3 3,4-1 5,2-3 0,5-1 8,5-8 1,5-1 28,-3 0-32,3-2 4,-1 1 0,-1-2 31,3 0-15,-3 1 3,2-3-1,-1 0-8,-1-1-4,1 0-2,-3 0 1,3-2-3,-3 2 5,-1-3-11,1 1 31,-3-1-33,0 1 40,1-2-44,-3 1 39,0 0-43,1 0 45,-3-2-39,-2 1 44,3 0-52,-5-2 53,0 3-39,-2-2 40,-2 2-40,-4-1 35,4 2-41,-11-2 6,5 0 1,-17 4-8,-2 0 6,11-6 2,0 1-3,-15 3 10,10-6-5,-10 5 1,10-5 12,-16 4 8,-2-2 2,0 0-4,-5 1 0,1 1 32,0-2-39,-1 1 35,5 0-47,-2 0 29,2-1-38,1 0-5,14-4 31,-13 5-36,10-6 34,-15 5-39,-1-1 33,-2 1-35,-7-1 28,-4 0-35,-2 2 36,-8-3-37,0 4 7,-2-1 0,0 0 0,-6 1 7,7-1-4,-1 2 4,6 0 2,0 2 0,11-2 0,3-1-3,5-1-4,4-1 2,18-4-2,0 0 33,1 0-41,-3-1 36,-2 0-38,1-1 30,-5 1-36,-15 2 34,-5-1-33,-3 0 1,-6 0 32,-6-1-34,-2 1 35,0 0-42,-8 0 40,2 0-36,8 1 43,-3-3-40,10 1 38,19-4-37,8 0 37,5-1-35,4-1 2,1 0 6,7-1 5,-3 0-6,3-1 4,-3 0 3,1 0 0,-3 1 1,-3-1 0,-3 2-1,-3-1-2,-6 1 5,-2 1-1,-3 0 0,-1 0 5,4 1 2,0 0-5,10 0 0,-4 0-1,11 1 4,1-2-1,7 0-2,0-1 2,10-2-8,-2-1 4,6 0 0,0-3 0,9 1 3,-1-3 4,1-1-7,1 1 2,-6-1 0,5 0-2,-5 1 2,1-1 44,-1 0-49,-2 0 33,-10 2-42,4-2 38,4 0-41,3 0 44,-3-1-44,4 0 36,2 0-34,1-1 37,5-1-35,3 0 34,0-1-34,4-1 36,-3-1-36,1 0 38,2-2-39,-3 1 37,3-3-40,-4-1 9,-5-2 10,5-1-1,-13-1-3,5-3 4,-1-2 11,1-1 1,-7-4-6,2-2-1,2 0 37,1-3-45,3 0 37,3-4-37,1-1 33,3-3-7,4-2-3,1-2 2,8-2 2,1-3-5,0-2-30,4-2 41,2-1-30,3-2 11,-1-1 4,1 0 45,1 0-34,-2-2 39,1 1-8,-7-7-9,4 8-7,-6-7-10,3 9-4,1-1 3,-4 1-33,4 0 32,-4 0-37,7 0 35,-3 1-32,0 1 9,5 0 28,1 1-33,3-1 28,-1 1-36,3 1 32,1 1-8,1 0-1,2 8 0,2-1 8,-1 1 15,1 0-6,-2 2-9,2-2-4,-2 2-7,1 0 2,1 0-33,0 0 34,0 0-35,0 1 39,1 0-36,1 0 36,0 5-33,0-2 37,2 3-40,-2-3 37,2 4-37,0-2 34,0 0-34,0 1 35,-1-1-4,-1 1-4,4 1 0,-4-1-6,2 0-3,0 0 2,0 1 3,-2 0-8,0-1 6,0 1-3,-1-2 0,1 2-3,-2 0 3,2-1-3,0 0 4,-2 1-3,-1 0 1,1-2 0,2 3-2,-2-2-28,0 3 35,0-2-30,-1 0 29,-1 0-22,2 1 31,0 1-29,-1 0 32,1 1-38,0 0 34,0-1-3,-2 1-2,1 0-1,-1 1-4,4 2 4,-2 1-2,0 0-4,-1 1 1,3-1-1,-2 1-1,2 1-1,-2 0 0,-1 1 4,3 0-4,0 2 3,0 0-1,2 2 1,-2-1 0,0 1-3,4 11 3,-6-18 0,6 18-1,-7-18 0,7 18 1,-4-13 0,4 13 2,-4-12-4,4 12 1,-2-12 0,2 12 1,0 0-3,-4-13 2,4 13 2,0 0-2,0 0 1,-4-12-1,4 12 0,0 0-1,0 0 0,0 0-1,-2-13 0,2 13 1,0 0-2,0 0 0,0 0-3,0 0 2,8-10-4,-8 10 2,33-7 1,4 2 2,23-4 3,35-3 1,35-5 1,30-1-1,57-6-8,29-3-26,20-2-73,18-2-80,19-1-105,16-2-51,11 0-81,3-1-129,-2-1-248,-4-1-324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59841-F511-47C7-9780-60C7FF283CBA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5027-843B-4AD8-AEA9-5A6BB2D1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1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A5027-843B-4AD8-AEA9-5A6BB2D1E09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9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001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customXml" Target="../ink/ink10.xml"/><Relationship Id="rId18" Type="http://schemas.openxmlformats.org/officeDocument/2006/relationships/image" Target="../media/image29.emf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26.emf"/><Relationship Id="rId17" Type="http://schemas.openxmlformats.org/officeDocument/2006/relationships/customXml" Target="../ink/ink12.xml"/><Relationship Id="rId2" Type="http://schemas.openxmlformats.org/officeDocument/2006/relationships/image" Target="../media/image5.jpeg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25.emf"/><Relationship Id="rId19" Type="http://schemas.openxmlformats.org/officeDocument/2006/relationships/customXml" Target="../ink/ink13.xml"/><Relationship Id="rId4" Type="http://schemas.openxmlformats.org/officeDocument/2006/relationships/image" Target="../media/image22.emf"/><Relationship Id="rId9" Type="http://schemas.openxmlformats.org/officeDocument/2006/relationships/customXml" Target="../ink/ink8.xml"/><Relationship Id="rId14" Type="http://schemas.openxmlformats.org/officeDocument/2006/relationships/image" Target="../media/image27.emf"/><Relationship Id="rId22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5.jpeg"/><Relationship Id="rId7" Type="http://schemas.openxmlformats.org/officeDocument/2006/relationships/image" Target="../media/image63.em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65.emf"/><Relationship Id="rId5" Type="http://schemas.openxmlformats.org/officeDocument/2006/relationships/image" Target="../media/image62.emf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6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customXml" Target="../ink/ink20.xml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emf"/><Relationship Id="rId13" Type="http://schemas.openxmlformats.org/officeDocument/2006/relationships/customXml" Target="../ink/ink26.xml"/><Relationship Id="rId18" Type="http://schemas.openxmlformats.org/officeDocument/2006/relationships/image" Target="../media/image540.emf"/><Relationship Id="rId26" Type="http://schemas.openxmlformats.org/officeDocument/2006/relationships/image" Target="../media/image580.emf"/><Relationship Id="rId3" Type="http://schemas.openxmlformats.org/officeDocument/2006/relationships/customXml" Target="../ink/ink22.xml"/><Relationship Id="rId21" Type="http://schemas.openxmlformats.org/officeDocument/2006/relationships/customXml" Target="../ink/ink30.xml"/><Relationship Id="rId7" Type="http://schemas.openxmlformats.org/officeDocument/2006/relationships/customXml" Target="../ink/ink23.xml"/><Relationship Id="rId12" Type="http://schemas.openxmlformats.org/officeDocument/2006/relationships/image" Target="../media/image510.emf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2" Type="http://schemas.openxmlformats.org/officeDocument/2006/relationships/image" Target="../media/image15.jpeg"/><Relationship Id="rId16" Type="http://schemas.openxmlformats.org/officeDocument/2006/relationships/image" Target="../media/image530.emf"/><Relationship Id="rId20" Type="http://schemas.openxmlformats.org/officeDocument/2006/relationships/image" Target="../media/image550.emf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customXml" Target="../ink/ink25.xml"/><Relationship Id="rId24" Type="http://schemas.openxmlformats.org/officeDocument/2006/relationships/image" Target="../media/image570.emf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590.emf"/><Relationship Id="rId10" Type="http://schemas.openxmlformats.org/officeDocument/2006/relationships/image" Target="../media/image500.emf"/><Relationship Id="rId19" Type="http://schemas.openxmlformats.org/officeDocument/2006/relationships/customXml" Target="../ink/ink29.xml"/><Relationship Id="rId9" Type="http://schemas.openxmlformats.org/officeDocument/2006/relationships/customXml" Target="../ink/ink24.xml"/><Relationship Id="rId14" Type="http://schemas.openxmlformats.org/officeDocument/2006/relationships/image" Target="../media/image520.emf"/><Relationship Id="rId22" Type="http://schemas.openxmlformats.org/officeDocument/2006/relationships/image" Target="../media/image560.emf"/><Relationship Id="rId27" Type="http://schemas.openxmlformats.org/officeDocument/2006/relationships/customXml" Target="../ink/ink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378" y="1504950"/>
            <a:ext cx="7772400" cy="1102519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Algorithms &amp; Flowcharts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0861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Presented by : </a:t>
            </a:r>
            <a:r>
              <a:rPr lang="en-US" sz="2400" b="1" dirty="0" smtClean="0">
                <a:solidFill>
                  <a:srgbClr val="FF0000"/>
                </a:solidFill>
              </a:rPr>
              <a:t>SK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Sahil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52400" y="235647"/>
            <a:ext cx="1383241" cy="1116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3" name="TextBox 102"/>
          <p:cNvSpPr txBox="1"/>
          <p:nvPr/>
        </p:nvSpPr>
        <p:spPr>
          <a:xfrm>
            <a:off x="8194851" y="4774168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Arial Narrow" pitchFamily="34" charset="0"/>
              </a:rPr>
              <a:t>EduTech</a:t>
            </a:r>
            <a:endParaRPr lang="en-IN" dirty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3350"/>
            <a:ext cx="2709332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9" t="26786" r="25868"/>
          <a:stretch/>
        </p:blipFill>
        <p:spPr>
          <a:xfrm>
            <a:off x="304800" y="2952750"/>
            <a:ext cx="1746251" cy="1405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2514600" y="2507218"/>
            <a:ext cx="425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baseline="30000" dirty="0" smtClean="0">
                <a:solidFill>
                  <a:srgbClr val="0070C0"/>
                </a:solidFill>
              </a:rPr>
              <a:t>nd</a:t>
            </a:r>
            <a:r>
              <a:rPr lang="en-US" dirty="0" smtClean="0">
                <a:solidFill>
                  <a:srgbClr val="0070C0"/>
                </a:solidFill>
              </a:rPr>
              <a:t> Semester Diploma Engineering Student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3800" cy="8572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C000"/>
                </a:solidFill>
              </a:rPr>
              <a:t>Flowchart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447" y="1066800"/>
            <a:ext cx="3352800" cy="97333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Small parts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Logically Arrange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97265" y="3637039"/>
            <a:ext cx="1905000" cy="115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Take Bowl with water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Gas Stove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92D050"/>
                </a:solidFill>
              </a:rPr>
              <a:t>Add Sugar, milk &amp; tea leaves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Boil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Refine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2D050"/>
                </a:solidFill>
              </a:rPr>
              <a:t>Exit/End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05400" y="101402"/>
            <a:ext cx="35623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B050"/>
                </a:solidFill>
              </a:rPr>
              <a:t>How to make Tea ? 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3048000" y="514350"/>
            <a:ext cx="1371600" cy="228600"/>
          </a:xfrm>
          <a:prstGeom prst="curvedConnector3">
            <a:avLst>
              <a:gd name="adj1" fmla="val 375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304800" y="3943350"/>
            <a:ext cx="863194" cy="6969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Pentagon 9"/>
          <p:cNvSpPr/>
          <p:nvPr/>
        </p:nvSpPr>
        <p:spPr>
          <a:xfrm>
            <a:off x="685800" y="2343150"/>
            <a:ext cx="3048000" cy="99060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It is a </a:t>
            </a:r>
            <a:r>
              <a:rPr lang="en-US" b="1" dirty="0">
                <a:solidFill>
                  <a:srgbClr val="FF0000"/>
                </a:solidFill>
              </a:rPr>
              <a:t>Diagram</a:t>
            </a:r>
            <a:r>
              <a:rPr lang="en-US" dirty="0">
                <a:solidFill>
                  <a:srgbClr val="FF0000"/>
                </a:solidFill>
              </a:rPr>
              <a:t> to represent solutions of problems.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1865" y="638175"/>
            <a:ext cx="1126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example:</a:t>
            </a:r>
            <a:endParaRPr lang="en-IN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>
            <a:stCxn id="2" idx="1"/>
          </p:cNvCxnSpPr>
          <p:nvPr/>
        </p:nvCxnSpPr>
        <p:spPr>
          <a:xfrm rot="10800000" flipH="1" flipV="1">
            <a:off x="457199" y="634604"/>
            <a:ext cx="228601" cy="1556146"/>
          </a:xfrm>
          <a:prstGeom prst="curvedConnector4">
            <a:avLst>
              <a:gd name="adj1" fmla="val -100000"/>
              <a:gd name="adj2" fmla="val 6377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1657350"/>
            <a:ext cx="507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Def</a:t>
            </a:r>
            <a:r>
              <a:rPr lang="en-US" sz="1400" b="1" baseline="30000" dirty="0" smtClean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6311900" y="819150"/>
            <a:ext cx="1231900" cy="38437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16" name="Flowchart: Terminator 15"/>
          <p:cNvSpPr/>
          <p:nvPr/>
        </p:nvSpPr>
        <p:spPr>
          <a:xfrm>
            <a:off x="6172200" y="4601861"/>
            <a:ext cx="1219200" cy="381756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17" name="Flowchart: Data 16"/>
          <p:cNvSpPr/>
          <p:nvPr/>
        </p:nvSpPr>
        <p:spPr>
          <a:xfrm>
            <a:off x="5695950" y="1584324"/>
            <a:ext cx="2228850" cy="682626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Input</a:t>
            </a:r>
            <a:r>
              <a:rPr lang="en-US" sz="1000" dirty="0" smtClean="0"/>
              <a:t>: Bowl &amp; water,</a:t>
            </a:r>
            <a:r>
              <a:rPr lang="en-US" sz="1000" dirty="0"/>
              <a:t> Sugar, milk, tea</a:t>
            </a:r>
            <a:endParaRPr lang="en-IN" sz="1000" dirty="0"/>
          </a:p>
          <a:p>
            <a:pPr algn="ctr"/>
            <a:endParaRPr lang="en-IN" sz="900" dirty="0"/>
          </a:p>
        </p:txBody>
      </p:sp>
      <p:sp>
        <p:nvSpPr>
          <p:cNvPr id="19" name="Flowchart: Process 18"/>
          <p:cNvSpPr/>
          <p:nvPr/>
        </p:nvSpPr>
        <p:spPr>
          <a:xfrm>
            <a:off x="6165850" y="2710694"/>
            <a:ext cx="1600200" cy="6096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Boiling</a:t>
            </a:r>
            <a:endParaRPr lang="en-IN" dirty="0"/>
          </a:p>
        </p:txBody>
      </p:sp>
      <p:sp>
        <p:nvSpPr>
          <p:cNvPr id="21" name="Flowchart: Data 20"/>
          <p:cNvSpPr/>
          <p:nvPr/>
        </p:nvSpPr>
        <p:spPr>
          <a:xfrm>
            <a:off x="5934075" y="3790950"/>
            <a:ext cx="1752600" cy="453827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Output: Tea</a:t>
            </a:r>
            <a:endParaRPr lang="en-IN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27850" y="122872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58000" y="2266950"/>
            <a:ext cx="0" cy="443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0" y="33337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07200" y="42208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90900" y="3225284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Algorithm:-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8238" y="840541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Flowchart:-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9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rgbClr val="FFC000"/>
                </a:solidFill>
              </a:rPr>
              <a:t>What is Flowcharts?</a:t>
            </a:r>
            <a:endParaRPr lang="en-IN" sz="5400" b="1" dirty="0">
              <a:solidFill>
                <a:srgbClr val="FFC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8255309" y="133350"/>
            <a:ext cx="754965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00150"/>
            <a:ext cx="5791200" cy="11429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It is a </a:t>
            </a:r>
            <a:r>
              <a:rPr lang="en-US" sz="1600" b="1" dirty="0">
                <a:solidFill>
                  <a:srgbClr val="FF0000"/>
                </a:solidFill>
              </a:rPr>
              <a:t>Diagram</a:t>
            </a:r>
            <a:r>
              <a:rPr lang="en-US" sz="1600" dirty="0">
                <a:solidFill>
                  <a:srgbClr val="FF0000"/>
                </a:solidFill>
              </a:rPr>
              <a:t> to represent solutions of problems.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19800" y="1200150"/>
            <a:ext cx="2895600" cy="16918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Examples of Flowcharts:</a:t>
            </a:r>
          </a:p>
          <a:p>
            <a:pPr marL="342900" indent="-342900">
              <a:buAutoNum type="arabicPeriod"/>
            </a:pPr>
            <a:r>
              <a:rPr lang="en-IN" dirty="0"/>
              <a:t>Data flow </a:t>
            </a:r>
            <a:r>
              <a:rPr lang="en-IN" dirty="0" smtClean="0"/>
              <a:t>diagram</a:t>
            </a:r>
          </a:p>
          <a:p>
            <a:pPr marL="342900" indent="-342900">
              <a:buAutoNum type="arabicPeriod"/>
            </a:pPr>
            <a:r>
              <a:rPr lang="en-IN" dirty="0"/>
              <a:t>Workflow diagram: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4800" y="18097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FFC000"/>
                </a:solidFill>
              </a:rPr>
              <a:t>Characteristics / Features of Flowcharts: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381000" y="257175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9600" y="2571750"/>
            <a:ext cx="3200400" cy="1447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2060"/>
              </a:buClr>
              <a:buFont typeface="+mj-lt"/>
              <a:buAutoNum type="arabicPeriod"/>
            </a:pPr>
            <a:r>
              <a:rPr lang="en-IN" dirty="0"/>
              <a:t>Symbolic representation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Clr>
                <a:srgbClr val="002060"/>
              </a:buClr>
              <a:buFont typeface="+mj-lt"/>
              <a:buAutoNum type="arabicPeriod"/>
            </a:pPr>
            <a:r>
              <a:rPr lang="en-IN" dirty="0"/>
              <a:t>Logical flow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Clr>
                <a:srgbClr val="002060"/>
              </a:buClr>
              <a:buFont typeface="+mj-lt"/>
              <a:buAutoNum type="arabicPeriod"/>
            </a:pPr>
            <a:r>
              <a:rPr lang="en-IN" dirty="0"/>
              <a:t>Clarity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Clr>
                <a:srgbClr val="002060"/>
              </a:buClr>
              <a:buFont typeface="+mj-lt"/>
              <a:buAutoNum type="arabicPeriod"/>
            </a:pPr>
            <a:r>
              <a:rPr lang="en-IN" dirty="0" smtClean="0"/>
              <a:t>Standardization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4749284"/>
            <a:ext cx="5028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The flowchart is  always drawn by oval, rectangle, parallelogram, diagram &amp; arrow shapes.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248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</a:rPr>
              <a:t>Advantages of Flowcharts</a:t>
            </a:r>
            <a:endParaRPr lang="en-IN" sz="4000" b="1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8"/>
            <a:ext cx="838199" cy="67680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2800" y="2647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FC000"/>
                </a:solidFill>
              </a:rPr>
              <a:t>Disadvantages of Flowcharts</a:t>
            </a:r>
            <a:endParaRPr lang="en-IN" sz="3600" b="1" dirty="0">
              <a:solidFill>
                <a:srgbClr val="FFC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123951"/>
            <a:ext cx="5486400" cy="12954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12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Analysis becomes </a:t>
            </a:r>
            <a:r>
              <a:rPr lang="en-IN" sz="12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effective.</a:t>
            </a:r>
          </a:p>
          <a:p>
            <a:r>
              <a:rPr lang="en-IN" sz="12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Helps Identify Specific </a:t>
            </a:r>
            <a:r>
              <a:rPr lang="en-IN" sz="12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Steps.</a:t>
            </a:r>
          </a:p>
          <a:p>
            <a:r>
              <a:rPr lang="en-IN" sz="12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Debugging becomes </a:t>
            </a:r>
            <a:r>
              <a:rPr lang="en-IN" sz="12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possible.</a:t>
            </a:r>
          </a:p>
          <a:p>
            <a:r>
              <a:rPr lang="en-IN" sz="12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Helps Solve Problems</a:t>
            </a:r>
            <a:r>
              <a:rPr lang="en-IN" sz="12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r>
              <a:rPr lang="en-IN" sz="12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Communicates Ideas Quickly. </a:t>
            </a:r>
            <a:endParaRPr lang="en-US" sz="1200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3409950"/>
            <a:ext cx="5562600" cy="13642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Difficult to understand for people who don't know flowchart </a:t>
            </a:r>
            <a:r>
              <a:rPr lang="en-US" sz="1600" dirty="0" smtClean="0"/>
              <a:t>symbols</a:t>
            </a:r>
          </a:p>
          <a:p>
            <a:r>
              <a:rPr lang="en-IN" sz="1600" dirty="0" smtClean="0"/>
              <a:t>Logic Complexity</a:t>
            </a:r>
          </a:p>
          <a:p>
            <a:r>
              <a:rPr lang="en-IN" sz="1600" dirty="0"/>
              <a:t>It's a time-consuming </a:t>
            </a:r>
            <a:r>
              <a:rPr lang="en-IN" sz="1600" dirty="0" smtClean="0"/>
              <a:t>process</a:t>
            </a:r>
          </a:p>
          <a:p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6477000" y="895350"/>
            <a:ext cx="2362200" cy="167640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Pros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n-IN" sz="1400" dirty="0"/>
              <a:t>Efficiency, Accuracy, Scalability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6629400" y="2990850"/>
            <a:ext cx="2286000" cy="160020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Cons</a:t>
            </a:r>
          </a:p>
          <a:p>
            <a:pPr algn="ctr"/>
            <a:r>
              <a:rPr lang="en-IN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3384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Difference </a:t>
            </a:r>
            <a:r>
              <a:rPr lang="en-US" sz="3600" b="1" dirty="0" err="1" smtClean="0">
                <a:solidFill>
                  <a:srgbClr val="FFC000"/>
                </a:solidFill>
              </a:rPr>
              <a:t>Btn</a:t>
            </a:r>
            <a:r>
              <a:rPr lang="en-US" sz="3600" b="1" dirty="0" smtClean="0">
                <a:solidFill>
                  <a:srgbClr val="FFC000"/>
                </a:solidFill>
              </a:rPr>
              <a:t>. Algorithm &amp; Flowchart</a:t>
            </a:r>
            <a:endParaRPr lang="en-IN" sz="3600" b="1" dirty="0">
              <a:solidFill>
                <a:srgbClr val="FFC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581150"/>
            <a:ext cx="3352800" cy="3048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Take Bowl with water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Gas Stove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Add Sugar, milk &amp; tea leaves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Boil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Refine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Exit/End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14600" y="438150"/>
            <a:ext cx="35623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B050"/>
                </a:solidFill>
              </a:rPr>
              <a:t>How to make Tea ?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921500" y="819150"/>
            <a:ext cx="1231900" cy="38437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7" name="Flowchart: Terminator 6"/>
          <p:cNvSpPr/>
          <p:nvPr/>
        </p:nvSpPr>
        <p:spPr>
          <a:xfrm>
            <a:off x="6781800" y="4601861"/>
            <a:ext cx="1219200" cy="381756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8" name="Flowchart: Data 7"/>
          <p:cNvSpPr/>
          <p:nvPr/>
        </p:nvSpPr>
        <p:spPr>
          <a:xfrm>
            <a:off x="6305550" y="1584324"/>
            <a:ext cx="2228850" cy="682626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Input</a:t>
            </a:r>
            <a:r>
              <a:rPr lang="en-US" sz="1000" dirty="0" smtClean="0"/>
              <a:t>: Bowl &amp; water,</a:t>
            </a:r>
            <a:r>
              <a:rPr lang="en-US" sz="1000" dirty="0"/>
              <a:t> Sugar, milk, tea</a:t>
            </a:r>
            <a:endParaRPr lang="en-IN" sz="1000" dirty="0"/>
          </a:p>
          <a:p>
            <a:pPr algn="ctr"/>
            <a:endParaRPr lang="en-IN" sz="900" dirty="0"/>
          </a:p>
        </p:txBody>
      </p:sp>
      <p:sp>
        <p:nvSpPr>
          <p:cNvPr id="9" name="Flowchart: Process 8"/>
          <p:cNvSpPr/>
          <p:nvPr/>
        </p:nvSpPr>
        <p:spPr>
          <a:xfrm>
            <a:off x="6775450" y="2710694"/>
            <a:ext cx="1600200" cy="6096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Boiling</a:t>
            </a:r>
            <a:endParaRPr lang="en-IN" dirty="0"/>
          </a:p>
        </p:txBody>
      </p:sp>
      <p:sp>
        <p:nvSpPr>
          <p:cNvPr id="10" name="Flowchart: Data 9"/>
          <p:cNvSpPr/>
          <p:nvPr/>
        </p:nvSpPr>
        <p:spPr>
          <a:xfrm>
            <a:off x="6543675" y="3790950"/>
            <a:ext cx="1752600" cy="453827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Output: Tea</a:t>
            </a:r>
            <a:endParaRPr lang="en-IN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37450" y="122872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467600" y="2266950"/>
            <a:ext cx="0" cy="443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67600" y="33337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16800" y="42208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3600" y="191184"/>
            <a:ext cx="526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Write the </a:t>
            </a:r>
            <a:r>
              <a:rPr lang="en-US" b="1" dirty="0" smtClean="0">
                <a:solidFill>
                  <a:srgbClr val="FFC000"/>
                </a:solidFill>
              </a:rPr>
              <a:t>Algorithm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Flowchart</a:t>
            </a:r>
            <a:r>
              <a:rPr lang="en-US" dirty="0" smtClean="0">
                <a:solidFill>
                  <a:srgbClr val="FFC000"/>
                </a:solidFill>
              </a:rPr>
              <a:t> of the given problem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Sum of two numbers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551622"/>
            <a:ext cx="2463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Start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Input numbers a &amp; b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Calculate sum= a + b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Print sum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Exit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20015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Algorithm:-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8238" y="840541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Flowchart:-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6311900" y="819150"/>
            <a:ext cx="1231900" cy="38437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10" name="Flowchart: Terminator 9"/>
          <p:cNvSpPr/>
          <p:nvPr/>
        </p:nvSpPr>
        <p:spPr>
          <a:xfrm>
            <a:off x="6172200" y="4601861"/>
            <a:ext cx="1219200" cy="381756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27850" y="122872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07200" y="42208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5695950" y="1584324"/>
            <a:ext cx="2228850" cy="682626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Input</a:t>
            </a:r>
            <a:r>
              <a:rPr lang="en-US" sz="2000" dirty="0" smtClean="0"/>
              <a:t>: </a:t>
            </a:r>
            <a:r>
              <a:rPr lang="en-US" sz="2000" dirty="0"/>
              <a:t> </a:t>
            </a:r>
            <a:r>
              <a:rPr lang="en-US" sz="2000" dirty="0" err="1" smtClean="0"/>
              <a:t>a,b</a:t>
            </a:r>
            <a:endParaRPr lang="en-IN" sz="1000" dirty="0"/>
          </a:p>
          <a:p>
            <a:pPr algn="ctr"/>
            <a:endParaRPr lang="en-IN" sz="900" dirty="0"/>
          </a:p>
        </p:txBody>
      </p:sp>
      <p:sp>
        <p:nvSpPr>
          <p:cNvPr id="14" name="Flowchart: Process 13"/>
          <p:cNvSpPr/>
          <p:nvPr/>
        </p:nvSpPr>
        <p:spPr>
          <a:xfrm>
            <a:off x="6165850" y="2710694"/>
            <a:ext cx="1600200" cy="6096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Sum=</a:t>
            </a:r>
            <a:r>
              <a:rPr lang="en-US" dirty="0" err="1" smtClean="0"/>
              <a:t>a+b</a:t>
            </a:r>
            <a:endParaRPr lang="en-IN" dirty="0"/>
          </a:p>
        </p:txBody>
      </p:sp>
      <p:sp>
        <p:nvSpPr>
          <p:cNvPr id="15" name="Flowchart: Data 14"/>
          <p:cNvSpPr/>
          <p:nvPr/>
        </p:nvSpPr>
        <p:spPr>
          <a:xfrm>
            <a:off x="5934075" y="3790950"/>
            <a:ext cx="1752600" cy="453827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Sum</a:t>
            </a:r>
            <a:endParaRPr lang="en-IN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58000" y="2266950"/>
            <a:ext cx="0" cy="443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8000" y="33337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33187" y="3218418"/>
            <a:ext cx="1981200" cy="1524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Inputs:</a:t>
            </a:r>
          </a:p>
          <a:p>
            <a:pPr algn="ctr"/>
            <a:r>
              <a:rPr lang="en-US" dirty="0" err="1" smtClean="0"/>
              <a:t>a,b</a:t>
            </a:r>
            <a:endParaRPr lang="en-US" dirty="0" smtClean="0"/>
          </a:p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181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863600" y="191184"/>
            <a:ext cx="526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Write the </a:t>
            </a:r>
            <a:r>
              <a:rPr lang="en-US" b="1" dirty="0" smtClean="0">
                <a:solidFill>
                  <a:srgbClr val="FFC000"/>
                </a:solidFill>
              </a:rPr>
              <a:t>Algorithm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Flowchart</a:t>
            </a:r>
            <a:r>
              <a:rPr lang="en-US" dirty="0" smtClean="0">
                <a:solidFill>
                  <a:srgbClr val="FFC000"/>
                </a:solidFill>
              </a:rPr>
              <a:t> of the given problem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Calculate Simple Interest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0015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Algorithm:-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8238" y="840541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Flowchart:-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551622"/>
            <a:ext cx="37140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Start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Input Principal(P), Rate(R),Time(T)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Calculate SI= (P*R*T)/100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Print SI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Exit</a:t>
            </a:r>
            <a:endParaRPr lang="en-IN" dirty="0"/>
          </a:p>
        </p:txBody>
      </p:sp>
      <p:sp>
        <p:nvSpPr>
          <p:cNvPr id="10" name="Flowchart: Terminator 9"/>
          <p:cNvSpPr/>
          <p:nvPr/>
        </p:nvSpPr>
        <p:spPr>
          <a:xfrm>
            <a:off x="6311900" y="819150"/>
            <a:ext cx="1231900" cy="38437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11" name="Flowchart: Terminator 10"/>
          <p:cNvSpPr/>
          <p:nvPr/>
        </p:nvSpPr>
        <p:spPr>
          <a:xfrm>
            <a:off x="6172200" y="4601861"/>
            <a:ext cx="1219200" cy="381756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27850" y="122872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07200" y="42208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5695950" y="1584324"/>
            <a:ext cx="2228850" cy="682626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Input</a:t>
            </a:r>
            <a:r>
              <a:rPr lang="en-US" sz="2000" dirty="0" smtClean="0"/>
              <a:t>: </a:t>
            </a:r>
            <a:r>
              <a:rPr lang="en-US" sz="2000" dirty="0"/>
              <a:t> </a:t>
            </a:r>
            <a:r>
              <a:rPr lang="en-US" sz="2000" dirty="0" smtClean="0"/>
              <a:t>P,R,T</a:t>
            </a:r>
            <a:endParaRPr lang="en-IN" sz="1000" dirty="0"/>
          </a:p>
          <a:p>
            <a:pPr algn="ctr"/>
            <a:endParaRPr lang="en-IN" sz="900" dirty="0"/>
          </a:p>
        </p:txBody>
      </p:sp>
      <p:sp>
        <p:nvSpPr>
          <p:cNvPr id="15" name="Flowchart: Process 14"/>
          <p:cNvSpPr/>
          <p:nvPr/>
        </p:nvSpPr>
        <p:spPr>
          <a:xfrm>
            <a:off x="6165850" y="2710694"/>
            <a:ext cx="1600200" cy="6096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SI=(P*R*T)/100</a:t>
            </a:r>
            <a:endParaRPr lang="en-IN" b="1" dirty="0"/>
          </a:p>
        </p:txBody>
      </p:sp>
      <p:sp>
        <p:nvSpPr>
          <p:cNvPr id="16" name="Flowchart: Data 15"/>
          <p:cNvSpPr/>
          <p:nvPr/>
        </p:nvSpPr>
        <p:spPr>
          <a:xfrm>
            <a:off x="5934075" y="3790950"/>
            <a:ext cx="1752600" cy="453827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SI</a:t>
            </a:r>
            <a:endParaRPr lang="en-IN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58000" y="2266950"/>
            <a:ext cx="0" cy="443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58000" y="333375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0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</a:rPr>
              <a:t>Convert Celsius to Fahrenheit</a:t>
            </a:r>
            <a:endParaRPr lang="en-IN" sz="48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0" y="934560"/>
              <a:ext cx="9061920" cy="4004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120" y="930960"/>
                <a:ext cx="9071640" cy="40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9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</a:rPr>
              <a:t>Convert Celsius to Fahrenheit</a:t>
            </a:r>
            <a:endParaRPr lang="en-IN" sz="48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98120" y="934560"/>
              <a:ext cx="4663800" cy="4004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40" y="930960"/>
                <a:ext cx="4673880" cy="40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90680" y="1529280"/>
              <a:ext cx="4849920" cy="2790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400" y="1519920"/>
                <a:ext cx="486180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3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3600" y="191184"/>
            <a:ext cx="526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Write the </a:t>
            </a:r>
            <a:r>
              <a:rPr lang="en-US" b="1" dirty="0" smtClean="0">
                <a:solidFill>
                  <a:srgbClr val="FFC000"/>
                </a:solidFill>
              </a:rPr>
              <a:t>Algorithm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Flowchart</a:t>
            </a:r>
            <a:r>
              <a:rPr lang="en-US" dirty="0" smtClean="0">
                <a:solidFill>
                  <a:srgbClr val="FFC000"/>
                </a:solidFill>
              </a:rPr>
              <a:t> of the given problem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Find Maximum (</a:t>
            </a:r>
            <a:r>
              <a:rPr lang="en-US" b="1" dirty="0" err="1" smtClean="0">
                <a:solidFill>
                  <a:srgbClr val="FF0000"/>
                </a:solidFill>
              </a:rPr>
              <a:t>max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) of </a:t>
            </a:r>
            <a:r>
              <a:rPr lang="en-US" b="1" dirty="0" smtClean="0">
                <a:solidFill>
                  <a:srgbClr val="FF0000"/>
                </a:solidFill>
              </a:rPr>
              <a:t>two numbers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616" y="104775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Algorithm:-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476018"/>
            <a:ext cx="16623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Start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Input a, </a:t>
            </a:r>
            <a:r>
              <a:rPr lang="en-US" sz="1600" dirty="0" smtClean="0">
                <a:solidFill>
                  <a:schemeClr val="bg1"/>
                </a:solidFill>
              </a:rPr>
              <a:t>b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00B0F0"/>
                </a:solidFill>
              </a:rPr>
              <a:t>If</a:t>
            </a:r>
            <a:r>
              <a:rPr lang="en-US" sz="1600" dirty="0" smtClean="0">
                <a:solidFill>
                  <a:schemeClr val="bg1"/>
                </a:solidFill>
              </a:rPr>
              <a:t> a&gt;b do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print a</a:t>
            </a:r>
          </a:p>
          <a:p>
            <a:r>
              <a:rPr lang="en-US" sz="1600" b="1" dirty="0" smtClean="0">
                <a:solidFill>
                  <a:srgbClr val="00B0F0"/>
                </a:solidFill>
              </a:rPr>
              <a:t>        else </a:t>
            </a:r>
            <a:endParaRPr lang="en-US" sz="1600" b="1" dirty="0" smtClean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print </a:t>
            </a:r>
            <a:r>
              <a:rPr lang="en-US" sz="1600" dirty="0" smtClean="0">
                <a:solidFill>
                  <a:srgbClr val="00B050"/>
                </a:solidFill>
              </a:rPr>
              <a:t>b</a:t>
            </a:r>
          </a:p>
          <a:p>
            <a:r>
              <a:rPr lang="en-US" sz="1600" dirty="0">
                <a:solidFill>
                  <a:srgbClr val="00B050"/>
                </a:solidFill>
              </a:rPr>
              <a:t>	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4</a:t>
            </a:r>
            <a:r>
              <a:rPr lang="en-US" sz="1600" dirty="0" smtClean="0">
                <a:solidFill>
                  <a:schemeClr val="bg1"/>
                </a:solidFill>
              </a:rPr>
              <a:t>. Exit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58360" y="608040"/>
              <a:ext cx="5772600" cy="4442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2600" y="599400"/>
                <a:ext cx="5787720" cy="44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3600" y="191184"/>
            <a:ext cx="526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Write the </a:t>
            </a:r>
            <a:r>
              <a:rPr lang="en-US" b="1" dirty="0" smtClean="0">
                <a:solidFill>
                  <a:srgbClr val="FFC000"/>
                </a:solidFill>
              </a:rPr>
              <a:t>Algorithm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Flowchart</a:t>
            </a:r>
            <a:r>
              <a:rPr lang="en-US" dirty="0" smtClean="0">
                <a:solidFill>
                  <a:srgbClr val="FFC000"/>
                </a:solidFill>
              </a:rPr>
              <a:t> of the given problem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Find Maximum (</a:t>
            </a:r>
            <a:r>
              <a:rPr lang="en-US" b="1" dirty="0" err="1" smtClean="0">
                <a:solidFill>
                  <a:srgbClr val="FF0000"/>
                </a:solidFill>
              </a:rPr>
              <a:t>max</a:t>
            </a:r>
            <a:r>
              <a:rPr lang="en-US" b="1" baseline="30000" dirty="0" err="1" smtClean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) of three numbers.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616" y="104775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Algorithm:-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476018"/>
            <a:ext cx="184826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Start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Input a, b, c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00B0F0"/>
                </a:solidFill>
              </a:rPr>
              <a:t>If</a:t>
            </a:r>
            <a:r>
              <a:rPr lang="en-US" sz="1600" dirty="0" smtClean="0">
                <a:solidFill>
                  <a:schemeClr val="bg1"/>
                </a:solidFill>
              </a:rPr>
              <a:t> a&gt;b do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b="1" dirty="0" smtClean="0">
                <a:solidFill>
                  <a:srgbClr val="C00000"/>
                </a:solidFill>
              </a:rPr>
              <a:t>if</a:t>
            </a:r>
            <a:r>
              <a:rPr lang="en-US" sz="1600" dirty="0" smtClean="0">
                <a:solidFill>
                  <a:srgbClr val="C00000"/>
                </a:solidFill>
              </a:rPr>
              <a:t> a&gt;c do</a:t>
            </a:r>
          </a:p>
          <a:p>
            <a:r>
              <a:rPr lang="en-US" sz="16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    print a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                       </a:t>
            </a:r>
            <a:r>
              <a:rPr lang="en-US" sz="1600" b="1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sz="1600" dirty="0">
                <a:solidFill>
                  <a:srgbClr val="C00000"/>
                </a:solidFill>
              </a:rPr>
              <a:t>	 </a:t>
            </a:r>
            <a:r>
              <a:rPr lang="en-US" sz="1600" dirty="0" smtClean="0">
                <a:solidFill>
                  <a:srgbClr val="C00000"/>
                </a:solidFill>
              </a:rPr>
              <a:t>   print c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</a:t>
            </a:r>
            <a:r>
              <a:rPr lang="en-US" sz="1600" b="1" dirty="0" smtClean="0">
                <a:solidFill>
                  <a:srgbClr val="00B0F0"/>
                </a:solidFill>
              </a:rPr>
              <a:t>else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if</a:t>
            </a:r>
            <a:r>
              <a:rPr lang="en-US" sz="1600" dirty="0" smtClean="0">
                <a:solidFill>
                  <a:srgbClr val="00B050"/>
                </a:solidFill>
              </a:rPr>
              <a:t> b&gt;c do</a:t>
            </a:r>
          </a:p>
          <a:p>
            <a:r>
              <a:rPr lang="en-US" sz="1600" dirty="0">
                <a:solidFill>
                  <a:srgbClr val="00B050"/>
                </a:solidFill>
              </a:rPr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    print b</a:t>
            </a:r>
          </a:p>
          <a:p>
            <a:r>
              <a:rPr lang="en-US" sz="1600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else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	 </a:t>
            </a:r>
            <a:r>
              <a:rPr lang="en-US" sz="1600" dirty="0" smtClean="0">
                <a:solidFill>
                  <a:srgbClr val="00B050"/>
                </a:solidFill>
              </a:rPr>
              <a:t>   print c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4. Exit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9000" y="361950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Nested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09549"/>
            <a:ext cx="6553200" cy="857250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FFC000"/>
                </a:solidFill>
              </a:rPr>
              <a:t>Agenda / Topics Covered</a:t>
            </a:r>
            <a:endParaRPr lang="en-IN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6400" cy="236219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What is  algorithm &amp; flowchart?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Characteristics &amp;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Advantages &amp; 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Define symbols of flowchart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Solve 5 most important conceptual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Given 5 home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Practice </a:t>
            </a:r>
            <a:r>
              <a:rPr lang="en-US" dirty="0" smtClean="0">
                <a:solidFill>
                  <a:schemeClr val="bg1"/>
                </a:solidFill>
              </a:rPr>
              <a:t>PYQ’s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Revision previous class (very quickly)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203606" y="209549"/>
            <a:ext cx="863194" cy="6969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28275" y="3790950"/>
            <a:ext cx="331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  <a:sym typeface="Wingdings" pitchFamily="2" charset="2"/>
              </a:rPr>
              <a:t>Bonus Tips (How to solve this kind of problem?)</a:t>
            </a:r>
            <a:endParaRPr lang="en-IN" sz="1200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04"/>
          <a:stretch/>
        </p:blipFill>
        <p:spPr>
          <a:xfrm>
            <a:off x="8305800" y="11462"/>
            <a:ext cx="685800" cy="1742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27" y="2120900"/>
            <a:ext cx="2071723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76200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2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3679688" y="53777"/>
            <a:ext cx="1231900" cy="38437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7" name="Flowchart: Data 6"/>
          <p:cNvSpPr/>
          <p:nvPr/>
        </p:nvSpPr>
        <p:spPr>
          <a:xfrm>
            <a:off x="3276601" y="742950"/>
            <a:ext cx="1981200" cy="454026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Input</a:t>
            </a:r>
            <a:r>
              <a:rPr lang="en-US" sz="1600" dirty="0" smtClean="0"/>
              <a:t>: </a:t>
            </a:r>
            <a:r>
              <a:rPr lang="en-US" sz="1600" dirty="0"/>
              <a:t> </a:t>
            </a:r>
            <a:r>
              <a:rPr lang="en-US" sz="1600" dirty="0" err="1" smtClean="0"/>
              <a:t>a,b,c</a:t>
            </a:r>
            <a:endParaRPr lang="en-IN" sz="800" dirty="0"/>
          </a:p>
        </p:txBody>
      </p:sp>
      <p:sp>
        <p:nvSpPr>
          <p:cNvPr id="8" name="Flowchart: Data 7"/>
          <p:cNvSpPr/>
          <p:nvPr/>
        </p:nvSpPr>
        <p:spPr>
          <a:xfrm>
            <a:off x="504480" y="3665636"/>
            <a:ext cx="1752600" cy="453827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</a:t>
            </a:r>
            <a:r>
              <a:rPr lang="en-US" sz="1400" dirty="0"/>
              <a:t>a</a:t>
            </a:r>
            <a:endParaRPr lang="en-IN" sz="1400" dirty="0"/>
          </a:p>
        </p:txBody>
      </p:sp>
      <p:sp>
        <p:nvSpPr>
          <p:cNvPr id="9" name="Flowchart: Terminator 8"/>
          <p:cNvSpPr/>
          <p:nvPr/>
        </p:nvSpPr>
        <p:spPr>
          <a:xfrm>
            <a:off x="3749538" y="4443111"/>
            <a:ext cx="1219200" cy="381756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10" name="Flowchart: Decision 9"/>
          <p:cNvSpPr/>
          <p:nvPr/>
        </p:nvSpPr>
        <p:spPr>
          <a:xfrm>
            <a:off x="3733800" y="1504950"/>
            <a:ext cx="1092199" cy="609600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a&gt;b?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57150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Flowchart:-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67200" y="4381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59138" y="406211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2938" y="12001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79899" y="2114550"/>
            <a:ext cx="3039" cy="253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58593" y="4443111"/>
            <a:ext cx="628275" cy="5073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Flowchart: Decision 17"/>
          <p:cNvSpPr/>
          <p:nvPr/>
        </p:nvSpPr>
        <p:spPr>
          <a:xfrm>
            <a:off x="965201" y="2647950"/>
            <a:ext cx="1092199" cy="762000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a&gt;c?</a:t>
            </a:r>
            <a:endParaRPr lang="en-IN" sz="1400" dirty="0"/>
          </a:p>
        </p:txBody>
      </p:sp>
      <p:sp>
        <p:nvSpPr>
          <p:cNvPr id="19" name="Flowchart: Decision 18"/>
          <p:cNvSpPr/>
          <p:nvPr/>
        </p:nvSpPr>
        <p:spPr>
          <a:xfrm>
            <a:off x="7010400" y="2647950"/>
            <a:ext cx="1092199" cy="762000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b&gt;c?</a:t>
            </a:r>
            <a:endParaRPr lang="en-IN" sz="1400" dirty="0"/>
          </a:p>
        </p:txBody>
      </p:sp>
      <p:sp>
        <p:nvSpPr>
          <p:cNvPr id="20" name="Flowchart: Data 19"/>
          <p:cNvSpPr/>
          <p:nvPr/>
        </p:nvSpPr>
        <p:spPr>
          <a:xfrm>
            <a:off x="3429000" y="3641923"/>
            <a:ext cx="1752600" cy="453827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</a:t>
            </a:r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1" name="Flowchart: Data 20"/>
          <p:cNvSpPr/>
          <p:nvPr/>
        </p:nvSpPr>
        <p:spPr>
          <a:xfrm>
            <a:off x="6521450" y="3641922"/>
            <a:ext cx="1752600" cy="453827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</a:t>
            </a:r>
            <a:r>
              <a:rPr lang="en-US" sz="1400" dirty="0"/>
              <a:t>b</a:t>
            </a:r>
            <a:endParaRPr lang="en-IN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43800" y="34099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8938" y="34099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14800" y="30289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24400" y="30289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543800" y="23431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24000" y="23431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24000" y="2343150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81200" y="302895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24400" y="302895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488938" y="4657500"/>
            <a:ext cx="22512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960117" y="4606876"/>
            <a:ext cx="2583683" cy="23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88938" y="4119463"/>
            <a:ext cx="0" cy="51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543800" y="4095750"/>
            <a:ext cx="0" cy="51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88173" y="1872118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76400" y="3277154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81939" y="3269118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24139" y="26479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39000" y="19298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600" y="26156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442642" y="57150"/>
            <a:ext cx="3592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Draw Flowchart, Maximum 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max</a:t>
            </a:r>
            <a:r>
              <a:rPr lang="en-US" sz="1200" b="1" baseline="30000" dirty="0" err="1">
                <a:solidFill>
                  <a:srgbClr val="FF0000"/>
                </a:solidFill>
              </a:rPr>
              <a:t>m</a:t>
            </a:r>
            <a:r>
              <a:rPr lang="en-US" sz="1200" b="1" dirty="0">
                <a:solidFill>
                  <a:srgbClr val="FF0000"/>
                </a:solidFill>
              </a:rPr>
              <a:t>) of three numbers.</a:t>
            </a:r>
          </a:p>
        </p:txBody>
      </p:sp>
    </p:spTree>
    <p:extLst>
      <p:ext uri="{BB962C8B-B14F-4D97-AF65-F5344CB8AC3E}">
        <p14:creationId xmlns:p14="http://schemas.microsoft.com/office/powerpoint/2010/main" val="25748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3600" y="191184"/>
            <a:ext cx="526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Write the </a:t>
            </a:r>
            <a:r>
              <a:rPr lang="en-US" b="1" dirty="0" smtClean="0">
                <a:solidFill>
                  <a:srgbClr val="FFC000"/>
                </a:solidFill>
              </a:rPr>
              <a:t>Algorithm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Flowchart</a:t>
            </a:r>
            <a:r>
              <a:rPr lang="en-US" dirty="0" smtClean="0">
                <a:solidFill>
                  <a:srgbClr val="FFC000"/>
                </a:solidFill>
              </a:rPr>
              <a:t> of the given problem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Find if a number is Prime or not.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20015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Algorithm:-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8238" y="840541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Flowchart:-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51622"/>
            <a:ext cx="37332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Start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Input 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Let div=2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While div &lt; n do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if</a:t>
            </a:r>
            <a:r>
              <a:rPr lang="en-US" dirty="0" smtClean="0">
                <a:solidFill>
                  <a:srgbClr val="C00000"/>
                </a:solidFill>
              </a:rPr>
              <a:t> n % div == 0 do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print “</a:t>
            </a:r>
            <a:r>
              <a:rPr lang="en-US" dirty="0" smtClean="0">
                <a:solidFill>
                  <a:schemeClr val="bg1"/>
                </a:solidFill>
              </a:rPr>
              <a:t>Not  Prime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Exit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 smtClean="0">
                <a:solidFill>
                  <a:srgbClr val="C00000"/>
                </a:solidFill>
              </a:rPr>
              <a:t>div = div + 1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print “Prime”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5.   Exit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101877"/>
            <a:ext cx="219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Prime No: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2,3,5,7,11,13,17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Def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sz="900" dirty="0" smtClean="0">
                <a:solidFill>
                  <a:srgbClr val="FFC000"/>
                </a:solidFill>
              </a:rPr>
              <a:t>divisible by 1 &amp; that particular no.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209873"/>
            <a:ext cx="1854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Modulo: %</a:t>
            </a:r>
          </a:p>
          <a:p>
            <a:r>
              <a:rPr lang="en-US" sz="1600" dirty="0" err="1" smtClean="0">
                <a:solidFill>
                  <a:srgbClr val="FFC000"/>
                </a:solidFill>
              </a:rPr>
              <a:t>Def</a:t>
            </a:r>
            <a:r>
              <a:rPr lang="en-US" sz="1600" dirty="0" smtClean="0">
                <a:solidFill>
                  <a:srgbClr val="FFC000"/>
                </a:solidFill>
              </a:rPr>
              <a:t>: Remainder find</a:t>
            </a:r>
            <a:endParaRPr lang="en-IN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3679688" y="53777"/>
            <a:ext cx="1197112" cy="372705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7" name="Flowchart: Data 6"/>
          <p:cNvSpPr/>
          <p:nvPr/>
        </p:nvSpPr>
        <p:spPr>
          <a:xfrm>
            <a:off x="3390626" y="666750"/>
            <a:ext cx="1904999" cy="272534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Input</a:t>
            </a:r>
            <a:r>
              <a:rPr lang="en-US" sz="1600" dirty="0" smtClean="0"/>
              <a:t>: </a:t>
            </a:r>
            <a:r>
              <a:rPr lang="en-US" sz="1600" dirty="0"/>
              <a:t> </a:t>
            </a:r>
            <a:r>
              <a:rPr lang="en-US" sz="1600" dirty="0" smtClean="0"/>
              <a:t>n</a:t>
            </a:r>
            <a:endParaRPr lang="en-IN" sz="800" dirty="0"/>
          </a:p>
        </p:txBody>
      </p:sp>
      <p:sp>
        <p:nvSpPr>
          <p:cNvPr id="8" name="Flowchart: Data 7"/>
          <p:cNvSpPr/>
          <p:nvPr/>
        </p:nvSpPr>
        <p:spPr>
          <a:xfrm>
            <a:off x="625793" y="2954436"/>
            <a:ext cx="1752600" cy="453827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SI</a:t>
            </a:r>
            <a:endParaRPr lang="en-IN" sz="1400" dirty="0"/>
          </a:p>
        </p:txBody>
      </p:sp>
      <p:sp>
        <p:nvSpPr>
          <p:cNvPr id="9" name="Flowchart: Terminator 8"/>
          <p:cNvSpPr/>
          <p:nvPr/>
        </p:nvSpPr>
        <p:spPr>
          <a:xfrm>
            <a:off x="3581400" y="4700947"/>
            <a:ext cx="1219200" cy="381756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57150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Flowchart:-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67200" y="3619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0" idx="4"/>
          </p:cNvCxnSpPr>
          <p:nvPr/>
        </p:nvCxnSpPr>
        <p:spPr>
          <a:xfrm flipH="1">
            <a:off x="4213849" y="4399518"/>
            <a:ext cx="15251" cy="3320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2938" y="8953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58593" y="4443111"/>
            <a:ext cx="628275" cy="5073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Flowchart: Decision 18"/>
          <p:cNvSpPr/>
          <p:nvPr/>
        </p:nvSpPr>
        <p:spPr>
          <a:xfrm>
            <a:off x="3657600" y="1733550"/>
            <a:ext cx="1171712" cy="609600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Is div&lt;n?</a:t>
            </a:r>
            <a:endParaRPr lang="en-IN" sz="1050" b="1" dirty="0"/>
          </a:p>
        </p:txBody>
      </p:sp>
      <p:sp>
        <p:nvSpPr>
          <p:cNvPr id="20" name="Flowchart: Data 19"/>
          <p:cNvSpPr/>
          <p:nvPr/>
        </p:nvSpPr>
        <p:spPr>
          <a:xfrm>
            <a:off x="3352800" y="3945691"/>
            <a:ext cx="1752600" cy="453827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Not Prime</a:t>
            </a:r>
            <a:endParaRPr lang="en-IN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43456" y="2306736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267200" y="1352550"/>
            <a:ext cx="8856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67367" y="2038350"/>
            <a:ext cx="0" cy="93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1"/>
          </p:cNvCxnSpPr>
          <p:nvPr/>
        </p:nvCxnSpPr>
        <p:spPr>
          <a:xfrm>
            <a:off x="4229100" y="3575050"/>
            <a:ext cx="0" cy="3706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67" y="2038350"/>
            <a:ext cx="218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0" idx="3"/>
          </p:cNvCxnSpPr>
          <p:nvPr/>
        </p:nvCxnSpPr>
        <p:spPr>
          <a:xfrm>
            <a:off x="4889499" y="3181350"/>
            <a:ext cx="2501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391400" y="2800350"/>
            <a:ext cx="0" cy="3809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829312" y="2014636"/>
            <a:ext cx="2583683" cy="23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391400" y="2034652"/>
            <a:ext cx="0" cy="424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17757" y="3408263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87218" y="2355850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81919" y="164875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91200" y="273891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1200" y="76884"/>
            <a:ext cx="3060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Draw Flowchart , if </a:t>
            </a:r>
            <a:r>
              <a:rPr lang="en-US" sz="1200" b="1" dirty="0">
                <a:solidFill>
                  <a:srgbClr val="C00000"/>
                </a:solidFill>
              </a:rPr>
              <a:t>a number is Prime or not.</a:t>
            </a:r>
            <a:endParaRPr lang="en-IN" sz="1200" b="1" dirty="0">
              <a:solidFill>
                <a:srgbClr val="C00000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3565662" y="1123950"/>
            <a:ext cx="1463538" cy="3810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Let div=2</a:t>
            </a:r>
            <a:endParaRPr lang="en-IN" b="1" dirty="0"/>
          </a:p>
        </p:txBody>
      </p:sp>
      <p:sp>
        <p:nvSpPr>
          <p:cNvPr id="40" name="Flowchart: Decision 39"/>
          <p:cNvSpPr/>
          <p:nvPr/>
        </p:nvSpPr>
        <p:spPr>
          <a:xfrm>
            <a:off x="3581400" y="2800350"/>
            <a:ext cx="1308099" cy="762000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Is div&lt;n?</a:t>
            </a:r>
            <a:endParaRPr lang="en-IN" sz="1050" b="1" dirty="0"/>
          </a:p>
        </p:txBody>
      </p:sp>
      <p:sp>
        <p:nvSpPr>
          <p:cNvPr id="42" name="Flowchart: Process 41"/>
          <p:cNvSpPr/>
          <p:nvPr/>
        </p:nvSpPr>
        <p:spPr>
          <a:xfrm>
            <a:off x="6753211" y="2459136"/>
            <a:ext cx="1463538" cy="3810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Let div=2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4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3600" y="191184"/>
            <a:ext cx="526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Write the </a:t>
            </a:r>
            <a:r>
              <a:rPr lang="en-US" b="1" dirty="0" smtClean="0">
                <a:solidFill>
                  <a:srgbClr val="FFC000"/>
                </a:solidFill>
              </a:rPr>
              <a:t>Algorithm</a:t>
            </a:r>
            <a:r>
              <a:rPr lang="en-US" dirty="0" smtClean="0">
                <a:solidFill>
                  <a:srgbClr val="FFC000"/>
                </a:solidFill>
              </a:rPr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Flowchart</a:t>
            </a:r>
            <a:r>
              <a:rPr lang="en-US" dirty="0" smtClean="0">
                <a:solidFill>
                  <a:srgbClr val="FFC000"/>
                </a:solidFill>
              </a:rPr>
              <a:t> of the given problem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Sum of first n natural numbers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20015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Algorithm:-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551622"/>
            <a:ext cx="26066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Start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Input 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Let 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1 &amp; sum=0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 smtClean="0">
                <a:solidFill>
                  <a:schemeClr val="bg1"/>
                </a:solidFill>
              </a:rPr>
              <a:t> &lt;= n  do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sum = sum + 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val</a:t>
            </a:r>
            <a:r>
              <a:rPr lang="en-US" dirty="0" smtClean="0">
                <a:solidFill>
                  <a:schemeClr val="bg1"/>
                </a:solidFill>
              </a:rPr>
              <a:t> + 1</a:t>
            </a:r>
          </a:p>
          <a:p>
            <a:pPr marL="342900" indent="-342900">
              <a:buAutoNum type="arabicPeriod" startAt="5"/>
            </a:pPr>
            <a:r>
              <a:rPr lang="en-US" dirty="0" smtClean="0">
                <a:solidFill>
                  <a:schemeClr val="bg1"/>
                </a:solidFill>
              </a:rPr>
              <a:t>Print sum</a:t>
            </a:r>
          </a:p>
          <a:p>
            <a:pPr marL="342900" indent="-342900">
              <a:buAutoNum type="arabicPeriod" startAt="5"/>
            </a:pPr>
            <a:r>
              <a:rPr lang="en-US" dirty="0" smtClean="0">
                <a:solidFill>
                  <a:schemeClr val="bg1"/>
                </a:solidFill>
              </a:rPr>
              <a:t>Exit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1532640" y="497530"/>
              <a:ext cx="2732760" cy="3560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5080" y="489970"/>
                <a:ext cx="27482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2926920" y="1181890"/>
              <a:ext cx="1313280" cy="2588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2600" y="1175770"/>
                <a:ext cx="132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6093120" y="732610"/>
              <a:ext cx="1063080" cy="2246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7000" y="727930"/>
                <a:ext cx="1073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/>
              <p14:cNvContentPartPr/>
              <p14:nvPr/>
            </p14:nvContentPartPr>
            <p14:xfrm>
              <a:off x="3604800" y="1018450"/>
              <a:ext cx="1239120" cy="62892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0120" y="1013050"/>
                <a:ext cx="12499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8" name="Ink 67"/>
              <p14:cNvContentPartPr/>
              <p14:nvPr/>
            </p14:nvContentPartPr>
            <p14:xfrm>
              <a:off x="4507680" y="1375570"/>
              <a:ext cx="5404320" cy="175896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8680" y="1370170"/>
                <a:ext cx="5418720" cy="17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9" name="Ink 68"/>
              <p14:cNvContentPartPr/>
              <p14:nvPr/>
            </p14:nvContentPartPr>
            <p14:xfrm>
              <a:off x="4988640" y="1856170"/>
              <a:ext cx="3665880" cy="106596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82880" y="1850410"/>
                <a:ext cx="3677400" cy="10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0" name="Ink 69"/>
              <p14:cNvContentPartPr/>
              <p14:nvPr/>
            </p14:nvContentPartPr>
            <p14:xfrm>
              <a:off x="3303840" y="3375010"/>
              <a:ext cx="4221000" cy="148788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98080" y="3368890"/>
                <a:ext cx="4232880" cy="14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3" name="Ink 72"/>
              <p14:cNvContentPartPr/>
              <p14:nvPr/>
            </p14:nvContentPartPr>
            <p14:xfrm>
              <a:off x="4259640" y="871930"/>
              <a:ext cx="1009800" cy="32220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54960" y="865450"/>
                <a:ext cx="10198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5" name="Ink 74"/>
              <p14:cNvContentPartPr/>
              <p14:nvPr/>
            </p14:nvContentPartPr>
            <p14:xfrm>
              <a:off x="3488160" y="1521730"/>
              <a:ext cx="5788080" cy="159768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2400" y="1516330"/>
                <a:ext cx="5803920" cy="16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6" name="Ink 75"/>
              <p14:cNvContentPartPr/>
              <p14:nvPr/>
            </p14:nvContentPartPr>
            <p14:xfrm>
              <a:off x="6806640" y="4374730"/>
              <a:ext cx="1055160" cy="60588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99800" y="4367530"/>
                <a:ext cx="1069200" cy="6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3679688" y="53777"/>
            <a:ext cx="1231900" cy="38437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7" name="Flowchart: Data 6"/>
          <p:cNvSpPr/>
          <p:nvPr/>
        </p:nvSpPr>
        <p:spPr>
          <a:xfrm>
            <a:off x="3276601" y="742950"/>
            <a:ext cx="1903206" cy="381000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Input</a:t>
            </a:r>
            <a:r>
              <a:rPr lang="en-US" sz="1400" dirty="0" smtClean="0"/>
              <a:t>: </a:t>
            </a:r>
            <a:r>
              <a:rPr lang="en-US" sz="1400" dirty="0"/>
              <a:t> </a:t>
            </a:r>
            <a:r>
              <a:rPr lang="en-US" sz="1400" dirty="0" smtClean="0"/>
              <a:t>n</a:t>
            </a:r>
            <a:endParaRPr lang="en-IN" sz="700" dirty="0"/>
          </a:p>
        </p:txBody>
      </p:sp>
      <p:sp>
        <p:nvSpPr>
          <p:cNvPr id="9" name="Flowchart: Terminator 8"/>
          <p:cNvSpPr/>
          <p:nvPr/>
        </p:nvSpPr>
        <p:spPr>
          <a:xfrm>
            <a:off x="3581400" y="4443111"/>
            <a:ext cx="1219200" cy="381756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10" name="Flowchart: Decision 9"/>
          <p:cNvSpPr/>
          <p:nvPr/>
        </p:nvSpPr>
        <p:spPr>
          <a:xfrm>
            <a:off x="3673338" y="2419350"/>
            <a:ext cx="1196836" cy="805934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Val &lt;= n</a:t>
            </a:r>
            <a:endParaRPr lang="en-IN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57150"/>
            <a:ext cx="126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Flowchart:-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67200" y="4381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67200" y="406211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67200" y="112395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65618" y="2822316"/>
            <a:ext cx="145898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58593" y="4443111"/>
            <a:ext cx="628275" cy="5073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Flowchart: Data 19"/>
          <p:cNvSpPr/>
          <p:nvPr/>
        </p:nvSpPr>
        <p:spPr>
          <a:xfrm>
            <a:off x="3429000" y="3641923"/>
            <a:ext cx="1752600" cy="453827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Print SI</a:t>
            </a:r>
            <a:endParaRPr lang="en-IN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3225284"/>
            <a:ext cx="4556" cy="413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273550" y="2006868"/>
            <a:ext cx="4345160" cy="213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4271756" y="17335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610600" y="1985486"/>
            <a:ext cx="8110" cy="81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102600" y="2822317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79807" y="2419350"/>
            <a:ext cx="52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19145" y="322528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27029" y="76884"/>
            <a:ext cx="3216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Draw Flowchart, Sum </a:t>
            </a:r>
            <a:r>
              <a:rPr lang="en-US" sz="1200" b="1" dirty="0">
                <a:solidFill>
                  <a:srgbClr val="FF0000"/>
                </a:solidFill>
              </a:rPr>
              <a:t>of first n natural numbers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3352800" y="1428750"/>
            <a:ext cx="1827007" cy="3810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Let </a:t>
            </a:r>
            <a:r>
              <a:rPr lang="en-US" sz="1600" b="1" dirty="0" err="1" smtClean="0"/>
              <a:t>val</a:t>
            </a:r>
            <a:r>
              <a:rPr lang="en-US" sz="1600" b="1" dirty="0" smtClean="0"/>
              <a:t>=1, sum=0</a:t>
            </a:r>
            <a:endParaRPr lang="en-IN" b="1" dirty="0"/>
          </a:p>
        </p:txBody>
      </p:sp>
      <p:sp>
        <p:nvSpPr>
          <p:cNvPr id="40" name="Flowchart: Process 39"/>
          <p:cNvSpPr/>
          <p:nvPr/>
        </p:nvSpPr>
        <p:spPr>
          <a:xfrm>
            <a:off x="6293214" y="2481718"/>
            <a:ext cx="1827007" cy="667366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Sum= sum+ </a:t>
            </a:r>
            <a:r>
              <a:rPr lang="en-US" sz="1600" b="1" dirty="0" err="1" smtClean="0"/>
              <a:t>val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Val=val+1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35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41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Home task</a:t>
            </a:r>
            <a:endParaRPr lang="en-IN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7698993" y="3867150"/>
            <a:ext cx="911607" cy="7360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04800" y="85175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FLOWCHART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QUESTIONS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Note: Please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try to write the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algorithms  / pseudo code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these questions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too. In the solution sheet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We have given flowcharts for all questions.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57350"/>
            <a:ext cx="7086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Question 1:</a:t>
            </a:r>
          </a:p>
          <a:p>
            <a:r>
              <a:rPr lang="en-US" sz="1600" dirty="0">
                <a:solidFill>
                  <a:schemeClr val="bg1"/>
                </a:solidFill>
              </a:rPr>
              <a:t>Flowchart to calculate the area of a circle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100" dirty="0">
                <a:solidFill>
                  <a:srgbClr val="FFC000"/>
                </a:solidFill>
              </a:rPr>
              <a:t>Question 2:</a:t>
            </a:r>
          </a:p>
          <a:p>
            <a:r>
              <a:rPr lang="en-US" sz="1600" dirty="0">
                <a:solidFill>
                  <a:schemeClr val="bg1"/>
                </a:solidFill>
              </a:rPr>
              <a:t>Flowchart to find the greatest from </a:t>
            </a:r>
            <a:r>
              <a:rPr lang="en-US" sz="1600" dirty="0" smtClean="0">
                <a:solidFill>
                  <a:schemeClr val="bg1"/>
                </a:solidFill>
              </a:rPr>
              <a:t>2 numbers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100" dirty="0">
                <a:solidFill>
                  <a:srgbClr val="FFC000"/>
                </a:solidFill>
              </a:rPr>
              <a:t>Question 3:</a:t>
            </a:r>
          </a:p>
          <a:p>
            <a:r>
              <a:rPr lang="en-US" sz="1600" dirty="0">
                <a:solidFill>
                  <a:schemeClr val="bg1"/>
                </a:solidFill>
              </a:rPr>
              <a:t>Flowchart to print the Even numbers </a:t>
            </a:r>
            <a:r>
              <a:rPr lang="en-US" sz="1600" dirty="0" smtClean="0">
                <a:solidFill>
                  <a:schemeClr val="bg1"/>
                </a:solidFill>
              </a:rPr>
              <a:t>between 9 </a:t>
            </a:r>
            <a:r>
              <a:rPr lang="en-US" sz="1600" dirty="0">
                <a:solidFill>
                  <a:schemeClr val="bg1"/>
                </a:solidFill>
              </a:rPr>
              <a:t>and 100</a:t>
            </a:r>
          </a:p>
          <a:p>
            <a:r>
              <a:rPr lang="en-US" sz="1100" dirty="0">
                <a:solidFill>
                  <a:srgbClr val="FFC000"/>
                </a:solidFill>
              </a:rPr>
              <a:t>Question 4:</a:t>
            </a:r>
          </a:p>
          <a:p>
            <a:r>
              <a:rPr lang="en-US" sz="1600" dirty="0">
                <a:solidFill>
                  <a:schemeClr val="bg1"/>
                </a:solidFill>
              </a:rPr>
              <a:t>Flowchart for calculating the </a:t>
            </a:r>
            <a:r>
              <a:rPr lang="en-US" sz="1600" dirty="0" smtClean="0">
                <a:solidFill>
                  <a:schemeClr val="bg1"/>
                </a:solidFill>
              </a:rPr>
              <a:t>average from </a:t>
            </a:r>
            <a:r>
              <a:rPr lang="en-US" sz="1600" dirty="0">
                <a:solidFill>
                  <a:schemeClr val="bg1"/>
                </a:solidFill>
              </a:rPr>
              <a:t>25 exam scores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100" dirty="0">
                <a:solidFill>
                  <a:srgbClr val="FFC000"/>
                </a:solidFill>
              </a:rPr>
              <a:t>Question 5: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Find all the roots of a quadratic equation  ax</a:t>
            </a:r>
            <a:r>
              <a:rPr lang="en-US" sz="1600" baseline="30000" dirty="0" smtClean="0">
                <a:solidFill>
                  <a:schemeClr val="bg1"/>
                </a:solidFill>
              </a:rPr>
              <a:t>2</a:t>
            </a:r>
            <a:r>
              <a:rPr lang="en-US" sz="1600" dirty="0" smtClean="0">
                <a:solidFill>
                  <a:schemeClr val="bg1"/>
                </a:solidFill>
              </a:rPr>
              <a:t> + bx + x = 0</a:t>
            </a:r>
          </a:p>
          <a:p>
            <a:endParaRPr lang="en-US" sz="1600" dirty="0" smtClean="0"/>
          </a:p>
          <a:p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561827"/>
            <a:ext cx="591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 will discuss this solution whenever start the </a:t>
            </a:r>
            <a:r>
              <a:rPr lang="en-US" dirty="0">
                <a:solidFill>
                  <a:srgbClr val="00B050"/>
                </a:solidFill>
              </a:rPr>
              <a:t>J</a:t>
            </a:r>
            <a:r>
              <a:rPr lang="en-US" dirty="0" smtClean="0">
                <a:solidFill>
                  <a:srgbClr val="00B050"/>
                </a:solidFill>
              </a:rPr>
              <a:t>avaScript class.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7212" y="4774166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57150"/>
            <a:ext cx="27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Full Revisions</a:t>
            </a:r>
            <a:endParaRPr lang="en-IN" sz="36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171950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0 = OFF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 = ON</a:t>
            </a:r>
            <a:endParaRPr lang="en-I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417195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AND Gate opposite NAND Gate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OR Gate Opposite NOR Gate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4552950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NOT Gate= inverter Gate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4710" y="4171950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Minimum inputs line should be 2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Always final output line should be 1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4500" y="-19050"/>
            <a:ext cx="261950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Circuit Diagrams</a:t>
            </a:r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247"/>
            <a:ext cx="7770849" cy="43711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7895225" y="4171951"/>
            <a:ext cx="1248775" cy="10083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237440" y="2047690"/>
              <a:ext cx="717120" cy="186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8800" y="2034730"/>
                <a:ext cx="738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1404840" y="4734010"/>
              <a:ext cx="3015360" cy="243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3320" y="4728250"/>
                <a:ext cx="3031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/>
              <p14:cNvContentPartPr/>
              <p14:nvPr/>
            </p14:nvContentPartPr>
            <p14:xfrm>
              <a:off x="3720720" y="1981810"/>
              <a:ext cx="2988360" cy="3510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6680" y="1972810"/>
                <a:ext cx="30067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6564360" y="4724290"/>
              <a:ext cx="655200" cy="1771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52120" y="4712410"/>
                <a:ext cx="67248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8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57150"/>
            <a:ext cx="27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Full Revisions</a:t>
            </a:r>
            <a:endParaRPr lang="en-IN" sz="3600" b="1" dirty="0">
              <a:solidFill>
                <a:srgbClr val="FFC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20674"/>
              </p:ext>
            </p:extLst>
          </p:nvPr>
        </p:nvGraphicFramePr>
        <p:xfrm>
          <a:off x="228600" y="1504950"/>
          <a:ext cx="8610600" cy="2362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61060"/>
                <a:gridCol w="739140"/>
                <a:gridCol w="838200"/>
                <a:gridCol w="838200"/>
                <a:gridCol w="609600"/>
                <a:gridCol w="990600"/>
                <a:gridCol w="1066800"/>
                <a:gridCol w="944880"/>
                <a:gridCol w="1112520"/>
                <a:gridCol w="6096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F=A.B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F=A+B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F=A’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F=(A.B)’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F=(A+B)’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F=A + 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F=(A + B)’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F=B’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4116" y="1200150"/>
            <a:ext cx="7133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AND Gate       OR Gate        NOT Gate       NAND Gate           NOR Gate            XOR Gate               XNOR Gate              NOT Gate</a:t>
            </a:r>
            <a:endParaRPr lang="en-IN" sz="11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862340"/>
            <a:ext cx="7276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INPUT</a:t>
            </a:r>
            <a:r>
              <a:rPr lang="en-US" sz="1400" b="1" dirty="0" smtClean="0">
                <a:solidFill>
                  <a:srgbClr val="FFC000"/>
                </a:solidFill>
              </a:rPr>
              <a:t> 		 					OUTPUT</a:t>
            </a:r>
            <a:endParaRPr lang="en-IN" sz="14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171950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0 = OFF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 = ON</a:t>
            </a:r>
            <a:endParaRPr lang="en-I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4171950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AND Gate opposite NAND Gate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OR Gate Opposite NOR Gate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800" y="4171950"/>
            <a:ext cx="1710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NAND = NOT + AND Gate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NOR = NOT + OR Gate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XOR = Exclusive- OR Gate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XNOR= Exclusive- NOR Gate</a:t>
            </a:r>
            <a:endParaRPr lang="en-IN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4552950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NOT Gate= inverter Gate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4710" y="4171950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Minimum inputs line should be 2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Always final output line should be 1</a:t>
            </a:r>
            <a:endParaRPr lang="en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99208" y="-19050"/>
            <a:ext cx="13447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Truth Tables</a:t>
            </a:r>
            <a:endParaRPr lang="en-IN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31750" y="4656962"/>
            <a:ext cx="628275" cy="5073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0" y="4725948"/>
            <a:ext cx="3075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00"/>
                </a:solidFill>
              </a:rPr>
              <a:t>Nije</a:t>
            </a:r>
            <a:r>
              <a:rPr lang="en-US" sz="1200" dirty="0" smtClean="0">
                <a:solidFill>
                  <a:srgbClr val="FFFF00"/>
                </a:solidFill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</a:rPr>
              <a:t>banao</a:t>
            </a:r>
            <a:r>
              <a:rPr lang="en-US" sz="1200" dirty="0" smtClean="0">
                <a:solidFill>
                  <a:srgbClr val="FFFF00"/>
                </a:solidFill>
              </a:rPr>
              <a:t> same(Try yourself) ,when input is 3</a:t>
            </a:r>
            <a:endParaRPr lang="en-IN" sz="12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4414" y="4848314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/>
              <p14:cNvContentPartPr/>
              <p14:nvPr/>
            </p14:nvContentPartPr>
            <p14:xfrm>
              <a:off x="6607560" y="1610290"/>
              <a:ext cx="243720" cy="1389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8920" y="1601290"/>
                <a:ext cx="2631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7596840" y="1613530"/>
              <a:ext cx="272160" cy="1663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8920" y="1602730"/>
                <a:ext cx="2912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/>
              <p14:cNvContentPartPr/>
              <p14:nvPr/>
            </p14:nvContentPartPr>
            <p14:xfrm>
              <a:off x="400440" y="4184290"/>
              <a:ext cx="277920" cy="622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5040" y="4181050"/>
                <a:ext cx="28656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PYQ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sz="3600" dirty="0" smtClean="0">
                <a:solidFill>
                  <a:srgbClr val="FFC000"/>
                </a:solidFill>
              </a:rPr>
              <a:t>(Previous Year Ques)</a:t>
            </a:r>
            <a:endParaRPr lang="en-IN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162800" cy="1752599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Define Algorithms . (with examples)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Define Flowcharts.</a:t>
            </a:r>
            <a:r>
              <a:rPr lang="en-US" sz="1200" dirty="0">
                <a:solidFill>
                  <a:schemeClr val="bg1"/>
                </a:solidFill>
              </a:rPr>
              <a:t> (with examples)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Draw the Flowchart symbol with name &amp; function. 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What are the advantages &amp; disadvantages of Algorithms.   (Pros &amp; Cons)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What are the advantages &amp; disadvantages of </a:t>
            </a:r>
            <a:r>
              <a:rPr lang="en-US" sz="1200" dirty="0" smtClean="0">
                <a:solidFill>
                  <a:schemeClr val="bg1"/>
                </a:solidFill>
              </a:rPr>
              <a:t>Flowcharts.   </a:t>
            </a:r>
            <a:r>
              <a:rPr lang="en-US" sz="1200" dirty="0">
                <a:solidFill>
                  <a:schemeClr val="bg1"/>
                </a:solidFill>
              </a:rPr>
              <a:t>(Pros &amp; Cons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Difference between Algorithms &amp; Flowcharts. 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Mathematical concept related problems ask </a:t>
            </a:r>
            <a:r>
              <a:rPr lang="en-US" sz="1200" dirty="0" smtClean="0">
                <a:solidFill>
                  <a:srgbClr val="92D050"/>
                </a:solidFill>
              </a:rPr>
              <a:t>(</a:t>
            </a:r>
            <a:r>
              <a:rPr lang="en-US" sz="1200" dirty="0" err="1" smtClean="0">
                <a:solidFill>
                  <a:srgbClr val="92D050"/>
                </a:solidFill>
              </a:rPr>
              <a:t>ami</a:t>
            </a:r>
            <a:r>
              <a:rPr lang="en-US" sz="1200" dirty="0" smtClean="0">
                <a:solidFill>
                  <a:srgbClr val="92D050"/>
                </a:solidFill>
              </a:rPr>
              <a:t> je 5+5 ta problem </a:t>
            </a:r>
            <a:r>
              <a:rPr lang="en-US" sz="1200" dirty="0" err="1" smtClean="0">
                <a:solidFill>
                  <a:srgbClr val="92D050"/>
                </a:solidFill>
              </a:rPr>
              <a:t>koriyechi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ogulo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jodi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prochur</a:t>
            </a:r>
            <a:r>
              <a:rPr lang="en-US" sz="1200" dirty="0" smtClean="0">
                <a:solidFill>
                  <a:srgbClr val="92D050"/>
                </a:solidFill>
              </a:rPr>
              <a:t> practice </a:t>
            </a:r>
            <a:r>
              <a:rPr lang="en-US" sz="1200" dirty="0" err="1" smtClean="0">
                <a:solidFill>
                  <a:srgbClr val="92D050"/>
                </a:solidFill>
              </a:rPr>
              <a:t>kore</a:t>
            </a:r>
            <a:r>
              <a:rPr lang="en-US" sz="1200" dirty="0" smtClean="0">
                <a:solidFill>
                  <a:srgbClr val="92D050"/>
                </a:solidFill>
              </a:rPr>
              <a:t> concept </a:t>
            </a:r>
            <a:r>
              <a:rPr lang="en-US" sz="1200" dirty="0" err="1" smtClean="0">
                <a:solidFill>
                  <a:srgbClr val="92D050"/>
                </a:solidFill>
              </a:rPr>
              <a:t>bujhe</a:t>
            </a:r>
            <a:r>
              <a:rPr lang="en-US" sz="1200" dirty="0" smtClean="0">
                <a:solidFill>
                  <a:srgbClr val="92D050"/>
                </a:solidFill>
              </a:rPr>
              <a:t> jaw then </a:t>
            </a:r>
            <a:r>
              <a:rPr lang="en-US" sz="1200" dirty="0" err="1" smtClean="0">
                <a:solidFill>
                  <a:srgbClr val="92D050"/>
                </a:solidFill>
              </a:rPr>
              <a:t>tumi</a:t>
            </a:r>
            <a:r>
              <a:rPr lang="en-US" sz="1200" dirty="0" smtClean="0">
                <a:solidFill>
                  <a:srgbClr val="92D050"/>
                </a:solidFill>
              </a:rPr>
              <a:t> any kind of problems solve </a:t>
            </a:r>
            <a:r>
              <a:rPr lang="en-US" sz="1200" dirty="0" err="1" smtClean="0">
                <a:solidFill>
                  <a:srgbClr val="92D050"/>
                </a:solidFill>
              </a:rPr>
              <a:t>korte</a:t>
            </a:r>
            <a:r>
              <a:rPr lang="en-US" sz="1200" dirty="0" smtClean="0">
                <a:solidFill>
                  <a:srgbClr val="92D050"/>
                </a:solidFill>
              </a:rPr>
              <a:t> </a:t>
            </a:r>
            <a:r>
              <a:rPr lang="en-US" sz="1200" dirty="0" err="1" smtClean="0">
                <a:solidFill>
                  <a:srgbClr val="92D050"/>
                </a:solidFill>
              </a:rPr>
              <a:t>parbe</a:t>
            </a:r>
            <a:r>
              <a:rPr lang="en-US" sz="1200" dirty="0" smtClean="0">
                <a:solidFill>
                  <a:srgbClr val="92D050"/>
                </a:solidFill>
              </a:rPr>
              <a:t>)</a:t>
            </a:r>
            <a:endParaRPr lang="en-IN" sz="1200" dirty="0">
              <a:solidFill>
                <a:srgbClr val="92D050"/>
              </a:solidFill>
            </a:endParaRPr>
          </a:p>
          <a:p>
            <a:pPr>
              <a:buFont typeface="+mj-lt"/>
              <a:buAutoNum type="arabicPeriod"/>
            </a:pPr>
            <a:endParaRPr lang="en-IN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911387" cy="735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486400" y="4128016"/>
            <a:ext cx="340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Check Answers the Previous Slides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How to solve easily this kind of problems in exam?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Practice each problems minimum 5 times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Whenever you faced any problem ask your tutor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Revision so many times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</a:t>
            </a:r>
            <a:r>
              <a:rPr lang="en-US" dirty="0" smtClean="0">
                <a:solidFill>
                  <a:srgbClr val="FFC000"/>
                </a:solidFill>
              </a:rPr>
              <a:t> (10 problems)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Attend revision class </a:t>
            </a:r>
            <a:r>
              <a:rPr lang="en-US" dirty="0">
                <a:solidFill>
                  <a:srgbClr val="FFC000"/>
                </a:solidFill>
              </a:rPr>
              <a:t>&amp;</a:t>
            </a:r>
            <a:r>
              <a:rPr lang="en-US" dirty="0" smtClean="0">
                <a:solidFill>
                  <a:srgbClr val="FFC000"/>
                </a:solidFill>
              </a:rPr>
              <a:t> exam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628275" cy="507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/ Resume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14350"/>
            <a:ext cx="3886200" cy="2914650"/>
          </a:xfrm>
        </p:spPr>
        <p:txBody>
          <a:bodyPr anchor="t"/>
          <a:lstStyle/>
          <a:p>
            <a:r>
              <a:rPr lang="en-US" dirty="0" smtClean="0"/>
              <a:t>Personal Information</a:t>
            </a:r>
          </a:p>
          <a:p>
            <a:r>
              <a:rPr lang="en-US" dirty="0" smtClean="0"/>
              <a:t>Educational Qualification</a:t>
            </a:r>
          </a:p>
          <a:p>
            <a:r>
              <a:rPr lang="en-US" dirty="0" smtClean="0"/>
              <a:t>Job/ Internship Experience</a:t>
            </a:r>
          </a:p>
          <a:p>
            <a:r>
              <a:rPr lang="en-US" dirty="0" smtClean="0"/>
              <a:t>Skills</a:t>
            </a:r>
          </a:p>
          <a:p>
            <a:r>
              <a:rPr lang="en-US" dirty="0" smtClean="0"/>
              <a:t>Extra Curricular Activities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27444" y="361950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Readymade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0" y="1485900"/>
            <a:ext cx="3679068" cy="29146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Google </a:t>
            </a:r>
            <a:r>
              <a:rPr lang="en-US" b="1" dirty="0" err="1" smtClean="0"/>
              <a:t>Docx</a:t>
            </a:r>
            <a:endParaRPr lang="en-US" b="1" dirty="0" smtClean="0"/>
          </a:p>
          <a:p>
            <a:r>
              <a:rPr lang="en-US" dirty="0" smtClean="0"/>
              <a:t>Canva.com</a:t>
            </a:r>
          </a:p>
          <a:p>
            <a:r>
              <a:rPr lang="en-US" dirty="0" smtClean="0"/>
              <a:t>Google Playstore </a:t>
            </a:r>
            <a:r>
              <a:rPr lang="en-US" sz="700" dirty="0" smtClean="0"/>
              <a:t>(so many apps are available)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6629400" y="3562351"/>
            <a:ext cx="1143000" cy="9229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4620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rlin Sans FB" pitchFamily="34" charset="0"/>
              </a:rPr>
              <a:t>Prepared by SK Sahil</a:t>
            </a:r>
            <a:endParaRPr lang="en-IN" sz="1200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Thank You for joining this class.</a:t>
            </a:r>
            <a:endParaRPr lang="en-IN"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0019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“You can never understand everything. But, you should push yourself to understand the system.”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304800" y="4414798"/>
            <a:ext cx="662364" cy="5348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745763" y="3284498"/>
              <a:ext cx="443880" cy="805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5683" y="3276218"/>
                <a:ext cx="46512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769163" y="3285938"/>
              <a:ext cx="1288440" cy="560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61963" y="3277658"/>
                <a:ext cx="13053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3796163" y="3294218"/>
              <a:ext cx="1800" cy="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91123" y="3290291"/>
                <a:ext cx="11160" cy="12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3766283" y="3839978"/>
              <a:ext cx="1290600" cy="303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59083" y="3830989"/>
                <a:ext cx="1308240" cy="322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/>
              <p14:cNvContentPartPr/>
              <p14:nvPr/>
            </p14:nvContentPartPr>
            <p14:xfrm>
              <a:off x="2944461" y="3472064"/>
              <a:ext cx="1178640" cy="34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6901" y="3461984"/>
                <a:ext cx="1196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/>
              <p14:cNvContentPartPr/>
              <p14:nvPr/>
            </p14:nvContentPartPr>
            <p14:xfrm>
              <a:off x="5058021" y="3842864"/>
              <a:ext cx="1085760" cy="15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48301" y="3833144"/>
                <a:ext cx="1108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2947701" y="3668984"/>
              <a:ext cx="1244880" cy="298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41941" y="3663584"/>
                <a:ext cx="1257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2971101" y="3851144"/>
              <a:ext cx="1181160" cy="27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65701" y="3844304"/>
                <a:ext cx="1193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/>
              <p14:cNvContentPartPr/>
              <p14:nvPr/>
            </p14:nvContentPartPr>
            <p14:xfrm>
              <a:off x="2940861" y="3487904"/>
              <a:ext cx="57960" cy="608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35852" y="3482144"/>
                <a:ext cx="69051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/>
              <p14:cNvContentPartPr/>
              <p14:nvPr/>
            </p14:nvContentPartPr>
            <p14:xfrm>
              <a:off x="2944461" y="3683744"/>
              <a:ext cx="64800" cy="53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38701" y="3678023"/>
                <a:ext cx="76680" cy="64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/>
              <p14:cNvContentPartPr/>
              <p14:nvPr/>
            </p14:nvContentPartPr>
            <p14:xfrm>
              <a:off x="2953461" y="3865184"/>
              <a:ext cx="67680" cy="590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47341" y="3858704"/>
                <a:ext cx="80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/>
              <p14:cNvContentPartPr/>
              <p14:nvPr/>
            </p14:nvContentPartPr>
            <p14:xfrm>
              <a:off x="6153141" y="3827744"/>
              <a:ext cx="72000" cy="70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47051" y="3821624"/>
                <a:ext cx="84179" cy="81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4192581" y="4275951"/>
            <a:ext cx="74598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 Gate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044163" y="3341259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consistency</a:t>
            </a:r>
            <a:endParaRPr lang="en-IN" sz="1100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397" y="3538179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Hard Work</a:t>
            </a:r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5000" y="3767139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Right Direction</a:t>
            </a:r>
            <a:endParaRPr lang="en-IN" sz="11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8540" y="3468018"/>
            <a:ext cx="3712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Output= </a:t>
            </a:r>
            <a:r>
              <a:rPr lang="en-US" sz="1100" b="1" dirty="0" smtClean="0">
                <a:solidFill>
                  <a:srgbClr val="00B0F0"/>
                </a:solidFill>
              </a:rPr>
              <a:t>Consistency </a:t>
            </a:r>
            <a:r>
              <a:rPr lang="en-US" sz="1100" dirty="0" smtClean="0">
                <a:solidFill>
                  <a:srgbClr val="FFFF00"/>
                </a:solidFill>
              </a:rPr>
              <a:t>+ </a:t>
            </a:r>
            <a:r>
              <a:rPr lang="en-US" sz="1100" dirty="0" smtClean="0">
                <a:solidFill>
                  <a:srgbClr val="FF0000"/>
                </a:solidFill>
              </a:rPr>
              <a:t>Hard Work </a:t>
            </a:r>
            <a:r>
              <a:rPr lang="en-US" sz="1100" dirty="0" smtClean="0">
                <a:solidFill>
                  <a:srgbClr val="FFFF00"/>
                </a:solidFill>
              </a:rPr>
              <a:t>+ </a:t>
            </a:r>
            <a:r>
              <a:rPr lang="en-US" sz="1100" dirty="0" smtClean="0">
                <a:solidFill>
                  <a:srgbClr val="00B050"/>
                </a:solidFill>
              </a:rPr>
              <a:t>Right  Direction</a:t>
            </a:r>
            <a:r>
              <a:rPr lang="en-US" sz="1100" dirty="0" smtClean="0">
                <a:solidFill>
                  <a:srgbClr val="FFFF00"/>
                </a:solidFill>
              </a:rPr>
              <a:t>= </a:t>
            </a:r>
            <a:r>
              <a:rPr lang="en-US" sz="1100" b="1" dirty="0" smtClean="0">
                <a:solidFill>
                  <a:srgbClr val="FFFF00"/>
                </a:solidFill>
              </a:rPr>
              <a:t>Success</a:t>
            </a:r>
            <a:endParaRPr lang="en-IN" sz="11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74444" y="2418674"/>
            <a:ext cx="1693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odoni MT" pitchFamily="18" charset="0"/>
              </a:rPr>
              <a:t>~Creator of Node.js</a:t>
            </a:r>
            <a:endParaRPr lang="en-IN" sz="1400" dirty="0">
              <a:solidFill>
                <a:schemeClr val="bg1"/>
              </a:solidFill>
              <a:latin typeface="Bodoni MT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09" y="2190750"/>
            <a:ext cx="1246738" cy="76362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44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Terminologies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Flowchart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Pseudo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Flowchart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4705350"/>
            <a:ext cx="3654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Agulo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jantei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hobe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ai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topic a command ante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gele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0" y="7047"/>
            <a:ext cx="762000" cy="615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76350"/>
            <a:ext cx="2209800" cy="331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1623"/>
            <a:ext cx="1038231" cy="945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961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590800" cy="8572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Gossiping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4"/>
          <a:stretch/>
        </p:blipFill>
        <p:spPr>
          <a:xfrm>
            <a:off x="152400" y="1200151"/>
            <a:ext cx="3394075" cy="313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0" y="-6350"/>
            <a:ext cx="3581400" cy="2011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8100"/>
            <a:ext cx="1380565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65" y="1687512"/>
            <a:ext cx="15240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0750"/>
            <a:ext cx="2143125" cy="2143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200" y="4629150"/>
            <a:ext cx="534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Algorithms &amp; Flowcharts are not coding related things.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0" y="4333875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Algorithms is a subject</a:t>
            </a:r>
          </a:p>
        </p:txBody>
      </p:sp>
    </p:spTree>
    <p:extLst>
      <p:ext uri="{BB962C8B-B14F-4D97-AF65-F5344CB8AC3E}">
        <p14:creationId xmlns:p14="http://schemas.microsoft.com/office/powerpoint/2010/main" val="16956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3800" cy="8572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Algorithms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447" y="1066800"/>
            <a:ext cx="3352800" cy="97333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Small parts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Logically Arrange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187450"/>
            <a:ext cx="3657600" cy="339447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Take Bowl with water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Gas Stove 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Add Sugar, milk &amp; tea leaves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Boil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Refine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Exit/End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43450" y="209550"/>
            <a:ext cx="35623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B050"/>
                </a:solidFill>
              </a:rPr>
              <a:t>How to make Tea ? 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3048000" y="514350"/>
            <a:ext cx="1371600" cy="228600"/>
          </a:xfrm>
          <a:prstGeom prst="curvedConnector3">
            <a:avLst>
              <a:gd name="adj1" fmla="val 375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304800" y="3943350"/>
            <a:ext cx="863194" cy="6969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Pentagon 9"/>
          <p:cNvSpPr/>
          <p:nvPr/>
        </p:nvSpPr>
        <p:spPr>
          <a:xfrm>
            <a:off x="685800" y="2343150"/>
            <a:ext cx="3048000" cy="990600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Bahnschrift SemiBold" pitchFamily="34" charset="0"/>
                <a:ea typeface="Calibri Light" pitchFamily="34" charset="0"/>
                <a:cs typeface="Calibri Light" pitchFamily="34" charset="0"/>
              </a:rPr>
              <a:t>step-by-step </a:t>
            </a:r>
            <a:r>
              <a:rPr lang="en-US" b="1" dirty="0">
                <a:solidFill>
                  <a:schemeClr val="tx1"/>
                </a:solidFill>
                <a:latin typeface="Bahnschrift SemiBold" pitchFamily="34" charset="0"/>
                <a:ea typeface="Calibri Light" pitchFamily="34" charset="0"/>
                <a:cs typeface="Calibri Light" pitchFamily="34" charset="0"/>
              </a:rPr>
              <a:t>procedure </a:t>
            </a:r>
            <a:r>
              <a:rPr lang="en-US" b="1" dirty="0" smtClean="0">
                <a:solidFill>
                  <a:schemeClr val="tx1"/>
                </a:solidFill>
                <a:latin typeface="Bahnschrift SemiBold" pitchFamily="34" charset="0"/>
                <a:ea typeface="Calibri Light" pitchFamily="34" charset="0"/>
                <a:cs typeface="Calibri Light" pitchFamily="34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Bahnschrift SemiBold" pitchFamily="34" charset="0"/>
                <a:ea typeface="Calibri Light" pitchFamily="34" charset="0"/>
                <a:cs typeface="Calibri Light" pitchFamily="34" charset="0"/>
              </a:rPr>
              <a:t>solve a particular problem.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1865" y="638175"/>
            <a:ext cx="1126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For example:</a:t>
            </a:r>
            <a:endParaRPr lang="en-IN" sz="1400" dirty="0">
              <a:solidFill>
                <a:srgbClr val="00B050"/>
              </a:solidFill>
            </a:endParaRPr>
          </a:p>
        </p:txBody>
      </p:sp>
      <p:cxnSp>
        <p:nvCxnSpPr>
          <p:cNvPr id="12" name="Curved Connector 11"/>
          <p:cNvCxnSpPr>
            <a:stCxn id="2" idx="1"/>
          </p:cNvCxnSpPr>
          <p:nvPr/>
        </p:nvCxnSpPr>
        <p:spPr>
          <a:xfrm rot="10800000" flipH="1" flipV="1">
            <a:off x="457199" y="634604"/>
            <a:ext cx="228601" cy="1556146"/>
          </a:xfrm>
          <a:prstGeom prst="curvedConnector4">
            <a:avLst>
              <a:gd name="adj1" fmla="val -100000"/>
              <a:gd name="adj2" fmla="val 6377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1657350"/>
            <a:ext cx="507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Def</a:t>
            </a:r>
            <a:r>
              <a:rPr lang="en-US" sz="1400" b="1" baseline="30000" dirty="0" smtClean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5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rgbClr val="FFC000"/>
                </a:solidFill>
              </a:rPr>
              <a:t>What is Algorithms?</a:t>
            </a:r>
            <a:endParaRPr lang="en-IN" sz="5400" b="1" dirty="0">
              <a:solidFill>
                <a:srgbClr val="FFC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8255309" y="133350"/>
            <a:ext cx="754965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00151"/>
            <a:ext cx="5410200" cy="6096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An algorithm is a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step-by-step procedure used to solve a particular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problem.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19800" y="1200150"/>
            <a:ext cx="2895600" cy="169184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Examples of Algorithms:</a:t>
            </a:r>
          </a:p>
          <a:p>
            <a:pPr marL="342900" indent="-342900">
              <a:buAutoNum type="arabicPeriod"/>
            </a:pPr>
            <a:r>
              <a:rPr lang="en-US" dirty="0" smtClean="0"/>
              <a:t>Sorting Algorithm</a:t>
            </a:r>
          </a:p>
          <a:p>
            <a:pPr marL="342900" indent="-342900">
              <a:buAutoNum type="arabicPeriod"/>
            </a:pPr>
            <a:r>
              <a:rPr lang="en-US" dirty="0" smtClean="0"/>
              <a:t>Searching Algorithms</a:t>
            </a:r>
          </a:p>
          <a:p>
            <a:endParaRPr lang="en-IN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4800" y="18097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FFC000"/>
                </a:solidFill>
              </a:rPr>
              <a:t>Characteristics / Features of Algorithms: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381000" y="257175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9600" y="2571750"/>
            <a:ext cx="3581400" cy="1981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2060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Input</a:t>
            </a:r>
          </a:p>
          <a:p>
            <a:pPr>
              <a:buClr>
                <a:srgbClr val="002060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Output</a:t>
            </a:r>
          </a:p>
          <a:p>
            <a:pPr>
              <a:buClr>
                <a:srgbClr val="002060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Finiteness</a:t>
            </a:r>
          </a:p>
          <a:p>
            <a:pPr>
              <a:buClr>
                <a:srgbClr val="002060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Definiteness</a:t>
            </a:r>
          </a:p>
          <a:p>
            <a:pPr>
              <a:buClr>
                <a:srgbClr val="002060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Completeness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749284"/>
            <a:ext cx="2914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The algorithm is written by natural English language.</a:t>
            </a:r>
            <a:endParaRPr lang="en-IN" sz="1000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38214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8950"/>
            <a:ext cx="1371600" cy="137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53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248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</a:rPr>
              <a:t>Advantages of Algorithms</a:t>
            </a:r>
            <a:endParaRPr lang="en-IN" sz="4000" b="1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8"/>
            <a:ext cx="838199" cy="67680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2800" y="2647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rgbClr val="FFC000"/>
                </a:solidFill>
              </a:rPr>
              <a:t>Disadvantages of Algorithms</a:t>
            </a:r>
            <a:endParaRPr lang="en-IN" sz="3600" b="1" dirty="0">
              <a:solidFill>
                <a:srgbClr val="FFC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123951"/>
            <a:ext cx="4800600" cy="14477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200" dirty="0" smtClean="0"/>
              <a:t>It is easy to understand because it is written by simple English language.</a:t>
            </a:r>
          </a:p>
          <a:p>
            <a:r>
              <a:rPr lang="en-US" sz="1200" dirty="0" smtClean="0"/>
              <a:t>Algorithms </a:t>
            </a:r>
            <a:r>
              <a:rPr lang="en-US" sz="1200" dirty="0"/>
              <a:t>provide a systematic approach to problem-solving and can lead to efficient and accurate solutions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They </a:t>
            </a:r>
            <a:r>
              <a:rPr lang="en-US" sz="1200" dirty="0"/>
              <a:t>can be easily implemented in computer programs and automated systems, saving time and reducing errors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Algorithms </a:t>
            </a:r>
            <a:r>
              <a:rPr lang="en-US" sz="1200" dirty="0"/>
              <a:t>can be optimized and improved over time to further increase efficiency and accuracy.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3409950"/>
            <a:ext cx="5334000" cy="1219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Developing and implementing algorithms can be time-consuming and resource-intensive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Some </a:t>
            </a:r>
            <a:r>
              <a:rPr lang="en-US" sz="1000" dirty="0"/>
              <a:t>algorithms may not be suitable for certain types of problems or data sets, leading to inaccurate or incomplete solutions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The </a:t>
            </a:r>
            <a:r>
              <a:rPr lang="en-US" sz="1000" dirty="0"/>
              <a:t>design and implementation of algorithms may require specialized knowledge and skills, limiting their accessibility to non-experts.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6172200" y="1123950"/>
            <a:ext cx="2362200" cy="167640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Pros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n-IN" sz="1400" dirty="0"/>
              <a:t>Efficiency, Accuracy, Scalability</a:t>
            </a:r>
          </a:p>
        </p:txBody>
      </p:sp>
      <p:sp>
        <p:nvSpPr>
          <p:cNvPr id="9" name="Left Arrow 8"/>
          <p:cNvSpPr/>
          <p:nvPr/>
        </p:nvSpPr>
        <p:spPr>
          <a:xfrm>
            <a:off x="6324600" y="3219450"/>
            <a:ext cx="2286000" cy="160020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Cons</a:t>
            </a:r>
          </a:p>
          <a:p>
            <a:pPr algn="ctr"/>
            <a:r>
              <a:rPr lang="en-IN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313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797"/>
            <a:ext cx="8686800" cy="85725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smtClean="0">
                <a:solidFill>
                  <a:srgbClr val="FFC000"/>
                </a:solidFill>
              </a:rPr>
              <a:t>Flowchart Symbols:</a:t>
            </a:r>
            <a:endParaRPr lang="en-IN" sz="5400" b="1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22984" r="19651" b="27492"/>
          <a:stretch/>
        </p:blipFill>
        <p:spPr>
          <a:xfrm>
            <a:off x="1" y="7047"/>
            <a:ext cx="722645" cy="583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0"/>
          <a:stretch/>
        </p:blipFill>
        <p:spPr>
          <a:xfrm>
            <a:off x="6553200" y="866007"/>
            <a:ext cx="2133600" cy="3802665"/>
          </a:xfrm>
        </p:spPr>
      </p:pic>
      <p:sp>
        <p:nvSpPr>
          <p:cNvPr id="14" name="Rectangle 13"/>
          <p:cNvSpPr/>
          <p:nvPr/>
        </p:nvSpPr>
        <p:spPr>
          <a:xfrm>
            <a:off x="1408472" y="1352550"/>
            <a:ext cx="2096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cap="none" spc="150" dirty="0" smtClean="0">
                <a:ln w="11430"/>
                <a:solidFill>
                  <a:schemeClr val="accent2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Start / End </a:t>
            </a:r>
            <a:endParaRPr lang="en-US" sz="2800" b="1" cap="none" spc="150" dirty="0">
              <a:ln w="11430"/>
              <a:solidFill>
                <a:schemeClr val="accent2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2537" y="2419350"/>
            <a:ext cx="26388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cap="none" spc="150" dirty="0" smtClean="0">
                <a:ln w="11430"/>
                <a:solidFill>
                  <a:srgbClr val="00B0F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Input / Output</a:t>
            </a:r>
            <a:endParaRPr lang="en-US" sz="2800" b="1" cap="none" spc="150" dirty="0">
              <a:ln w="11430"/>
              <a:solidFill>
                <a:srgbClr val="00B0F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0765" y="3343930"/>
            <a:ext cx="14434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cap="none" spc="150" dirty="0" smtClean="0">
                <a:ln w="11430"/>
                <a:solidFill>
                  <a:srgbClr val="92D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Process</a:t>
            </a:r>
            <a:endParaRPr lang="en-US" sz="2800" b="1" cap="none" spc="150" dirty="0">
              <a:ln w="11430"/>
              <a:solidFill>
                <a:srgbClr val="92D05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4721" y="4258330"/>
            <a:ext cx="16001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cap="none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Decision</a:t>
            </a:r>
            <a:endParaRPr lang="en-US" sz="2800" b="1" cap="none" spc="150" dirty="0">
              <a:ln w="11430"/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76400" y="1885950"/>
            <a:ext cx="13699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92D05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Arrows</a:t>
            </a:r>
            <a:endParaRPr lang="en-US" sz="2800" b="1" cap="none" spc="150" dirty="0">
              <a:ln w="11430"/>
              <a:solidFill>
                <a:srgbClr val="92D05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4267200" y="3409950"/>
            <a:ext cx="1600200" cy="609600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Decision 21"/>
          <p:cNvSpPr/>
          <p:nvPr/>
        </p:nvSpPr>
        <p:spPr>
          <a:xfrm>
            <a:off x="4457700" y="4095750"/>
            <a:ext cx="1371600" cy="990600"/>
          </a:xfrm>
          <a:prstGeom prst="flowChartDecisi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Data 22"/>
          <p:cNvSpPr/>
          <p:nvPr/>
        </p:nvSpPr>
        <p:spPr>
          <a:xfrm>
            <a:off x="4229100" y="2571750"/>
            <a:ext cx="1828800" cy="685800"/>
          </a:xfrm>
          <a:prstGeom prst="flowChartInputOutp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267200" y="235459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4572000" y="1504950"/>
            <a:ext cx="1295400" cy="457200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76200" y="4774168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Berlin Sans FB" pitchFamily="34" charset="0"/>
              </a:rPr>
              <a:t>Prepared by SK Sahil</a:t>
            </a:r>
            <a:endParaRPr lang="en-IN" sz="1200" dirty="0">
              <a:solidFill>
                <a:srgbClr val="FFFF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1" grpId="0" animBg="1"/>
      <p:bldP spid="22" grpId="0" animBg="1"/>
      <p:bldP spid="23" grpId="0" animBg="1"/>
      <p:bldP spid="26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2307</TotalTime>
  <Words>1496</Words>
  <Application>Microsoft Office PowerPoint</Application>
  <PresentationFormat>On-screen Show (16:9)</PresentationFormat>
  <Paragraphs>413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NewsPrint</vt:lpstr>
      <vt:lpstr>Algorithms &amp; Flowcharts</vt:lpstr>
      <vt:lpstr>Agenda / Topics Covered</vt:lpstr>
      <vt:lpstr>CV / Resume</vt:lpstr>
      <vt:lpstr>Terminologies</vt:lpstr>
      <vt:lpstr>Gossiping</vt:lpstr>
      <vt:lpstr>Algorithms</vt:lpstr>
      <vt:lpstr>What is Algorithms?</vt:lpstr>
      <vt:lpstr>Advantages of Algorithms</vt:lpstr>
      <vt:lpstr>Flowchart Symbols:</vt:lpstr>
      <vt:lpstr>Flowchart</vt:lpstr>
      <vt:lpstr>What is Flowcharts?</vt:lpstr>
      <vt:lpstr>Advantages of Flowcharts</vt:lpstr>
      <vt:lpstr>Difference Btn. Algorithm &amp; Flowchart</vt:lpstr>
      <vt:lpstr>PowerPoint Presentation</vt:lpstr>
      <vt:lpstr>PowerPoint Presentation</vt:lpstr>
      <vt:lpstr>Convert Celsius to Fahrenheit</vt:lpstr>
      <vt:lpstr>Convert Celsius to Fahrenheit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task</vt:lpstr>
      <vt:lpstr>PowerPoint Presentation</vt:lpstr>
      <vt:lpstr>PowerPoint Presentation</vt:lpstr>
      <vt:lpstr>PYQ (Previous Year Ques)</vt:lpstr>
      <vt:lpstr>How to solve easily this kind of problems in exam?</vt:lpstr>
      <vt:lpstr>Thank You for joining this class.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there</dc:title>
  <dc:creator>ASUS</dc:creator>
  <cp:lastModifiedBy>ASUS</cp:lastModifiedBy>
  <cp:revision>115</cp:revision>
  <dcterms:created xsi:type="dcterms:W3CDTF">2006-08-16T00:00:00Z</dcterms:created>
  <dcterms:modified xsi:type="dcterms:W3CDTF">2023-05-11T15:43:21Z</dcterms:modified>
</cp:coreProperties>
</file>