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“Fake Product Review Monitoring System”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 dirty="0"/>
              <a:t>Sagar Parmar ( 100942558 )</a:t>
            </a:r>
          </a:p>
          <a:p>
            <a:pPr algn="ctr"/>
            <a:r>
              <a:rPr lang="en-US" sz="4900" b="1" dirty="0"/>
              <a:t>Riddhi Patel ( 100939412 )</a:t>
            </a:r>
          </a:p>
          <a:p>
            <a:pPr algn="ctr"/>
            <a:r>
              <a:rPr lang="en-US" sz="4900" b="1" dirty="0"/>
              <a:t>Zeel Soni ( 100902280 )</a:t>
            </a:r>
          </a:p>
          <a:p>
            <a:pPr algn="ctr"/>
            <a:r>
              <a:rPr lang="en-US" sz="4900" b="1" dirty="0"/>
              <a:t>Aman Joshi ( 100944980 )</a:t>
            </a:r>
          </a:p>
          <a:p>
            <a:pPr algn="ctr"/>
            <a:r>
              <a:rPr lang="en-US" sz="4900" b="1" dirty="0"/>
              <a:t>Mayur Raval ( 100939888 )</a:t>
            </a:r>
          </a:p>
          <a:p>
            <a:pPr algn="ctr"/>
            <a:endParaRPr lang="en-IN" sz="62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45" y="3236305"/>
            <a:ext cx="10134710" cy="2091961"/>
          </a:xfrm>
        </p:spPr>
        <p:txBody>
          <a:bodyPr>
            <a:normAutofit/>
          </a:bodyPr>
          <a:lstStyle/>
          <a:p>
            <a:r>
              <a:rPr lang="en-US" sz="2000" dirty="0"/>
              <a:t>The Fake Product Review Monitoring System aims to combat the issue of fake online product reviews. Leveraging opinion mining, this system will analyze and distinguish between genuine and fake reviews.</a:t>
            </a:r>
          </a:p>
          <a:p>
            <a:r>
              <a:rPr lang="en-US" sz="2000" dirty="0"/>
              <a:t>It offers consumers a reliable source of information and helps businesses maintain their online reputation by identifying deceptive reviews. This project seeks to enhance trust and fairness in the digital marketplace.</a:t>
            </a:r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933013" y="3429000"/>
            <a:ext cx="5494420" cy="26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User Registration and Authentication</a:t>
            </a:r>
          </a:p>
          <a:p>
            <a:r>
              <a:rPr lang="en-US" sz="1400" dirty="0"/>
              <a:t>Product Catalog</a:t>
            </a:r>
          </a:p>
          <a:p>
            <a:r>
              <a:rPr lang="en-US" sz="1400" dirty="0"/>
              <a:t>Shopping Cart</a:t>
            </a:r>
          </a:p>
          <a:p>
            <a:r>
              <a:rPr lang="en-US" sz="1400" dirty="0"/>
              <a:t>User Reviews and Ratings</a:t>
            </a:r>
          </a:p>
          <a:p>
            <a:r>
              <a:rPr lang="en-US" sz="1400" dirty="0"/>
              <a:t>User Profiles</a:t>
            </a:r>
          </a:p>
          <a:p>
            <a:r>
              <a:rPr lang="en-US" sz="1400" dirty="0"/>
              <a:t>Admin Panel</a:t>
            </a:r>
          </a:p>
          <a:p>
            <a:r>
              <a:rPr lang="en-US" sz="1400" dirty="0"/>
              <a:t>AI Feature for Identifying Fake and Genuine Reviews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6C05DA-4553-4ADF-B974-4BA43AB53963}"/>
              </a:ext>
            </a:extLst>
          </p:cNvPr>
          <p:cNvSpPr txBox="1">
            <a:spLocks/>
          </p:cNvSpPr>
          <p:nvPr/>
        </p:nvSpPr>
        <p:spPr>
          <a:xfrm>
            <a:off x="6804733" y="3429000"/>
            <a:ext cx="4454254" cy="205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Planning</a:t>
            </a:r>
          </a:p>
          <a:p>
            <a:r>
              <a:rPr lang="en-US" sz="1400" dirty="0"/>
              <a:t>Design and Wireframing</a:t>
            </a:r>
          </a:p>
          <a:p>
            <a:r>
              <a:rPr lang="en-US" sz="1400" dirty="0"/>
              <a:t>Development</a:t>
            </a:r>
          </a:p>
          <a:p>
            <a:r>
              <a:rPr lang="en-US" sz="1400" dirty="0"/>
              <a:t>Testing</a:t>
            </a:r>
          </a:p>
          <a:p>
            <a:r>
              <a:rPr lang="en-US" sz="1400" dirty="0"/>
              <a:t>Presentation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3E752-CF9D-45E2-8DB1-E236A7FA9F43}"/>
              </a:ext>
            </a:extLst>
          </p:cNvPr>
          <p:cNvSpPr txBox="1">
            <a:spLocks/>
          </p:cNvSpPr>
          <p:nvPr/>
        </p:nvSpPr>
        <p:spPr bwMode="gray">
          <a:xfrm>
            <a:off x="933013" y="2560019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2D537A-E44D-43B0-823C-50DA641922D4}"/>
              </a:ext>
            </a:extLst>
          </p:cNvPr>
          <p:cNvSpPr txBox="1">
            <a:spLocks/>
          </p:cNvSpPr>
          <p:nvPr/>
        </p:nvSpPr>
        <p:spPr bwMode="gray">
          <a:xfrm>
            <a:off x="6804733" y="2560019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Stages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078553" y="189411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699361" y="42219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e-Commerce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741714" y="189411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14356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261392" y="3833949"/>
            <a:ext cx="1589314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HTML/CSS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47419" y="381549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386324" y="3814354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354780" y="3814355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Socket.io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213833" y="3814355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Node.js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133456" y="-204870"/>
            <a:ext cx="818775" cy="337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895600" y="1482630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6567" y="2155167"/>
            <a:ext cx="1267099" cy="208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</p:cNvCxnSpPr>
          <p:nvPr/>
        </p:nvCxnSpPr>
        <p:spPr>
          <a:xfrm>
            <a:off x="2886890" y="3174275"/>
            <a:ext cx="23132" cy="64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049" y="3200398"/>
            <a:ext cx="1830841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611262" y="2168433"/>
            <a:ext cx="1267097" cy="202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225636" y="3180806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</p:cNvCxnSpPr>
          <p:nvPr/>
        </p:nvCxnSpPr>
        <p:spPr>
          <a:xfrm rot="5400000">
            <a:off x="7543488" y="2134282"/>
            <a:ext cx="1267098" cy="2093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980" y="3146540"/>
            <a:ext cx="3967462" cy="34144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Product Listings</a:t>
            </a:r>
          </a:p>
          <a:p>
            <a:r>
              <a:rPr lang="en-US" dirty="0"/>
              <a:t>User Registration and Login</a:t>
            </a:r>
          </a:p>
          <a:p>
            <a:r>
              <a:rPr lang="en-US" dirty="0"/>
              <a:t>Shopping Cart</a:t>
            </a:r>
          </a:p>
          <a:p>
            <a:r>
              <a:rPr lang="en-US" dirty="0"/>
              <a:t>Checkout Process</a:t>
            </a:r>
          </a:p>
          <a:p>
            <a:r>
              <a:rPr lang="en-US" dirty="0"/>
              <a:t>User Reviews and Ratings</a:t>
            </a:r>
          </a:p>
          <a:p>
            <a:r>
              <a:rPr lang="en-US" dirty="0"/>
              <a:t>User Profiles</a:t>
            </a:r>
          </a:p>
          <a:p>
            <a:r>
              <a:rPr lang="en-US" dirty="0"/>
              <a:t>Search and Filters</a:t>
            </a:r>
          </a:p>
          <a:p>
            <a:r>
              <a:rPr lang="en-US" dirty="0"/>
              <a:t>Security Features</a:t>
            </a:r>
          </a:p>
          <a:p>
            <a:r>
              <a:rPr lang="en-US" dirty="0"/>
              <a:t>Notifications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202D0-8656-47BB-B500-22563AD15BB0}"/>
              </a:ext>
            </a:extLst>
          </p:cNvPr>
          <p:cNvSpPr txBox="1">
            <a:spLocks/>
          </p:cNvSpPr>
          <p:nvPr/>
        </p:nvSpPr>
        <p:spPr bwMode="gray">
          <a:xfrm>
            <a:off x="1846981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3E55D3-1AB8-4674-9174-93692C581358}"/>
              </a:ext>
            </a:extLst>
          </p:cNvPr>
          <p:cNvSpPr txBox="1">
            <a:spLocks/>
          </p:cNvSpPr>
          <p:nvPr/>
        </p:nvSpPr>
        <p:spPr bwMode="gray">
          <a:xfrm>
            <a:off x="6840677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Technology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76715A-D1A1-4E6A-A5E0-B51E69D3F3E5}"/>
              </a:ext>
            </a:extLst>
          </p:cNvPr>
          <p:cNvSpPr txBox="1">
            <a:spLocks/>
          </p:cNvSpPr>
          <p:nvPr/>
        </p:nvSpPr>
        <p:spPr>
          <a:xfrm>
            <a:off x="6840677" y="3146540"/>
            <a:ext cx="3967462" cy="34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472D0-440F-446F-BC61-C3A377F1D7A2}"/>
              </a:ext>
            </a:extLst>
          </p:cNvPr>
          <p:cNvSpPr txBox="1">
            <a:spLocks/>
          </p:cNvSpPr>
          <p:nvPr/>
        </p:nvSpPr>
        <p:spPr bwMode="gray">
          <a:xfrm>
            <a:off x="1615421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Functionality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DDE433-C9D5-4CE7-B1E8-41479CCE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21" y="3260324"/>
            <a:ext cx="3967462" cy="3414439"/>
          </a:xfrm>
        </p:spPr>
        <p:txBody>
          <a:bodyPr>
            <a:normAutofit/>
          </a:bodyPr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Review Management</a:t>
            </a:r>
          </a:p>
          <a:p>
            <a:r>
              <a:rPr lang="en-US" dirty="0"/>
              <a:t>Product Management</a:t>
            </a:r>
          </a:p>
          <a:p>
            <a:r>
              <a:rPr lang="en-US" dirty="0"/>
              <a:t>Security Measures</a:t>
            </a:r>
          </a:p>
          <a:p>
            <a:r>
              <a:rPr lang="en-US" dirty="0"/>
              <a:t>Socket Notifications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72316D-7226-40EF-9BA4-D71AC727FC1E}"/>
              </a:ext>
            </a:extLst>
          </p:cNvPr>
          <p:cNvSpPr txBox="1">
            <a:spLocks/>
          </p:cNvSpPr>
          <p:nvPr/>
        </p:nvSpPr>
        <p:spPr bwMode="gray">
          <a:xfrm>
            <a:off x="6096000" y="2439576"/>
            <a:ext cx="350434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Technology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9BA380-9B1F-4196-A544-2548E5E23E7B}"/>
              </a:ext>
            </a:extLst>
          </p:cNvPr>
          <p:cNvSpPr txBox="1">
            <a:spLocks/>
          </p:cNvSpPr>
          <p:nvPr/>
        </p:nvSpPr>
        <p:spPr>
          <a:xfrm>
            <a:off x="6096000" y="3146540"/>
            <a:ext cx="3967462" cy="34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Node.js</a:t>
            </a:r>
          </a:p>
          <a:p>
            <a:r>
              <a:rPr lang="en-US" dirty="0"/>
              <a:t>Socket.io</a:t>
            </a:r>
          </a:p>
          <a:p>
            <a:r>
              <a:rPr lang="en-US" dirty="0"/>
              <a:t>JWT 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1862841" cy="85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MongoDB</a:t>
            </a:r>
          </a:p>
          <a:p>
            <a:r>
              <a:rPr lang="en-IN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5298500" cy="50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Identifying Fake and Genuine Reviews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154954" y="3429000"/>
            <a:ext cx="7740471" cy="1466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Immigrate frontend from HTML to React.js</a:t>
            </a:r>
          </a:p>
          <a:p>
            <a:r>
              <a:rPr lang="en-US" dirty="0"/>
              <a:t>Add payment gateway PayPal, Stripe and Apple Pay</a:t>
            </a:r>
          </a:p>
          <a:p>
            <a:r>
              <a:rPr lang="en-US" dirty="0"/>
              <a:t>Product recommendations based on user order history</a:t>
            </a:r>
          </a:p>
          <a:p>
            <a:r>
              <a:rPr lang="en-US" dirty="0"/>
              <a:t>Coupon system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49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798</TotalTime>
  <Words>262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“Fake Product Review Monitoring System”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Admin</cp:lastModifiedBy>
  <cp:revision>68</cp:revision>
  <dcterms:created xsi:type="dcterms:W3CDTF">2023-05-20T20:29:00Z</dcterms:created>
  <dcterms:modified xsi:type="dcterms:W3CDTF">2023-10-04T21:43:56Z</dcterms:modified>
</cp:coreProperties>
</file>