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01C66A-733C-50E9-C481-BA5792C5C6C2}" v="86" dt="2024-08-07T02:49:46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gar Parmar" userId="S::sagar.parmar@dcmail.ca::1c9a0bf6-4f2d-498a-b000-fb4c00ca8834" providerId="AD" clId="Web-{D001C66A-733C-50E9-C481-BA5792C5C6C2}"/>
    <pc:docChg chg="modSld">
      <pc:chgData name="Sagar Parmar" userId="S::sagar.parmar@dcmail.ca::1c9a0bf6-4f2d-498a-b000-fb4c00ca8834" providerId="AD" clId="Web-{D001C66A-733C-50E9-C481-BA5792C5C6C2}" dt="2024-08-07T02:49:28.219" v="104" actId="20577"/>
      <pc:docMkLst>
        <pc:docMk/>
      </pc:docMkLst>
      <pc:sldChg chg="modSp addAnim delAnim">
        <pc:chgData name="Sagar Parmar" userId="S::sagar.parmar@dcmail.ca::1c9a0bf6-4f2d-498a-b000-fb4c00ca8834" providerId="AD" clId="Web-{D001C66A-733C-50E9-C481-BA5792C5C6C2}" dt="2024-08-07T02:46:20.235" v="58" actId="20577"/>
        <pc:sldMkLst>
          <pc:docMk/>
          <pc:sldMk cId="119887038" sldId="256"/>
        </pc:sldMkLst>
        <pc:spChg chg="mod">
          <ac:chgData name="Sagar Parmar" userId="S::sagar.parmar@dcmail.ca::1c9a0bf6-4f2d-498a-b000-fb4c00ca8834" providerId="AD" clId="Web-{D001C66A-733C-50E9-C481-BA5792C5C6C2}" dt="2024-08-07T02:46:20.235" v="58" actId="20577"/>
          <ac:spMkLst>
            <pc:docMk/>
            <pc:sldMk cId="119887038" sldId="256"/>
            <ac:spMk id="3" creationId="{25D846E6-27D9-0DD0-A45F-8C43EBD1708D}"/>
          </ac:spMkLst>
        </pc:spChg>
      </pc:sldChg>
      <pc:sldChg chg="modSp">
        <pc:chgData name="Sagar Parmar" userId="S::sagar.parmar@dcmail.ca::1c9a0bf6-4f2d-498a-b000-fb4c00ca8834" providerId="AD" clId="Web-{D001C66A-733C-50E9-C481-BA5792C5C6C2}" dt="2024-08-07T02:46:36.501" v="60" actId="20577"/>
        <pc:sldMkLst>
          <pc:docMk/>
          <pc:sldMk cId="755331192" sldId="257"/>
        </pc:sldMkLst>
        <pc:spChg chg="mod">
          <ac:chgData name="Sagar Parmar" userId="S::sagar.parmar@dcmail.ca::1c9a0bf6-4f2d-498a-b000-fb4c00ca8834" providerId="AD" clId="Web-{D001C66A-733C-50E9-C481-BA5792C5C6C2}" dt="2024-08-07T02:46:36.501" v="60" actId="20577"/>
          <ac:spMkLst>
            <pc:docMk/>
            <pc:sldMk cId="755331192" sldId="257"/>
            <ac:spMk id="3" creationId="{96F7F510-AF26-11CD-1B78-27F71AE9F8F8}"/>
          </ac:spMkLst>
        </pc:spChg>
      </pc:sldChg>
      <pc:sldChg chg="modSp">
        <pc:chgData name="Sagar Parmar" userId="S::sagar.parmar@dcmail.ca::1c9a0bf6-4f2d-498a-b000-fb4c00ca8834" providerId="AD" clId="Web-{D001C66A-733C-50E9-C481-BA5792C5C6C2}" dt="2024-08-07T02:46:57.001" v="68" actId="20577"/>
        <pc:sldMkLst>
          <pc:docMk/>
          <pc:sldMk cId="640979304" sldId="258"/>
        </pc:sldMkLst>
        <pc:spChg chg="mod">
          <ac:chgData name="Sagar Parmar" userId="S::sagar.parmar@dcmail.ca::1c9a0bf6-4f2d-498a-b000-fb4c00ca8834" providerId="AD" clId="Web-{D001C66A-733C-50E9-C481-BA5792C5C6C2}" dt="2024-08-07T02:46:57.001" v="68" actId="20577"/>
          <ac:spMkLst>
            <pc:docMk/>
            <pc:sldMk cId="640979304" sldId="258"/>
            <ac:spMk id="3" creationId="{1283CE8C-65C3-BB43-9F2E-AA6D5D13334E}"/>
          </ac:spMkLst>
        </pc:spChg>
      </pc:sldChg>
      <pc:sldChg chg="modSp">
        <pc:chgData name="Sagar Parmar" userId="S::sagar.parmar@dcmail.ca::1c9a0bf6-4f2d-498a-b000-fb4c00ca8834" providerId="AD" clId="Web-{D001C66A-733C-50E9-C481-BA5792C5C6C2}" dt="2024-08-07T02:47:05.719" v="70" actId="20577"/>
        <pc:sldMkLst>
          <pc:docMk/>
          <pc:sldMk cId="2000066529" sldId="259"/>
        </pc:sldMkLst>
        <pc:spChg chg="mod">
          <ac:chgData name="Sagar Parmar" userId="S::sagar.parmar@dcmail.ca::1c9a0bf6-4f2d-498a-b000-fb4c00ca8834" providerId="AD" clId="Web-{D001C66A-733C-50E9-C481-BA5792C5C6C2}" dt="2024-08-07T02:47:05.719" v="70" actId="20577"/>
          <ac:spMkLst>
            <pc:docMk/>
            <pc:sldMk cId="2000066529" sldId="259"/>
            <ac:spMk id="3" creationId="{819FAEB8-24F8-375D-3062-A78A9765784E}"/>
          </ac:spMkLst>
        </pc:spChg>
      </pc:sldChg>
      <pc:sldChg chg="modSp">
        <pc:chgData name="Sagar Parmar" userId="S::sagar.parmar@dcmail.ca::1c9a0bf6-4f2d-498a-b000-fb4c00ca8834" providerId="AD" clId="Web-{D001C66A-733C-50E9-C481-BA5792C5C6C2}" dt="2024-08-07T02:47:46.782" v="78" actId="20577"/>
        <pc:sldMkLst>
          <pc:docMk/>
          <pc:sldMk cId="2196999302" sldId="260"/>
        </pc:sldMkLst>
        <pc:graphicFrameChg chg="modGraphic">
          <ac:chgData name="Sagar Parmar" userId="S::sagar.parmar@dcmail.ca::1c9a0bf6-4f2d-498a-b000-fb4c00ca8834" providerId="AD" clId="Web-{D001C66A-733C-50E9-C481-BA5792C5C6C2}" dt="2024-08-07T02:47:46.782" v="78" actId="20577"/>
          <ac:graphicFrameMkLst>
            <pc:docMk/>
            <pc:sldMk cId="2196999302" sldId="260"/>
            <ac:graphicFrameMk id="5" creationId="{A027B454-1AF2-2453-287F-5A3B54220BF2}"/>
          </ac:graphicFrameMkLst>
        </pc:graphicFrameChg>
      </pc:sldChg>
      <pc:sldChg chg="modSp">
        <pc:chgData name="Sagar Parmar" userId="S::sagar.parmar@dcmail.ca::1c9a0bf6-4f2d-498a-b000-fb4c00ca8834" providerId="AD" clId="Web-{D001C66A-733C-50E9-C481-BA5792C5C6C2}" dt="2024-08-07T02:47:58.969" v="82" actId="20577"/>
        <pc:sldMkLst>
          <pc:docMk/>
          <pc:sldMk cId="3036302934" sldId="261"/>
        </pc:sldMkLst>
        <pc:graphicFrameChg chg="modGraphic">
          <ac:chgData name="Sagar Parmar" userId="S::sagar.parmar@dcmail.ca::1c9a0bf6-4f2d-498a-b000-fb4c00ca8834" providerId="AD" clId="Web-{D001C66A-733C-50E9-C481-BA5792C5C6C2}" dt="2024-08-07T02:47:58.969" v="82" actId="20577"/>
          <ac:graphicFrameMkLst>
            <pc:docMk/>
            <pc:sldMk cId="3036302934" sldId="261"/>
            <ac:graphicFrameMk id="5" creationId="{5CFF1A3B-D14B-64EF-8196-36983A608E09}"/>
          </ac:graphicFrameMkLst>
        </pc:graphicFrameChg>
      </pc:sldChg>
      <pc:sldChg chg="modSp">
        <pc:chgData name="Sagar Parmar" userId="S::sagar.parmar@dcmail.ca::1c9a0bf6-4f2d-498a-b000-fb4c00ca8834" providerId="AD" clId="Web-{D001C66A-733C-50E9-C481-BA5792C5C6C2}" dt="2024-08-07T02:48:15.282" v="87" actId="20577"/>
        <pc:sldMkLst>
          <pc:docMk/>
          <pc:sldMk cId="1408265714" sldId="262"/>
        </pc:sldMkLst>
        <pc:spChg chg="mod">
          <ac:chgData name="Sagar Parmar" userId="S::sagar.parmar@dcmail.ca::1c9a0bf6-4f2d-498a-b000-fb4c00ca8834" providerId="AD" clId="Web-{D001C66A-733C-50E9-C481-BA5792C5C6C2}" dt="2024-08-07T02:48:15.282" v="87" actId="20577"/>
          <ac:spMkLst>
            <pc:docMk/>
            <pc:sldMk cId="1408265714" sldId="262"/>
            <ac:spMk id="3" creationId="{01615674-CBD2-7DAC-BB56-A1789A2A9BC7}"/>
          </ac:spMkLst>
        </pc:spChg>
      </pc:sldChg>
      <pc:sldChg chg="modSp">
        <pc:chgData name="Sagar Parmar" userId="S::sagar.parmar@dcmail.ca::1c9a0bf6-4f2d-498a-b000-fb4c00ca8834" providerId="AD" clId="Web-{D001C66A-733C-50E9-C481-BA5792C5C6C2}" dt="2024-08-07T02:48:33.907" v="92" actId="20577"/>
        <pc:sldMkLst>
          <pc:docMk/>
          <pc:sldMk cId="1225284727" sldId="264"/>
        </pc:sldMkLst>
        <pc:graphicFrameChg chg="modGraphic">
          <ac:chgData name="Sagar Parmar" userId="S::sagar.parmar@dcmail.ca::1c9a0bf6-4f2d-498a-b000-fb4c00ca8834" providerId="AD" clId="Web-{D001C66A-733C-50E9-C481-BA5792C5C6C2}" dt="2024-08-07T02:48:33.907" v="92" actId="20577"/>
          <ac:graphicFrameMkLst>
            <pc:docMk/>
            <pc:sldMk cId="1225284727" sldId="264"/>
            <ac:graphicFrameMk id="23" creationId="{F90CD506-D3D9-E5D6-E0E2-313EBD2F2C5F}"/>
          </ac:graphicFrameMkLst>
        </pc:graphicFrameChg>
      </pc:sldChg>
      <pc:sldChg chg="modSp">
        <pc:chgData name="Sagar Parmar" userId="S::sagar.parmar@dcmail.ca::1c9a0bf6-4f2d-498a-b000-fb4c00ca8834" providerId="AD" clId="Web-{D001C66A-733C-50E9-C481-BA5792C5C6C2}" dt="2024-08-07T02:48:53.656" v="96" actId="20577"/>
        <pc:sldMkLst>
          <pc:docMk/>
          <pc:sldMk cId="466058210" sldId="265"/>
        </pc:sldMkLst>
        <pc:graphicFrameChg chg="modGraphic">
          <ac:chgData name="Sagar Parmar" userId="S::sagar.parmar@dcmail.ca::1c9a0bf6-4f2d-498a-b000-fb4c00ca8834" providerId="AD" clId="Web-{D001C66A-733C-50E9-C481-BA5792C5C6C2}" dt="2024-08-07T02:48:53.656" v="96" actId="20577"/>
          <ac:graphicFrameMkLst>
            <pc:docMk/>
            <pc:sldMk cId="466058210" sldId="265"/>
            <ac:graphicFrameMk id="5" creationId="{8B027BFE-4E54-7201-2E3C-8054B3D3B7D2}"/>
          </ac:graphicFrameMkLst>
        </pc:graphicFrameChg>
      </pc:sldChg>
      <pc:sldChg chg="modSp">
        <pc:chgData name="Sagar Parmar" userId="S::sagar.parmar@dcmail.ca::1c9a0bf6-4f2d-498a-b000-fb4c00ca8834" providerId="AD" clId="Web-{D001C66A-733C-50E9-C481-BA5792C5C6C2}" dt="2024-08-07T02:49:28.219" v="104" actId="20577"/>
        <pc:sldMkLst>
          <pc:docMk/>
          <pc:sldMk cId="1080346736" sldId="266"/>
        </pc:sldMkLst>
        <pc:spChg chg="mod">
          <ac:chgData name="Sagar Parmar" userId="S::sagar.parmar@dcmail.ca::1c9a0bf6-4f2d-498a-b000-fb4c00ca8834" providerId="AD" clId="Web-{D001C66A-733C-50E9-C481-BA5792C5C6C2}" dt="2024-08-07T02:49:28.219" v="104" actId="20577"/>
          <ac:spMkLst>
            <pc:docMk/>
            <pc:sldMk cId="1080346736" sldId="266"/>
            <ac:spMk id="3" creationId="{AE3D11B3-9550-A7F9-512D-0E30BA426DD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F7F470-D527-48A1-83B5-E8FD248FA1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E3F00F6-C668-4EB6-B1B6-54EEEE5E1457}">
      <dgm:prSet/>
      <dgm:spPr/>
      <dgm:t>
        <a:bodyPr/>
        <a:lstStyle/>
        <a:p>
          <a:pPr rtl="0"/>
          <a:r>
            <a:rPr lang="en-US" dirty="0">
              <a:latin typeface="Aptos Display" panose="02110004020202020204"/>
            </a:rPr>
            <a:t> </a:t>
          </a:r>
          <a:r>
            <a:rPr lang="en-US" dirty="0"/>
            <a:t>Scalability: Handling peak </a:t>
          </a:r>
          <a:r>
            <a:rPr lang="en-US" dirty="0">
              <a:latin typeface="Aptos Display" panose="02110004020202020204"/>
            </a:rPr>
            <a:t> </a:t>
          </a:r>
          <a:r>
            <a:rPr lang="en-US" dirty="0"/>
            <a:t>traffic without compromising performance.</a:t>
          </a:r>
        </a:p>
      </dgm:t>
    </dgm:pt>
    <dgm:pt modelId="{1B421686-5A76-47EC-B23D-E5A5F6D99D2B}" type="parTrans" cxnId="{4BF1239D-E285-4BE7-B545-1DBB4BDA53C6}">
      <dgm:prSet/>
      <dgm:spPr/>
      <dgm:t>
        <a:bodyPr/>
        <a:lstStyle/>
        <a:p>
          <a:endParaRPr lang="en-US"/>
        </a:p>
      </dgm:t>
    </dgm:pt>
    <dgm:pt modelId="{7BF33924-0823-48D8-B305-A32532AFD6DB}" type="sibTrans" cxnId="{4BF1239D-E285-4BE7-B545-1DBB4BDA53C6}">
      <dgm:prSet/>
      <dgm:spPr/>
      <dgm:t>
        <a:bodyPr/>
        <a:lstStyle/>
        <a:p>
          <a:endParaRPr lang="en-US"/>
        </a:p>
      </dgm:t>
    </dgm:pt>
    <dgm:pt modelId="{0AB2CE14-D769-4457-9114-EDEDA48C1B6B}">
      <dgm:prSet/>
      <dgm:spPr/>
      <dgm:t>
        <a:bodyPr/>
        <a:lstStyle/>
        <a:p>
          <a:r>
            <a:rPr lang="en-US" dirty="0"/>
            <a:t> Data Management: Efficiently storing structured and unstructured data.</a:t>
          </a:r>
        </a:p>
      </dgm:t>
    </dgm:pt>
    <dgm:pt modelId="{04C690BA-E878-488E-BDB1-B40F76EB4E37}" type="parTrans" cxnId="{961B4474-2FA9-47DA-8DAE-E178F0566E58}">
      <dgm:prSet/>
      <dgm:spPr/>
      <dgm:t>
        <a:bodyPr/>
        <a:lstStyle/>
        <a:p>
          <a:endParaRPr lang="en-US"/>
        </a:p>
      </dgm:t>
    </dgm:pt>
    <dgm:pt modelId="{104DAF19-A15F-47B4-85C4-54DA5A829871}" type="sibTrans" cxnId="{961B4474-2FA9-47DA-8DAE-E178F0566E58}">
      <dgm:prSet/>
      <dgm:spPr/>
      <dgm:t>
        <a:bodyPr/>
        <a:lstStyle/>
        <a:p>
          <a:endParaRPr lang="en-US"/>
        </a:p>
      </dgm:t>
    </dgm:pt>
    <dgm:pt modelId="{0C9C458B-AA0E-4F83-9CBB-A4C3D519A8E0}">
      <dgm:prSet/>
      <dgm:spPr/>
      <dgm:t>
        <a:bodyPr/>
        <a:lstStyle/>
        <a:p>
          <a:r>
            <a:rPr lang="en-US" dirty="0"/>
            <a:t> Security: Protecting user data with multiple layers of security.</a:t>
          </a:r>
        </a:p>
      </dgm:t>
    </dgm:pt>
    <dgm:pt modelId="{9B612869-924B-4C14-BDB4-99FE66FA423E}" type="parTrans" cxnId="{508D985A-D243-41DA-869E-18A7CAB078CB}">
      <dgm:prSet/>
      <dgm:spPr/>
      <dgm:t>
        <a:bodyPr/>
        <a:lstStyle/>
        <a:p>
          <a:endParaRPr lang="en-US"/>
        </a:p>
      </dgm:t>
    </dgm:pt>
    <dgm:pt modelId="{1269A77F-4EE1-40B3-B6E2-34A3B33A02B0}" type="sibTrans" cxnId="{508D985A-D243-41DA-869E-18A7CAB078CB}">
      <dgm:prSet/>
      <dgm:spPr/>
      <dgm:t>
        <a:bodyPr/>
        <a:lstStyle/>
        <a:p>
          <a:endParaRPr lang="en-US"/>
        </a:p>
      </dgm:t>
    </dgm:pt>
    <dgm:pt modelId="{4E40059D-517E-478C-A52D-5FF4EA356AB4}">
      <dgm:prSet/>
      <dgm:spPr/>
      <dgm:t>
        <a:bodyPr/>
        <a:lstStyle/>
        <a:p>
          <a:r>
            <a:rPr lang="en-US" dirty="0"/>
            <a:t> Integration: Managing API integrations with external services like YouTube.</a:t>
          </a:r>
        </a:p>
      </dgm:t>
    </dgm:pt>
    <dgm:pt modelId="{85F34B9C-0B8E-46FD-9581-8F96F4887A98}" type="parTrans" cxnId="{EFDEF7A5-EAD8-4494-860A-625E9A83FBD7}">
      <dgm:prSet/>
      <dgm:spPr/>
      <dgm:t>
        <a:bodyPr/>
        <a:lstStyle/>
        <a:p>
          <a:endParaRPr lang="en-US"/>
        </a:p>
      </dgm:t>
    </dgm:pt>
    <dgm:pt modelId="{39D6974B-525D-4125-88A0-A29383565CA3}" type="sibTrans" cxnId="{EFDEF7A5-EAD8-4494-860A-625E9A83FBD7}">
      <dgm:prSet/>
      <dgm:spPr/>
      <dgm:t>
        <a:bodyPr/>
        <a:lstStyle/>
        <a:p>
          <a:endParaRPr lang="en-US"/>
        </a:p>
      </dgm:t>
    </dgm:pt>
    <dgm:pt modelId="{C71CE76E-5437-42F3-8C6B-66447C59B200}" type="pres">
      <dgm:prSet presAssocID="{BFF7F470-D527-48A1-83B5-E8FD248FA1A0}" presName="root" presStyleCnt="0">
        <dgm:presLayoutVars>
          <dgm:dir/>
          <dgm:resizeHandles val="exact"/>
        </dgm:presLayoutVars>
      </dgm:prSet>
      <dgm:spPr/>
    </dgm:pt>
    <dgm:pt modelId="{0FDF755B-6A99-4062-BD95-41CACB58C50E}" type="pres">
      <dgm:prSet presAssocID="{0E3F00F6-C668-4EB6-B1B6-54EEEE5E1457}" presName="compNode" presStyleCnt="0"/>
      <dgm:spPr/>
    </dgm:pt>
    <dgm:pt modelId="{20199E6F-51F8-455B-842D-0E1802177B9F}" type="pres">
      <dgm:prSet presAssocID="{0E3F00F6-C668-4EB6-B1B6-54EEEE5E1457}" presName="bgRect" presStyleLbl="bgShp" presStyleIdx="0" presStyleCnt="4"/>
      <dgm:spPr/>
    </dgm:pt>
    <dgm:pt modelId="{DB592A64-0C4D-4882-9B27-4CF2C10E28FC}" type="pres">
      <dgm:prSet presAssocID="{0E3F00F6-C668-4EB6-B1B6-54EEEE5E145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E1ED85BA-FDD8-44E4-9F8C-EF0D3B4256A5}" type="pres">
      <dgm:prSet presAssocID="{0E3F00F6-C668-4EB6-B1B6-54EEEE5E1457}" presName="spaceRect" presStyleCnt="0"/>
      <dgm:spPr/>
    </dgm:pt>
    <dgm:pt modelId="{74057CB9-0482-4FB4-A92A-6F89DD804BA9}" type="pres">
      <dgm:prSet presAssocID="{0E3F00F6-C668-4EB6-B1B6-54EEEE5E1457}" presName="parTx" presStyleLbl="revTx" presStyleIdx="0" presStyleCnt="4">
        <dgm:presLayoutVars>
          <dgm:chMax val="0"/>
          <dgm:chPref val="0"/>
        </dgm:presLayoutVars>
      </dgm:prSet>
      <dgm:spPr/>
    </dgm:pt>
    <dgm:pt modelId="{E1B146DD-DC0D-4A7F-BC27-21F22BD8284D}" type="pres">
      <dgm:prSet presAssocID="{7BF33924-0823-48D8-B305-A32532AFD6DB}" presName="sibTrans" presStyleCnt="0"/>
      <dgm:spPr/>
    </dgm:pt>
    <dgm:pt modelId="{6DE58224-9250-4E36-8C75-D90C51B608B1}" type="pres">
      <dgm:prSet presAssocID="{0AB2CE14-D769-4457-9114-EDEDA48C1B6B}" presName="compNode" presStyleCnt="0"/>
      <dgm:spPr/>
    </dgm:pt>
    <dgm:pt modelId="{310B0B36-1EB3-4E3A-A44F-D9AD040DB016}" type="pres">
      <dgm:prSet presAssocID="{0AB2CE14-D769-4457-9114-EDEDA48C1B6B}" presName="bgRect" presStyleLbl="bgShp" presStyleIdx="1" presStyleCnt="4"/>
      <dgm:spPr/>
    </dgm:pt>
    <dgm:pt modelId="{BD1CCAFB-DCE4-42C9-87BF-CA191948B066}" type="pres">
      <dgm:prSet presAssocID="{0AB2CE14-D769-4457-9114-EDEDA48C1B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56469C9-BB39-42BF-9BB3-60FCE6391345}" type="pres">
      <dgm:prSet presAssocID="{0AB2CE14-D769-4457-9114-EDEDA48C1B6B}" presName="spaceRect" presStyleCnt="0"/>
      <dgm:spPr/>
    </dgm:pt>
    <dgm:pt modelId="{F0C4E107-EED8-45C2-A0B8-438B74BE407A}" type="pres">
      <dgm:prSet presAssocID="{0AB2CE14-D769-4457-9114-EDEDA48C1B6B}" presName="parTx" presStyleLbl="revTx" presStyleIdx="1" presStyleCnt="4">
        <dgm:presLayoutVars>
          <dgm:chMax val="0"/>
          <dgm:chPref val="0"/>
        </dgm:presLayoutVars>
      </dgm:prSet>
      <dgm:spPr/>
    </dgm:pt>
    <dgm:pt modelId="{2E38B0A3-ED08-4F14-9BB7-54FF8C66F0FF}" type="pres">
      <dgm:prSet presAssocID="{104DAF19-A15F-47B4-85C4-54DA5A829871}" presName="sibTrans" presStyleCnt="0"/>
      <dgm:spPr/>
    </dgm:pt>
    <dgm:pt modelId="{80EA2DF6-CCA0-4B89-90E1-D16D7F55899B}" type="pres">
      <dgm:prSet presAssocID="{0C9C458B-AA0E-4F83-9CBB-A4C3D519A8E0}" presName="compNode" presStyleCnt="0"/>
      <dgm:spPr/>
    </dgm:pt>
    <dgm:pt modelId="{E6A079E1-C419-4C20-9662-7DDCFE94AC04}" type="pres">
      <dgm:prSet presAssocID="{0C9C458B-AA0E-4F83-9CBB-A4C3D519A8E0}" presName="bgRect" presStyleLbl="bgShp" presStyleIdx="2" presStyleCnt="4"/>
      <dgm:spPr/>
    </dgm:pt>
    <dgm:pt modelId="{682B1D7A-E173-45EE-A21B-B9DEBBFF90B9}" type="pres">
      <dgm:prSet presAssocID="{0C9C458B-AA0E-4F83-9CBB-A4C3D519A8E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9B9D3335-E22B-443C-B5D7-1E792246BA82}" type="pres">
      <dgm:prSet presAssocID="{0C9C458B-AA0E-4F83-9CBB-A4C3D519A8E0}" presName="spaceRect" presStyleCnt="0"/>
      <dgm:spPr/>
    </dgm:pt>
    <dgm:pt modelId="{F19F4216-2C4B-4D8F-B1A7-C81111D9480B}" type="pres">
      <dgm:prSet presAssocID="{0C9C458B-AA0E-4F83-9CBB-A4C3D519A8E0}" presName="parTx" presStyleLbl="revTx" presStyleIdx="2" presStyleCnt="4">
        <dgm:presLayoutVars>
          <dgm:chMax val="0"/>
          <dgm:chPref val="0"/>
        </dgm:presLayoutVars>
      </dgm:prSet>
      <dgm:spPr/>
    </dgm:pt>
    <dgm:pt modelId="{5FE82CD9-8C21-4C0D-8D32-F957474FED32}" type="pres">
      <dgm:prSet presAssocID="{1269A77F-4EE1-40B3-B6E2-34A3B33A02B0}" presName="sibTrans" presStyleCnt="0"/>
      <dgm:spPr/>
    </dgm:pt>
    <dgm:pt modelId="{BB56C436-A898-4BBA-97E0-9CE2BF6718FF}" type="pres">
      <dgm:prSet presAssocID="{4E40059D-517E-478C-A52D-5FF4EA356AB4}" presName="compNode" presStyleCnt="0"/>
      <dgm:spPr/>
    </dgm:pt>
    <dgm:pt modelId="{4B934D7C-84F0-4CB6-9B56-1EDD19ABF646}" type="pres">
      <dgm:prSet presAssocID="{4E40059D-517E-478C-A52D-5FF4EA356AB4}" presName="bgRect" presStyleLbl="bgShp" presStyleIdx="3" presStyleCnt="4"/>
      <dgm:spPr/>
    </dgm:pt>
    <dgm:pt modelId="{70B581CA-579D-4E26-B220-DD2A051DF16E}" type="pres">
      <dgm:prSet presAssocID="{4E40059D-517E-478C-A52D-5FF4EA356AB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E31184B-2F65-4A1F-8456-0905BD7E35E4}" type="pres">
      <dgm:prSet presAssocID="{4E40059D-517E-478C-A52D-5FF4EA356AB4}" presName="spaceRect" presStyleCnt="0"/>
      <dgm:spPr/>
    </dgm:pt>
    <dgm:pt modelId="{CA4E5F4F-9710-4D3F-99E0-2B95CF0E9CD5}" type="pres">
      <dgm:prSet presAssocID="{4E40059D-517E-478C-A52D-5FF4EA356AB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61B4474-2FA9-47DA-8DAE-E178F0566E58}" srcId="{BFF7F470-D527-48A1-83B5-E8FD248FA1A0}" destId="{0AB2CE14-D769-4457-9114-EDEDA48C1B6B}" srcOrd="1" destOrd="0" parTransId="{04C690BA-E878-488E-BDB1-B40F76EB4E37}" sibTransId="{104DAF19-A15F-47B4-85C4-54DA5A829871}"/>
    <dgm:cxn modelId="{508D985A-D243-41DA-869E-18A7CAB078CB}" srcId="{BFF7F470-D527-48A1-83B5-E8FD248FA1A0}" destId="{0C9C458B-AA0E-4F83-9CBB-A4C3D519A8E0}" srcOrd="2" destOrd="0" parTransId="{9B612869-924B-4C14-BDB4-99FE66FA423E}" sibTransId="{1269A77F-4EE1-40B3-B6E2-34A3B33A02B0}"/>
    <dgm:cxn modelId="{3EE98587-467C-4262-A559-D589ABA19538}" type="presOf" srcId="{0E3F00F6-C668-4EB6-B1B6-54EEEE5E1457}" destId="{74057CB9-0482-4FB4-A92A-6F89DD804BA9}" srcOrd="0" destOrd="0" presId="urn:microsoft.com/office/officeart/2018/2/layout/IconVerticalSolidList"/>
    <dgm:cxn modelId="{72F4B08F-67A5-4892-914F-7E96FA86E8B4}" type="presOf" srcId="{4E40059D-517E-478C-A52D-5FF4EA356AB4}" destId="{CA4E5F4F-9710-4D3F-99E0-2B95CF0E9CD5}" srcOrd="0" destOrd="0" presId="urn:microsoft.com/office/officeart/2018/2/layout/IconVerticalSolidList"/>
    <dgm:cxn modelId="{4BF1239D-E285-4BE7-B545-1DBB4BDA53C6}" srcId="{BFF7F470-D527-48A1-83B5-E8FD248FA1A0}" destId="{0E3F00F6-C668-4EB6-B1B6-54EEEE5E1457}" srcOrd="0" destOrd="0" parTransId="{1B421686-5A76-47EC-B23D-E5A5F6D99D2B}" sibTransId="{7BF33924-0823-48D8-B305-A32532AFD6DB}"/>
    <dgm:cxn modelId="{EFDEF7A5-EAD8-4494-860A-625E9A83FBD7}" srcId="{BFF7F470-D527-48A1-83B5-E8FD248FA1A0}" destId="{4E40059D-517E-478C-A52D-5FF4EA356AB4}" srcOrd="3" destOrd="0" parTransId="{85F34B9C-0B8E-46FD-9581-8F96F4887A98}" sibTransId="{39D6974B-525D-4125-88A0-A29383565CA3}"/>
    <dgm:cxn modelId="{8927AAB4-4FCA-45C2-8D13-31A500C6E781}" type="presOf" srcId="{0C9C458B-AA0E-4F83-9CBB-A4C3D519A8E0}" destId="{F19F4216-2C4B-4D8F-B1A7-C81111D9480B}" srcOrd="0" destOrd="0" presId="urn:microsoft.com/office/officeart/2018/2/layout/IconVerticalSolidList"/>
    <dgm:cxn modelId="{3902BFF5-E4F6-4A0F-9735-37634ECE8788}" type="presOf" srcId="{BFF7F470-D527-48A1-83B5-E8FD248FA1A0}" destId="{C71CE76E-5437-42F3-8C6B-66447C59B200}" srcOrd="0" destOrd="0" presId="urn:microsoft.com/office/officeart/2018/2/layout/IconVerticalSolidList"/>
    <dgm:cxn modelId="{ADF8BBF8-BB24-4CEE-8133-6C46A1F13B3F}" type="presOf" srcId="{0AB2CE14-D769-4457-9114-EDEDA48C1B6B}" destId="{F0C4E107-EED8-45C2-A0B8-438B74BE407A}" srcOrd="0" destOrd="0" presId="urn:microsoft.com/office/officeart/2018/2/layout/IconVerticalSolidList"/>
    <dgm:cxn modelId="{8AA5A9B8-4F4B-4217-88F7-F3952F9305AF}" type="presParOf" srcId="{C71CE76E-5437-42F3-8C6B-66447C59B200}" destId="{0FDF755B-6A99-4062-BD95-41CACB58C50E}" srcOrd="0" destOrd="0" presId="urn:microsoft.com/office/officeart/2018/2/layout/IconVerticalSolidList"/>
    <dgm:cxn modelId="{40790291-E385-4F12-A626-3C78B55B0C0F}" type="presParOf" srcId="{0FDF755B-6A99-4062-BD95-41CACB58C50E}" destId="{20199E6F-51F8-455B-842D-0E1802177B9F}" srcOrd="0" destOrd="0" presId="urn:microsoft.com/office/officeart/2018/2/layout/IconVerticalSolidList"/>
    <dgm:cxn modelId="{88AFB598-45CF-42ED-B782-BD2F6147A1B8}" type="presParOf" srcId="{0FDF755B-6A99-4062-BD95-41CACB58C50E}" destId="{DB592A64-0C4D-4882-9B27-4CF2C10E28FC}" srcOrd="1" destOrd="0" presId="urn:microsoft.com/office/officeart/2018/2/layout/IconVerticalSolidList"/>
    <dgm:cxn modelId="{07C75EBC-C989-42C4-A5E7-A542BFC562C5}" type="presParOf" srcId="{0FDF755B-6A99-4062-BD95-41CACB58C50E}" destId="{E1ED85BA-FDD8-44E4-9F8C-EF0D3B4256A5}" srcOrd="2" destOrd="0" presId="urn:microsoft.com/office/officeart/2018/2/layout/IconVerticalSolidList"/>
    <dgm:cxn modelId="{B60AD36A-0842-4441-A46B-7F738E95BA5A}" type="presParOf" srcId="{0FDF755B-6A99-4062-BD95-41CACB58C50E}" destId="{74057CB9-0482-4FB4-A92A-6F89DD804BA9}" srcOrd="3" destOrd="0" presId="urn:microsoft.com/office/officeart/2018/2/layout/IconVerticalSolidList"/>
    <dgm:cxn modelId="{F97A83E2-F9FE-4078-B9F3-9500B2562D23}" type="presParOf" srcId="{C71CE76E-5437-42F3-8C6B-66447C59B200}" destId="{E1B146DD-DC0D-4A7F-BC27-21F22BD8284D}" srcOrd="1" destOrd="0" presId="urn:microsoft.com/office/officeart/2018/2/layout/IconVerticalSolidList"/>
    <dgm:cxn modelId="{FBD6BE4C-8B17-4185-A722-07449136B508}" type="presParOf" srcId="{C71CE76E-5437-42F3-8C6B-66447C59B200}" destId="{6DE58224-9250-4E36-8C75-D90C51B608B1}" srcOrd="2" destOrd="0" presId="urn:microsoft.com/office/officeart/2018/2/layout/IconVerticalSolidList"/>
    <dgm:cxn modelId="{D242CA2F-4765-4213-AD3F-24F2FAE78236}" type="presParOf" srcId="{6DE58224-9250-4E36-8C75-D90C51B608B1}" destId="{310B0B36-1EB3-4E3A-A44F-D9AD040DB016}" srcOrd="0" destOrd="0" presId="urn:microsoft.com/office/officeart/2018/2/layout/IconVerticalSolidList"/>
    <dgm:cxn modelId="{9117B0F1-66CD-44C3-887E-2552FDA1F085}" type="presParOf" srcId="{6DE58224-9250-4E36-8C75-D90C51B608B1}" destId="{BD1CCAFB-DCE4-42C9-87BF-CA191948B066}" srcOrd="1" destOrd="0" presId="urn:microsoft.com/office/officeart/2018/2/layout/IconVerticalSolidList"/>
    <dgm:cxn modelId="{68D85DE9-4E6E-408F-9FF8-5B7BC16784BD}" type="presParOf" srcId="{6DE58224-9250-4E36-8C75-D90C51B608B1}" destId="{C56469C9-BB39-42BF-9BB3-60FCE6391345}" srcOrd="2" destOrd="0" presId="urn:microsoft.com/office/officeart/2018/2/layout/IconVerticalSolidList"/>
    <dgm:cxn modelId="{B7BC51CB-1819-4997-A2ED-0DFD94E77982}" type="presParOf" srcId="{6DE58224-9250-4E36-8C75-D90C51B608B1}" destId="{F0C4E107-EED8-45C2-A0B8-438B74BE407A}" srcOrd="3" destOrd="0" presId="urn:microsoft.com/office/officeart/2018/2/layout/IconVerticalSolidList"/>
    <dgm:cxn modelId="{698CCD16-704B-443E-95FD-7F401EDB2F28}" type="presParOf" srcId="{C71CE76E-5437-42F3-8C6B-66447C59B200}" destId="{2E38B0A3-ED08-4F14-9BB7-54FF8C66F0FF}" srcOrd="3" destOrd="0" presId="urn:microsoft.com/office/officeart/2018/2/layout/IconVerticalSolidList"/>
    <dgm:cxn modelId="{B815F3FC-7A02-4F16-8F3F-7C4D74DBB756}" type="presParOf" srcId="{C71CE76E-5437-42F3-8C6B-66447C59B200}" destId="{80EA2DF6-CCA0-4B89-90E1-D16D7F55899B}" srcOrd="4" destOrd="0" presId="urn:microsoft.com/office/officeart/2018/2/layout/IconVerticalSolidList"/>
    <dgm:cxn modelId="{37CFCDBB-E4A7-48A2-8D14-C0FB6B12F827}" type="presParOf" srcId="{80EA2DF6-CCA0-4B89-90E1-D16D7F55899B}" destId="{E6A079E1-C419-4C20-9662-7DDCFE94AC04}" srcOrd="0" destOrd="0" presId="urn:microsoft.com/office/officeart/2018/2/layout/IconVerticalSolidList"/>
    <dgm:cxn modelId="{84314A9F-27F2-4211-95F0-93E368C228F2}" type="presParOf" srcId="{80EA2DF6-CCA0-4B89-90E1-D16D7F55899B}" destId="{682B1D7A-E173-45EE-A21B-B9DEBBFF90B9}" srcOrd="1" destOrd="0" presId="urn:microsoft.com/office/officeart/2018/2/layout/IconVerticalSolidList"/>
    <dgm:cxn modelId="{AB9FDC85-BF3F-479D-A306-327146E4ACD4}" type="presParOf" srcId="{80EA2DF6-CCA0-4B89-90E1-D16D7F55899B}" destId="{9B9D3335-E22B-443C-B5D7-1E792246BA82}" srcOrd="2" destOrd="0" presId="urn:microsoft.com/office/officeart/2018/2/layout/IconVerticalSolidList"/>
    <dgm:cxn modelId="{5566DECF-2CFE-48B5-88CB-8FAE6D66BC79}" type="presParOf" srcId="{80EA2DF6-CCA0-4B89-90E1-D16D7F55899B}" destId="{F19F4216-2C4B-4D8F-B1A7-C81111D9480B}" srcOrd="3" destOrd="0" presId="urn:microsoft.com/office/officeart/2018/2/layout/IconVerticalSolidList"/>
    <dgm:cxn modelId="{8B729851-BE41-4CAD-A0B2-3B6963C11821}" type="presParOf" srcId="{C71CE76E-5437-42F3-8C6B-66447C59B200}" destId="{5FE82CD9-8C21-4C0D-8D32-F957474FED32}" srcOrd="5" destOrd="0" presId="urn:microsoft.com/office/officeart/2018/2/layout/IconVerticalSolidList"/>
    <dgm:cxn modelId="{D104CD27-CDB9-496C-9EEB-640AE89DC006}" type="presParOf" srcId="{C71CE76E-5437-42F3-8C6B-66447C59B200}" destId="{BB56C436-A898-4BBA-97E0-9CE2BF6718FF}" srcOrd="6" destOrd="0" presId="urn:microsoft.com/office/officeart/2018/2/layout/IconVerticalSolidList"/>
    <dgm:cxn modelId="{BBF78439-BE58-4F85-B49F-A97550546839}" type="presParOf" srcId="{BB56C436-A898-4BBA-97E0-9CE2BF6718FF}" destId="{4B934D7C-84F0-4CB6-9B56-1EDD19ABF646}" srcOrd="0" destOrd="0" presId="urn:microsoft.com/office/officeart/2018/2/layout/IconVerticalSolidList"/>
    <dgm:cxn modelId="{BD692F8A-6A13-4F36-85FD-40199B36A098}" type="presParOf" srcId="{BB56C436-A898-4BBA-97E0-9CE2BF6718FF}" destId="{70B581CA-579D-4E26-B220-DD2A051DF16E}" srcOrd="1" destOrd="0" presId="urn:microsoft.com/office/officeart/2018/2/layout/IconVerticalSolidList"/>
    <dgm:cxn modelId="{982C2F1D-90AF-41CA-B2FF-3EC09B214638}" type="presParOf" srcId="{BB56C436-A898-4BBA-97E0-9CE2BF6718FF}" destId="{AE31184B-2F65-4A1F-8456-0905BD7E35E4}" srcOrd="2" destOrd="0" presId="urn:microsoft.com/office/officeart/2018/2/layout/IconVerticalSolidList"/>
    <dgm:cxn modelId="{0CD64215-A292-4A5E-80E4-34F683CBD08E}" type="presParOf" srcId="{BB56C436-A898-4BBA-97E0-9CE2BF6718FF}" destId="{CA4E5F4F-9710-4D3F-99E0-2B95CF0E9C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5019D0-3505-4D1D-9AC7-1CFAE595473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75D659-8737-4A78-A728-585ABE372A79}">
      <dgm:prSet/>
      <dgm:spPr/>
      <dgm:t>
        <a:bodyPr/>
        <a:lstStyle/>
        <a:p>
          <a:r>
            <a:rPr lang="en-US" dirty="0"/>
            <a:t> Microservices Architecture: Scalability and maintainability.</a:t>
          </a:r>
        </a:p>
      </dgm:t>
    </dgm:pt>
    <dgm:pt modelId="{F21E4E88-EB46-4714-BA24-804E24B38C27}" type="parTrans" cxnId="{85C6308C-41F9-470F-9C47-54403F63D169}">
      <dgm:prSet/>
      <dgm:spPr/>
      <dgm:t>
        <a:bodyPr/>
        <a:lstStyle/>
        <a:p>
          <a:endParaRPr lang="en-US"/>
        </a:p>
      </dgm:t>
    </dgm:pt>
    <dgm:pt modelId="{3B316E3E-3F6D-4F58-AEBA-03EB9FE4A79B}" type="sibTrans" cxnId="{85C6308C-41F9-470F-9C47-54403F63D169}">
      <dgm:prSet/>
      <dgm:spPr/>
      <dgm:t>
        <a:bodyPr/>
        <a:lstStyle/>
        <a:p>
          <a:endParaRPr lang="en-US"/>
        </a:p>
      </dgm:t>
    </dgm:pt>
    <dgm:pt modelId="{93FD2A99-A9EE-4219-BA6B-9E634A40DF38}">
      <dgm:prSet/>
      <dgm:spPr/>
      <dgm:t>
        <a:bodyPr/>
        <a:lstStyle/>
        <a:p>
          <a:r>
            <a:rPr lang="en-US" dirty="0"/>
            <a:t> Cloud-Native Design: Leveraging AWS services.</a:t>
          </a:r>
        </a:p>
      </dgm:t>
    </dgm:pt>
    <dgm:pt modelId="{6A64582A-FCE4-4B21-8D2E-EFFD0816E45C}" type="parTrans" cxnId="{8A29B573-6F6C-4FC8-937F-C452FBE2B8AC}">
      <dgm:prSet/>
      <dgm:spPr/>
      <dgm:t>
        <a:bodyPr/>
        <a:lstStyle/>
        <a:p>
          <a:endParaRPr lang="en-US"/>
        </a:p>
      </dgm:t>
    </dgm:pt>
    <dgm:pt modelId="{C7CFB934-970A-4005-B316-4DF1D09DE938}" type="sibTrans" cxnId="{8A29B573-6F6C-4FC8-937F-C452FBE2B8AC}">
      <dgm:prSet/>
      <dgm:spPr/>
      <dgm:t>
        <a:bodyPr/>
        <a:lstStyle/>
        <a:p>
          <a:endParaRPr lang="en-US"/>
        </a:p>
      </dgm:t>
    </dgm:pt>
    <dgm:pt modelId="{92A2C6EA-2071-4E4E-8CAC-9E8DC41E182D}">
      <dgm:prSet/>
      <dgm:spPr/>
      <dgm:t>
        <a:bodyPr/>
        <a:lstStyle/>
        <a:p>
          <a:r>
            <a:rPr lang="en-US" dirty="0"/>
            <a:t> Data Security: Encryption and secure access controls.</a:t>
          </a:r>
        </a:p>
      </dgm:t>
    </dgm:pt>
    <dgm:pt modelId="{C0C8AB33-77DE-4E95-BCFC-2904F5F91FE6}" type="parTrans" cxnId="{A769A829-B25A-40E1-B97B-C3202FC3A094}">
      <dgm:prSet/>
      <dgm:spPr/>
      <dgm:t>
        <a:bodyPr/>
        <a:lstStyle/>
        <a:p>
          <a:endParaRPr lang="en-US"/>
        </a:p>
      </dgm:t>
    </dgm:pt>
    <dgm:pt modelId="{9DF19EBF-F41A-4AC9-B8EE-A59C3111C1FA}" type="sibTrans" cxnId="{A769A829-B25A-40E1-B97B-C3202FC3A094}">
      <dgm:prSet/>
      <dgm:spPr/>
      <dgm:t>
        <a:bodyPr/>
        <a:lstStyle/>
        <a:p>
          <a:endParaRPr lang="en-US"/>
        </a:p>
      </dgm:t>
    </dgm:pt>
    <dgm:pt modelId="{E6B21E59-F6CA-4462-A85B-97FF9B249291}">
      <dgm:prSet/>
      <dgm:spPr/>
      <dgm:t>
        <a:bodyPr/>
        <a:lstStyle/>
        <a:p>
          <a:r>
            <a:rPr lang="en-US" dirty="0"/>
            <a:t> Serverless Computing: AWS Lambda for API integrations.</a:t>
          </a:r>
        </a:p>
      </dgm:t>
    </dgm:pt>
    <dgm:pt modelId="{01406756-D9CF-45D3-8B43-A899C9A7B53D}" type="parTrans" cxnId="{F1732C01-DAE5-40A2-A500-C8BD2D311BEB}">
      <dgm:prSet/>
      <dgm:spPr/>
      <dgm:t>
        <a:bodyPr/>
        <a:lstStyle/>
        <a:p>
          <a:endParaRPr lang="en-US"/>
        </a:p>
      </dgm:t>
    </dgm:pt>
    <dgm:pt modelId="{D907CA62-3D3F-4D7D-B861-5751271C4FC6}" type="sibTrans" cxnId="{F1732C01-DAE5-40A2-A500-C8BD2D311BEB}">
      <dgm:prSet/>
      <dgm:spPr/>
      <dgm:t>
        <a:bodyPr/>
        <a:lstStyle/>
        <a:p>
          <a:endParaRPr lang="en-US"/>
        </a:p>
      </dgm:t>
    </dgm:pt>
    <dgm:pt modelId="{7122E0F9-D507-4B8B-8CA9-99D1F2ABD5AA}" type="pres">
      <dgm:prSet presAssocID="{C25019D0-3505-4D1D-9AC7-1CFAE5954734}" presName="root" presStyleCnt="0">
        <dgm:presLayoutVars>
          <dgm:dir/>
          <dgm:resizeHandles val="exact"/>
        </dgm:presLayoutVars>
      </dgm:prSet>
      <dgm:spPr/>
    </dgm:pt>
    <dgm:pt modelId="{60590F68-559D-4A88-A371-8EF059617706}" type="pres">
      <dgm:prSet presAssocID="{EC75D659-8737-4A78-A728-585ABE372A79}" presName="compNode" presStyleCnt="0"/>
      <dgm:spPr/>
    </dgm:pt>
    <dgm:pt modelId="{867FF3DF-D2F8-4009-8B82-869EA8992ED9}" type="pres">
      <dgm:prSet presAssocID="{EC75D659-8737-4A78-A728-585ABE372A7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4EEDB30-E358-4F3B-A758-1F512FC37E4F}" type="pres">
      <dgm:prSet presAssocID="{EC75D659-8737-4A78-A728-585ABE372A79}" presName="spaceRect" presStyleCnt="0"/>
      <dgm:spPr/>
    </dgm:pt>
    <dgm:pt modelId="{1DF842E0-24A9-4120-A1C0-C93545538568}" type="pres">
      <dgm:prSet presAssocID="{EC75D659-8737-4A78-A728-585ABE372A79}" presName="textRect" presStyleLbl="revTx" presStyleIdx="0" presStyleCnt="4">
        <dgm:presLayoutVars>
          <dgm:chMax val="1"/>
          <dgm:chPref val="1"/>
        </dgm:presLayoutVars>
      </dgm:prSet>
      <dgm:spPr/>
    </dgm:pt>
    <dgm:pt modelId="{1D3A10EE-BCD7-46D0-85F1-5708D6461C89}" type="pres">
      <dgm:prSet presAssocID="{3B316E3E-3F6D-4F58-AEBA-03EB9FE4A79B}" presName="sibTrans" presStyleCnt="0"/>
      <dgm:spPr/>
    </dgm:pt>
    <dgm:pt modelId="{1473E7C8-25F9-45AC-88B8-C9049C0339A9}" type="pres">
      <dgm:prSet presAssocID="{93FD2A99-A9EE-4219-BA6B-9E634A40DF38}" presName="compNode" presStyleCnt="0"/>
      <dgm:spPr/>
    </dgm:pt>
    <dgm:pt modelId="{8D8D57E5-7351-4D6C-AFF4-AA6A19D29281}" type="pres">
      <dgm:prSet presAssocID="{93FD2A99-A9EE-4219-BA6B-9E634A40DF3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515D0B85-6F86-4B98-B5E5-FB5766C3A221}" type="pres">
      <dgm:prSet presAssocID="{93FD2A99-A9EE-4219-BA6B-9E634A40DF38}" presName="spaceRect" presStyleCnt="0"/>
      <dgm:spPr/>
    </dgm:pt>
    <dgm:pt modelId="{53A78499-8A78-4577-A41B-9441D38E4C83}" type="pres">
      <dgm:prSet presAssocID="{93FD2A99-A9EE-4219-BA6B-9E634A40DF38}" presName="textRect" presStyleLbl="revTx" presStyleIdx="1" presStyleCnt="4">
        <dgm:presLayoutVars>
          <dgm:chMax val="1"/>
          <dgm:chPref val="1"/>
        </dgm:presLayoutVars>
      </dgm:prSet>
      <dgm:spPr/>
    </dgm:pt>
    <dgm:pt modelId="{F66E72E0-BA8D-4D03-91A6-CE27165C564C}" type="pres">
      <dgm:prSet presAssocID="{C7CFB934-970A-4005-B316-4DF1D09DE938}" presName="sibTrans" presStyleCnt="0"/>
      <dgm:spPr/>
    </dgm:pt>
    <dgm:pt modelId="{AD86E913-5489-4222-8EE7-01EF47A2131E}" type="pres">
      <dgm:prSet presAssocID="{92A2C6EA-2071-4E4E-8CAC-9E8DC41E182D}" presName="compNode" presStyleCnt="0"/>
      <dgm:spPr/>
    </dgm:pt>
    <dgm:pt modelId="{BD57ADB4-71DA-422F-8A8A-5FAFBC11AAEA}" type="pres">
      <dgm:prSet presAssocID="{92A2C6EA-2071-4E4E-8CAC-9E8DC41E182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9C807F6-E0DB-460E-AED8-2DB6C40C3CD4}" type="pres">
      <dgm:prSet presAssocID="{92A2C6EA-2071-4E4E-8CAC-9E8DC41E182D}" presName="spaceRect" presStyleCnt="0"/>
      <dgm:spPr/>
    </dgm:pt>
    <dgm:pt modelId="{AE8EA0F3-BF0E-45E0-8994-F1D4D7B5FBDD}" type="pres">
      <dgm:prSet presAssocID="{92A2C6EA-2071-4E4E-8CAC-9E8DC41E182D}" presName="textRect" presStyleLbl="revTx" presStyleIdx="2" presStyleCnt="4">
        <dgm:presLayoutVars>
          <dgm:chMax val="1"/>
          <dgm:chPref val="1"/>
        </dgm:presLayoutVars>
      </dgm:prSet>
      <dgm:spPr/>
    </dgm:pt>
    <dgm:pt modelId="{1F5827AF-B546-4C58-9A4C-E4C82F7983BD}" type="pres">
      <dgm:prSet presAssocID="{9DF19EBF-F41A-4AC9-B8EE-A59C3111C1FA}" presName="sibTrans" presStyleCnt="0"/>
      <dgm:spPr/>
    </dgm:pt>
    <dgm:pt modelId="{52E280BA-0AFC-4AAB-8F9B-7047EEB29A44}" type="pres">
      <dgm:prSet presAssocID="{E6B21E59-F6CA-4462-A85B-97FF9B249291}" presName="compNode" presStyleCnt="0"/>
      <dgm:spPr/>
    </dgm:pt>
    <dgm:pt modelId="{0AA66BFE-698B-4D79-A143-298CB31C5496}" type="pres">
      <dgm:prSet presAssocID="{E6B21E59-F6CA-4462-A85B-97FF9B24929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B1B6775-2613-4369-860C-E86E4BC91621}" type="pres">
      <dgm:prSet presAssocID="{E6B21E59-F6CA-4462-A85B-97FF9B249291}" presName="spaceRect" presStyleCnt="0"/>
      <dgm:spPr/>
    </dgm:pt>
    <dgm:pt modelId="{A8C2D2DE-5A87-4A0D-B608-FEB1C95B32C0}" type="pres">
      <dgm:prSet presAssocID="{E6B21E59-F6CA-4462-A85B-97FF9B24929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1732C01-DAE5-40A2-A500-C8BD2D311BEB}" srcId="{C25019D0-3505-4D1D-9AC7-1CFAE5954734}" destId="{E6B21E59-F6CA-4462-A85B-97FF9B249291}" srcOrd="3" destOrd="0" parTransId="{01406756-D9CF-45D3-8B43-A899C9A7B53D}" sibTransId="{D907CA62-3D3F-4D7D-B861-5751271C4FC6}"/>
    <dgm:cxn modelId="{3DCD1A04-8393-45A3-884B-18D2DF14863A}" type="presOf" srcId="{C25019D0-3505-4D1D-9AC7-1CFAE5954734}" destId="{7122E0F9-D507-4B8B-8CA9-99D1F2ABD5AA}" srcOrd="0" destOrd="0" presId="urn:microsoft.com/office/officeart/2018/2/layout/IconLabelList"/>
    <dgm:cxn modelId="{F39CEA0B-D089-448C-90F2-1D42BCFE023C}" type="presOf" srcId="{E6B21E59-F6CA-4462-A85B-97FF9B249291}" destId="{A8C2D2DE-5A87-4A0D-B608-FEB1C95B32C0}" srcOrd="0" destOrd="0" presId="urn:microsoft.com/office/officeart/2018/2/layout/IconLabelList"/>
    <dgm:cxn modelId="{A769A829-B25A-40E1-B97B-C3202FC3A094}" srcId="{C25019D0-3505-4D1D-9AC7-1CFAE5954734}" destId="{92A2C6EA-2071-4E4E-8CAC-9E8DC41E182D}" srcOrd="2" destOrd="0" parTransId="{C0C8AB33-77DE-4E95-BCFC-2904F5F91FE6}" sibTransId="{9DF19EBF-F41A-4AC9-B8EE-A59C3111C1FA}"/>
    <dgm:cxn modelId="{8A29B573-6F6C-4FC8-937F-C452FBE2B8AC}" srcId="{C25019D0-3505-4D1D-9AC7-1CFAE5954734}" destId="{93FD2A99-A9EE-4219-BA6B-9E634A40DF38}" srcOrd="1" destOrd="0" parTransId="{6A64582A-FCE4-4B21-8D2E-EFFD0816E45C}" sibTransId="{C7CFB934-970A-4005-B316-4DF1D09DE938}"/>
    <dgm:cxn modelId="{85C6308C-41F9-470F-9C47-54403F63D169}" srcId="{C25019D0-3505-4D1D-9AC7-1CFAE5954734}" destId="{EC75D659-8737-4A78-A728-585ABE372A79}" srcOrd="0" destOrd="0" parTransId="{F21E4E88-EB46-4714-BA24-804E24B38C27}" sibTransId="{3B316E3E-3F6D-4F58-AEBA-03EB9FE4A79B}"/>
    <dgm:cxn modelId="{D9443CB2-09A2-4422-905B-3ABF98B05082}" type="presOf" srcId="{EC75D659-8737-4A78-A728-585ABE372A79}" destId="{1DF842E0-24A9-4120-A1C0-C93545538568}" srcOrd="0" destOrd="0" presId="urn:microsoft.com/office/officeart/2018/2/layout/IconLabelList"/>
    <dgm:cxn modelId="{258E9FC5-4CAD-4F0D-BBC2-868B6CAD1147}" type="presOf" srcId="{92A2C6EA-2071-4E4E-8CAC-9E8DC41E182D}" destId="{AE8EA0F3-BF0E-45E0-8994-F1D4D7B5FBDD}" srcOrd="0" destOrd="0" presId="urn:microsoft.com/office/officeart/2018/2/layout/IconLabelList"/>
    <dgm:cxn modelId="{FD40F8EF-DC6F-4031-9F8D-248C2B6D063E}" type="presOf" srcId="{93FD2A99-A9EE-4219-BA6B-9E634A40DF38}" destId="{53A78499-8A78-4577-A41B-9441D38E4C83}" srcOrd="0" destOrd="0" presId="urn:microsoft.com/office/officeart/2018/2/layout/IconLabelList"/>
    <dgm:cxn modelId="{E024FC0C-0B86-489E-AADA-AA568A0F61A5}" type="presParOf" srcId="{7122E0F9-D507-4B8B-8CA9-99D1F2ABD5AA}" destId="{60590F68-559D-4A88-A371-8EF059617706}" srcOrd="0" destOrd="0" presId="urn:microsoft.com/office/officeart/2018/2/layout/IconLabelList"/>
    <dgm:cxn modelId="{20074278-A31E-45F0-88D3-C7BFE744FA8C}" type="presParOf" srcId="{60590F68-559D-4A88-A371-8EF059617706}" destId="{867FF3DF-D2F8-4009-8B82-869EA8992ED9}" srcOrd="0" destOrd="0" presId="urn:microsoft.com/office/officeart/2018/2/layout/IconLabelList"/>
    <dgm:cxn modelId="{8E2DC137-535F-46AA-AD49-EF17F6E608DA}" type="presParOf" srcId="{60590F68-559D-4A88-A371-8EF059617706}" destId="{D4EEDB30-E358-4F3B-A758-1F512FC37E4F}" srcOrd="1" destOrd="0" presId="urn:microsoft.com/office/officeart/2018/2/layout/IconLabelList"/>
    <dgm:cxn modelId="{D2EC2732-BFCA-4FD5-B050-BB6B2D618B54}" type="presParOf" srcId="{60590F68-559D-4A88-A371-8EF059617706}" destId="{1DF842E0-24A9-4120-A1C0-C93545538568}" srcOrd="2" destOrd="0" presId="urn:microsoft.com/office/officeart/2018/2/layout/IconLabelList"/>
    <dgm:cxn modelId="{0E3D930B-ED41-4FB4-86DC-41FEFDEA2BDB}" type="presParOf" srcId="{7122E0F9-D507-4B8B-8CA9-99D1F2ABD5AA}" destId="{1D3A10EE-BCD7-46D0-85F1-5708D6461C89}" srcOrd="1" destOrd="0" presId="urn:microsoft.com/office/officeart/2018/2/layout/IconLabelList"/>
    <dgm:cxn modelId="{B4559205-4FE5-44DA-8AC7-53E164B3B9C3}" type="presParOf" srcId="{7122E0F9-D507-4B8B-8CA9-99D1F2ABD5AA}" destId="{1473E7C8-25F9-45AC-88B8-C9049C0339A9}" srcOrd="2" destOrd="0" presId="urn:microsoft.com/office/officeart/2018/2/layout/IconLabelList"/>
    <dgm:cxn modelId="{9491F751-9035-4B38-AE38-AC2B55047EA5}" type="presParOf" srcId="{1473E7C8-25F9-45AC-88B8-C9049C0339A9}" destId="{8D8D57E5-7351-4D6C-AFF4-AA6A19D29281}" srcOrd="0" destOrd="0" presId="urn:microsoft.com/office/officeart/2018/2/layout/IconLabelList"/>
    <dgm:cxn modelId="{2B598D3A-0AD3-43E3-83DB-EA176F2F85FA}" type="presParOf" srcId="{1473E7C8-25F9-45AC-88B8-C9049C0339A9}" destId="{515D0B85-6F86-4B98-B5E5-FB5766C3A221}" srcOrd="1" destOrd="0" presId="urn:microsoft.com/office/officeart/2018/2/layout/IconLabelList"/>
    <dgm:cxn modelId="{C42770E4-3E48-4676-96D8-FD162BD1BD9B}" type="presParOf" srcId="{1473E7C8-25F9-45AC-88B8-C9049C0339A9}" destId="{53A78499-8A78-4577-A41B-9441D38E4C83}" srcOrd="2" destOrd="0" presId="urn:microsoft.com/office/officeart/2018/2/layout/IconLabelList"/>
    <dgm:cxn modelId="{FA6DDB5B-3531-42D3-ABDB-A46EE4518E48}" type="presParOf" srcId="{7122E0F9-D507-4B8B-8CA9-99D1F2ABD5AA}" destId="{F66E72E0-BA8D-4D03-91A6-CE27165C564C}" srcOrd="3" destOrd="0" presId="urn:microsoft.com/office/officeart/2018/2/layout/IconLabelList"/>
    <dgm:cxn modelId="{A4D1E94C-3F00-4DEF-B4FB-ADB39E5E6417}" type="presParOf" srcId="{7122E0F9-D507-4B8B-8CA9-99D1F2ABD5AA}" destId="{AD86E913-5489-4222-8EE7-01EF47A2131E}" srcOrd="4" destOrd="0" presId="urn:microsoft.com/office/officeart/2018/2/layout/IconLabelList"/>
    <dgm:cxn modelId="{665EF516-C4A7-4793-BCDE-73BD13C70060}" type="presParOf" srcId="{AD86E913-5489-4222-8EE7-01EF47A2131E}" destId="{BD57ADB4-71DA-422F-8A8A-5FAFBC11AAEA}" srcOrd="0" destOrd="0" presId="urn:microsoft.com/office/officeart/2018/2/layout/IconLabelList"/>
    <dgm:cxn modelId="{9DD5BFA3-0496-46F1-B320-6AFF50E14E97}" type="presParOf" srcId="{AD86E913-5489-4222-8EE7-01EF47A2131E}" destId="{C9C807F6-E0DB-460E-AED8-2DB6C40C3CD4}" srcOrd="1" destOrd="0" presId="urn:microsoft.com/office/officeart/2018/2/layout/IconLabelList"/>
    <dgm:cxn modelId="{B8F73E8D-965E-423C-9797-16C12881F3DF}" type="presParOf" srcId="{AD86E913-5489-4222-8EE7-01EF47A2131E}" destId="{AE8EA0F3-BF0E-45E0-8994-F1D4D7B5FBDD}" srcOrd="2" destOrd="0" presId="urn:microsoft.com/office/officeart/2018/2/layout/IconLabelList"/>
    <dgm:cxn modelId="{4C86C276-A3D8-4C7A-88B2-EDCD37CC6F64}" type="presParOf" srcId="{7122E0F9-D507-4B8B-8CA9-99D1F2ABD5AA}" destId="{1F5827AF-B546-4C58-9A4C-E4C82F7983BD}" srcOrd="5" destOrd="0" presId="urn:microsoft.com/office/officeart/2018/2/layout/IconLabelList"/>
    <dgm:cxn modelId="{B07E7D49-DB46-4BEF-9BF1-2BA62E7DDF9F}" type="presParOf" srcId="{7122E0F9-D507-4B8B-8CA9-99D1F2ABD5AA}" destId="{52E280BA-0AFC-4AAB-8F9B-7047EEB29A44}" srcOrd="6" destOrd="0" presId="urn:microsoft.com/office/officeart/2018/2/layout/IconLabelList"/>
    <dgm:cxn modelId="{3BB2607B-93E6-4A76-BB53-3D6C9BFB6034}" type="presParOf" srcId="{52E280BA-0AFC-4AAB-8F9B-7047EEB29A44}" destId="{0AA66BFE-698B-4D79-A143-298CB31C5496}" srcOrd="0" destOrd="0" presId="urn:microsoft.com/office/officeart/2018/2/layout/IconLabelList"/>
    <dgm:cxn modelId="{341B5004-C1DF-464A-A1A6-B0236BA7D974}" type="presParOf" srcId="{52E280BA-0AFC-4AAB-8F9B-7047EEB29A44}" destId="{9B1B6775-2613-4369-860C-E86E4BC91621}" srcOrd="1" destOrd="0" presId="urn:microsoft.com/office/officeart/2018/2/layout/IconLabelList"/>
    <dgm:cxn modelId="{45FE3937-8304-4B3C-93D1-04E7B6D2B04C}" type="presParOf" srcId="{52E280BA-0AFC-4AAB-8F9B-7047EEB29A44}" destId="{A8C2D2DE-5A87-4A0D-B608-FEB1C95B32C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6A863C-0F26-4E0E-81C8-2702B8414C9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9E1521-14BA-4832-892E-489B354C0B45}">
      <dgm:prSet/>
      <dgm:spPr/>
      <dgm:t>
        <a:bodyPr/>
        <a:lstStyle/>
        <a:p>
          <a:r>
            <a:rPr lang="en-US" dirty="0"/>
            <a:t> VPC: Custom VPC with public and private subnets.</a:t>
          </a:r>
        </a:p>
      </dgm:t>
    </dgm:pt>
    <dgm:pt modelId="{3BB22386-2FDF-4CD2-A6D6-C10660398BD9}" type="parTrans" cxnId="{5880F8DD-6B19-4E05-A55F-462A709CDAC3}">
      <dgm:prSet/>
      <dgm:spPr/>
      <dgm:t>
        <a:bodyPr/>
        <a:lstStyle/>
        <a:p>
          <a:endParaRPr lang="en-US"/>
        </a:p>
      </dgm:t>
    </dgm:pt>
    <dgm:pt modelId="{69827CC4-F9C8-4C81-A237-4F154DF7F477}" type="sibTrans" cxnId="{5880F8DD-6B19-4E05-A55F-462A709CDAC3}">
      <dgm:prSet/>
      <dgm:spPr/>
      <dgm:t>
        <a:bodyPr/>
        <a:lstStyle/>
        <a:p>
          <a:endParaRPr lang="en-US"/>
        </a:p>
      </dgm:t>
    </dgm:pt>
    <dgm:pt modelId="{5819DB02-6A73-41DF-ACA3-3FE9DC153E12}">
      <dgm:prSet/>
      <dgm:spPr/>
      <dgm:t>
        <a:bodyPr/>
        <a:lstStyle/>
        <a:p>
          <a:r>
            <a:rPr lang="en-US" dirty="0"/>
            <a:t> EC2 Instances: Auto Scaling for dynamic resource management.</a:t>
          </a:r>
        </a:p>
      </dgm:t>
    </dgm:pt>
    <dgm:pt modelId="{9B8BE2B0-218A-409F-96CE-596B3F6502F9}" type="parTrans" cxnId="{1628ADB0-4468-4A3E-8EDB-9BFE488C6408}">
      <dgm:prSet/>
      <dgm:spPr/>
      <dgm:t>
        <a:bodyPr/>
        <a:lstStyle/>
        <a:p>
          <a:endParaRPr lang="en-US"/>
        </a:p>
      </dgm:t>
    </dgm:pt>
    <dgm:pt modelId="{DF5610D7-F771-46DB-9283-B276C404B909}" type="sibTrans" cxnId="{1628ADB0-4468-4A3E-8EDB-9BFE488C6408}">
      <dgm:prSet/>
      <dgm:spPr/>
      <dgm:t>
        <a:bodyPr/>
        <a:lstStyle/>
        <a:p>
          <a:endParaRPr lang="en-US"/>
        </a:p>
      </dgm:t>
    </dgm:pt>
    <dgm:pt modelId="{E3CB550F-C901-40D6-AC63-1391DA5C4B58}">
      <dgm:prSet/>
      <dgm:spPr/>
      <dgm:t>
        <a:bodyPr/>
        <a:lstStyle/>
        <a:p>
          <a:r>
            <a:rPr lang="en-US" dirty="0"/>
            <a:t> RDS PostgreSQL: Multi-AZ deployment for high availability.</a:t>
          </a:r>
        </a:p>
      </dgm:t>
    </dgm:pt>
    <dgm:pt modelId="{4EA27606-0613-4915-9B7C-6BE885B8FFD6}" type="parTrans" cxnId="{32D472CC-60C7-4AAA-B93E-7A2AA9F3594F}">
      <dgm:prSet/>
      <dgm:spPr/>
      <dgm:t>
        <a:bodyPr/>
        <a:lstStyle/>
        <a:p>
          <a:endParaRPr lang="en-US"/>
        </a:p>
      </dgm:t>
    </dgm:pt>
    <dgm:pt modelId="{D3CE5D9D-7FCC-4711-B697-D36CA4040549}" type="sibTrans" cxnId="{32D472CC-60C7-4AAA-B93E-7A2AA9F3594F}">
      <dgm:prSet/>
      <dgm:spPr/>
      <dgm:t>
        <a:bodyPr/>
        <a:lstStyle/>
        <a:p>
          <a:endParaRPr lang="en-US"/>
        </a:p>
      </dgm:t>
    </dgm:pt>
    <dgm:pt modelId="{0BEAB86A-D0E9-44FE-BACC-65A63AC7DF4E}">
      <dgm:prSet/>
      <dgm:spPr/>
      <dgm:t>
        <a:bodyPr/>
        <a:lstStyle/>
        <a:p>
          <a:r>
            <a:rPr lang="en-US" dirty="0"/>
            <a:t> MongoDB Atlas: Sharding and replication for scalability.</a:t>
          </a:r>
        </a:p>
      </dgm:t>
    </dgm:pt>
    <dgm:pt modelId="{B5B07764-E78D-4131-95A1-6DDF1AD6F309}" type="parTrans" cxnId="{276438BE-B95D-44F3-B1E6-5EC5C7D5D4F9}">
      <dgm:prSet/>
      <dgm:spPr/>
      <dgm:t>
        <a:bodyPr/>
        <a:lstStyle/>
        <a:p>
          <a:endParaRPr lang="en-US"/>
        </a:p>
      </dgm:t>
    </dgm:pt>
    <dgm:pt modelId="{0CF458B9-7AC5-4A57-AD3D-7E1DD6AE5A4F}" type="sibTrans" cxnId="{276438BE-B95D-44F3-B1E6-5EC5C7D5D4F9}">
      <dgm:prSet/>
      <dgm:spPr/>
      <dgm:t>
        <a:bodyPr/>
        <a:lstStyle/>
        <a:p>
          <a:endParaRPr lang="en-US"/>
        </a:p>
      </dgm:t>
    </dgm:pt>
    <dgm:pt modelId="{B8CDD149-0344-44E5-89EA-AD8EBAE70AE5}" type="pres">
      <dgm:prSet presAssocID="{F76A863C-0F26-4E0E-81C8-2702B8414C94}" presName="vert0" presStyleCnt="0">
        <dgm:presLayoutVars>
          <dgm:dir/>
          <dgm:animOne val="branch"/>
          <dgm:animLvl val="lvl"/>
        </dgm:presLayoutVars>
      </dgm:prSet>
      <dgm:spPr/>
    </dgm:pt>
    <dgm:pt modelId="{1530B0FC-F372-483C-BC38-582755706208}" type="pres">
      <dgm:prSet presAssocID="{4F9E1521-14BA-4832-892E-489B354C0B45}" presName="thickLine" presStyleLbl="alignNode1" presStyleIdx="0" presStyleCnt="4"/>
      <dgm:spPr/>
    </dgm:pt>
    <dgm:pt modelId="{EE05DEFA-D848-4E61-A7F0-58346F663B6F}" type="pres">
      <dgm:prSet presAssocID="{4F9E1521-14BA-4832-892E-489B354C0B45}" presName="horz1" presStyleCnt="0"/>
      <dgm:spPr/>
    </dgm:pt>
    <dgm:pt modelId="{743C7998-C3FD-44DE-86EC-E9842F818C48}" type="pres">
      <dgm:prSet presAssocID="{4F9E1521-14BA-4832-892E-489B354C0B45}" presName="tx1" presStyleLbl="revTx" presStyleIdx="0" presStyleCnt="4"/>
      <dgm:spPr/>
    </dgm:pt>
    <dgm:pt modelId="{107315D1-E4F8-4CD4-B0E8-E98DBC715AE8}" type="pres">
      <dgm:prSet presAssocID="{4F9E1521-14BA-4832-892E-489B354C0B45}" presName="vert1" presStyleCnt="0"/>
      <dgm:spPr/>
    </dgm:pt>
    <dgm:pt modelId="{7DAEEEB1-93E2-41A9-85A4-72E87CF351A5}" type="pres">
      <dgm:prSet presAssocID="{5819DB02-6A73-41DF-ACA3-3FE9DC153E12}" presName="thickLine" presStyleLbl="alignNode1" presStyleIdx="1" presStyleCnt="4"/>
      <dgm:spPr/>
    </dgm:pt>
    <dgm:pt modelId="{CDC395F3-1B2D-4996-8215-F3FFB4C78B59}" type="pres">
      <dgm:prSet presAssocID="{5819DB02-6A73-41DF-ACA3-3FE9DC153E12}" presName="horz1" presStyleCnt="0"/>
      <dgm:spPr/>
    </dgm:pt>
    <dgm:pt modelId="{53F72751-71B7-4939-BA09-96F0F7994E54}" type="pres">
      <dgm:prSet presAssocID="{5819DB02-6A73-41DF-ACA3-3FE9DC153E12}" presName="tx1" presStyleLbl="revTx" presStyleIdx="1" presStyleCnt="4"/>
      <dgm:spPr/>
    </dgm:pt>
    <dgm:pt modelId="{E4FC3511-D265-4A49-8EB5-488FD95548F5}" type="pres">
      <dgm:prSet presAssocID="{5819DB02-6A73-41DF-ACA3-3FE9DC153E12}" presName="vert1" presStyleCnt="0"/>
      <dgm:spPr/>
    </dgm:pt>
    <dgm:pt modelId="{1C334D96-7353-43C2-987A-CC33A9195501}" type="pres">
      <dgm:prSet presAssocID="{E3CB550F-C901-40D6-AC63-1391DA5C4B58}" presName="thickLine" presStyleLbl="alignNode1" presStyleIdx="2" presStyleCnt="4"/>
      <dgm:spPr/>
    </dgm:pt>
    <dgm:pt modelId="{8923446B-D6AF-4BD3-A492-B846DC27F73A}" type="pres">
      <dgm:prSet presAssocID="{E3CB550F-C901-40D6-AC63-1391DA5C4B58}" presName="horz1" presStyleCnt="0"/>
      <dgm:spPr/>
    </dgm:pt>
    <dgm:pt modelId="{90254EE5-A33B-4F8C-A13E-F08BBA48B04E}" type="pres">
      <dgm:prSet presAssocID="{E3CB550F-C901-40D6-AC63-1391DA5C4B58}" presName="tx1" presStyleLbl="revTx" presStyleIdx="2" presStyleCnt="4"/>
      <dgm:spPr/>
    </dgm:pt>
    <dgm:pt modelId="{AAE1D70D-54B8-419B-9A78-F29435B98489}" type="pres">
      <dgm:prSet presAssocID="{E3CB550F-C901-40D6-AC63-1391DA5C4B58}" presName="vert1" presStyleCnt="0"/>
      <dgm:spPr/>
    </dgm:pt>
    <dgm:pt modelId="{E8DD95B1-99F2-4DA4-A9AA-CD9D404CEAE4}" type="pres">
      <dgm:prSet presAssocID="{0BEAB86A-D0E9-44FE-BACC-65A63AC7DF4E}" presName="thickLine" presStyleLbl="alignNode1" presStyleIdx="3" presStyleCnt="4"/>
      <dgm:spPr/>
    </dgm:pt>
    <dgm:pt modelId="{3A9E263A-C7B2-4124-80D7-8DED0117AAFB}" type="pres">
      <dgm:prSet presAssocID="{0BEAB86A-D0E9-44FE-BACC-65A63AC7DF4E}" presName="horz1" presStyleCnt="0"/>
      <dgm:spPr/>
    </dgm:pt>
    <dgm:pt modelId="{0F3B3AAF-20D5-4A47-94B4-845189F1E9B7}" type="pres">
      <dgm:prSet presAssocID="{0BEAB86A-D0E9-44FE-BACC-65A63AC7DF4E}" presName="tx1" presStyleLbl="revTx" presStyleIdx="3" presStyleCnt="4"/>
      <dgm:spPr/>
    </dgm:pt>
    <dgm:pt modelId="{39763E84-DF94-4745-AF84-2B10B357F9D3}" type="pres">
      <dgm:prSet presAssocID="{0BEAB86A-D0E9-44FE-BACC-65A63AC7DF4E}" presName="vert1" presStyleCnt="0"/>
      <dgm:spPr/>
    </dgm:pt>
  </dgm:ptLst>
  <dgm:cxnLst>
    <dgm:cxn modelId="{4CB91E03-2D05-4821-B75B-0D0972C147C4}" type="presOf" srcId="{5819DB02-6A73-41DF-ACA3-3FE9DC153E12}" destId="{53F72751-71B7-4939-BA09-96F0F7994E54}" srcOrd="0" destOrd="0" presId="urn:microsoft.com/office/officeart/2008/layout/LinedList"/>
    <dgm:cxn modelId="{CA454E24-9A0A-4279-A36D-AEF311A77C5E}" type="presOf" srcId="{0BEAB86A-D0E9-44FE-BACC-65A63AC7DF4E}" destId="{0F3B3AAF-20D5-4A47-94B4-845189F1E9B7}" srcOrd="0" destOrd="0" presId="urn:microsoft.com/office/officeart/2008/layout/LinedList"/>
    <dgm:cxn modelId="{BD2CB97F-C1E9-4758-80D0-D939B033201B}" type="presOf" srcId="{E3CB550F-C901-40D6-AC63-1391DA5C4B58}" destId="{90254EE5-A33B-4F8C-A13E-F08BBA48B04E}" srcOrd="0" destOrd="0" presId="urn:microsoft.com/office/officeart/2008/layout/LinedList"/>
    <dgm:cxn modelId="{6CE0B597-16BE-4B26-A199-04752DCD64AF}" type="presOf" srcId="{4F9E1521-14BA-4832-892E-489B354C0B45}" destId="{743C7998-C3FD-44DE-86EC-E9842F818C48}" srcOrd="0" destOrd="0" presId="urn:microsoft.com/office/officeart/2008/layout/LinedList"/>
    <dgm:cxn modelId="{1628ADB0-4468-4A3E-8EDB-9BFE488C6408}" srcId="{F76A863C-0F26-4E0E-81C8-2702B8414C94}" destId="{5819DB02-6A73-41DF-ACA3-3FE9DC153E12}" srcOrd="1" destOrd="0" parTransId="{9B8BE2B0-218A-409F-96CE-596B3F6502F9}" sibTransId="{DF5610D7-F771-46DB-9283-B276C404B909}"/>
    <dgm:cxn modelId="{A208ABBB-DC55-45D9-B250-110EAA605CA1}" type="presOf" srcId="{F76A863C-0F26-4E0E-81C8-2702B8414C94}" destId="{B8CDD149-0344-44E5-89EA-AD8EBAE70AE5}" srcOrd="0" destOrd="0" presId="urn:microsoft.com/office/officeart/2008/layout/LinedList"/>
    <dgm:cxn modelId="{276438BE-B95D-44F3-B1E6-5EC5C7D5D4F9}" srcId="{F76A863C-0F26-4E0E-81C8-2702B8414C94}" destId="{0BEAB86A-D0E9-44FE-BACC-65A63AC7DF4E}" srcOrd="3" destOrd="0" parTransId="{B5B07764-E78D-4131-95A1-6DDF1AD6F309}" sibTransId="{0CF458B9-7AC5-4A57-AD3D-7E1DD6AE5A4F}"/>
    <dgm:cxn modelId="{32D472CC-60C7-4AAA-B93E-7A2AA9F3594F}" srcId="{F76A863C-0F26-4E0E-81C8-2702B8414C94}" destId="{E3CB550F-C901-40D6-AC63-1391DA5C4B58}" srcOrd="2" destOrd="0" parTransId="{4EA27606-0613-4915-9B7C-6BE885B8FFD6}" sibTransId="{D3CE5D9D-7FCC-4711-B697-D36CA4040549}"/>
    <dgm:cxn modelId="{5880F8DD-6B19-4E05-A55F-462A709CDAC3}" srcId="{F76A863C-0F26-4E0E-81C8-2702B8414C94}" destId="{4F9E1521-14BA-4832-892E-489B354C0B45}" srcOrd="0" destOrd="0" parTransId="{3BB22386-2FDF-4CD2-A6D6-C10660398BD9}" sibTransId="{69827CC4-F9C8-4C81-A237-4F154DF7F477}"/>
    <dgm:cxn modelId="{3F6EDA8C-F2DB-4A76-8C1F-355ADFBDC1F9}" type="presParOf" srcId="{B8CDD149-0344-44E5-89EA-AD8EBAE70AE5}" destId="{1530B0FC-F372-483C-BC38-582755706208}" srcOrd="0" destOrd="0" presId="urn:microsoft.com/office/officeart/2008/layout/LinedList"/>
    <dgm:cxn modelId="{370D0D96-25D5-47A9-8E15-15A6E6ADD0AD}" type="presParOf" srcId="{B8CDD149-0344-44E5-89EA-AD8EBAE70AE5}" destId="{EE05DEFA-D848-4E61-A7F0-58346F663B6F}" srcOrd="1" destOrd="0" presId="urn:microsoft.com/office/officeart/2008/layout/LinedList"/>
    <dgm:cxn modelId="{79DB7D19-06B7-40F5-829E-A0D68E5B4A89}" type="presParOf" srcId="{EE05DEFA-D848-4E61-A7F0-58346F663B6F}" destId="{743C7998-C3FD-44DE-86EC-E9842F818C48}" srcOrd="0" destOrd="0" presId="urn:microsoft.com/office/officeart/2008/layout/LinedList"/>
    <dgm:cxn modelId="{9664351D-01FB-4F54-A264-284B06F2F49D}" type="presParOf" srcId="{EE05DEFA-D848-4E61-A7F0-58346F663B6F}" destId="{107315D1-E4F8-4CD4-B0E8-E98DBC715AE8}" srcOrd="1" destOrd="0" presId="urn:microsoft.com/office/officeart/2008/layout/LinedList"/>
    <dgm:cxn modelId="{9D882722-F903-4BDA-9FE2-2E94B459D6C7}" type="presParOf" srcId="{B8CDD149-0344-44E5-89EA-AD8EBAE70AE5}" destId="{7DAEEEB1-93E2-41A9-85A4-72E87CF351A5}" srcOrd="2" destOrd="0" presId="urn:microsoft.com/office/officeart/2008/layout/LinedList"/>
    <dgm:cxn modelId="{D158EE73-8099-4C56-8D60-4ACD220693F2}" type="presParOf" srcId="{B8CDD149-0344-44E5-89EA-AD8EBAE70AE5}" destId="{CDC395F3-1B2D-4996-8215-F3FFB4C78B59}" srcOrd="3" destOrd="0" presId="urn:microsoft.com/office/officeart/2008/layout/LinedList"/>
    <dgm:cxn modelId="{94E3BE14-2074-42D4-BCDB-77DAA86206A2}" type="presParOf" srcId="{CDC395F3-1B2D-4996-8215-F3FFB4C78B59}" destId="{53F72751-71B7-4939-BA09-96F0F7994E54}" srcOrd="0" destOrd="0" presId="urn:microsoft.com/office/officeart/2008/layout/LinedList"/>
    <dgm:cxn modelId="{B95D4AA4-D315-4199-9E39-73C48DBF1861}" type="presParOf" srcId="{CDC395F3-1B2D-4996-8215-F3FFB4C78B59}" destId="{E4FC3511-D265-4A49-8EB5-488FD95548F5}" srcOrd="1" destOrd="0" presId="urn:microsoft.com/office/officeart/2008/layout/LinedList"/>
    <dgm:cxn modelId="{55CE4B71-966B-4758-9148-B0FF101F3AFE}" type="presParOf" srcId="{B8CDD149-0344-44E5-89EA-AD8EBAE70AE5}" destId="{1C334D96-7353-43C2-987A-CC33A9195501}" srcOrd="4" destOrd="0" presId="urn:microsoft.com/office/officeart/2008/layout/LinedList"/>
    <dgm:cxn modelId="{E4C060BC-90C4-4E56-9154-1438F4372BD2}" type="presParOf" srcId="{B8CDD149-0344-44E5-89EA-AD8EBAE70AE5}" destId="{8923446B-D6AF-4BD3-A492-B846DC27F73A}" srcOrd="5" destOrd="0" presId="urn:microsoft.com/office/officeart/2008/layout/LinedList"/>
    <dgm:cxn modelId="{03C23EA1-DAB3-4F18-85D7-8C0191B3AD92}" type="presParOf" srcId="{8923446B-D6AF-4BD3-A492-B846DC27F73A}" destId="{90254EE5-A33B-4F8C-A13E-F08BBA48B04E}" srcOrd="0" destOrd="0" presId="urn:microsoft.com/office/officeart/2008/layout/LinedList"/>
    <dgm:cxn modelId="{F9056F93-1892-43F9-91A8-14511F8EDB9F}" type="presParOf" srcId="{8923446B-D6AF-4BD3-A492-B846DC27F73A}" destId="{AAE1D70D-54B8-419B-9A78-F29435B98489}" srcOrd="1" destOrd="0" presId="urn:microsoft.com/office/officeart/2008/layout/LinedList"/>
    <dgm:cxn modelId="{393D48AA-938F-4A4C-B0ED-3EC4D2BA0387}" type="presParOf" srcId="{B8CDD149-0344-44E5-89EA-AD8EBAE70AE5}" destId="{E8DD95B1-99F2-4DA4-A9AA-CD9D404CEAE4}" srcOrd="6" destOrd="0" presId="urn:microsoft.com/office/officeart/2008/layout/LinedList"/>
    <dgm:cxn modelId="{54C6B738-1E00-4F16-8E6E-DF23CC29216B}" type="presParOf" srcId="{B8CDD149-0344-44E5-89EA-AD8EBAE70AE5}" destId="{3A9E263A-C7B2-4124-80D7-8DED0117AAFB}" srcOrd="7" destOrd="0" presId="urn:microsoft.com/office/officeart/2008/layout/LinedList"/>
    <dgm:cxn modelId="{53CE0AAE-236D-4183-8044-E1FDEB08D2E2}" type="presParOf" srcId="{3A9E263A-C7B2-4124-80D7-8DED0117AAFB}" destId="{0F3B3AAF-20D5-4A47-94B4-845189F1E9B7}" srcOrd="0" destOrd="0" presId="urn:microsoft.com/office/officeart/2008/layout/LinedList"/>
    <dgm:cxn modelId="{55F361DF-9E5A-4785-9847-494C9367D920}" type="presParOf" srcId="{3A9E263A-C7B2-4124-80D7-8DED0117AAFB}" destId="{39763E84-DF94-4745-AF84-2B10B357F9D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D4590E-F342-40B2-947A-C49D350DE23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F87349C-DB7A-4F0B-B1AA-6CA68E7C8A80}">
      <dgm:prSet/>
      <dgm:spPr/>
      <dgm:t>
        <a:bodyPr/>
        <a:lstStyle/>
        <a:p>
          <a:pPr>
            <a:defRPr cap="all"/>
          </a:pPr>
          <a:r>
            <a:rPr lang="en-CA" dirty="0"/>
            <a:t> Frontend: Main pages completed; route implementations pending.</a:t>
          </a:r>
          <a:endParaRPr lang="en-US" dirty="0"/>
        </a:p>
      </dgm:t>
    </dgm:pt>
    <dgm:pt modelId="{ADE73219-B88D-416D-9569-D1FD7CC1AC84}" type="parTrans" cxnId="{DF342A22-E67A-47CD-8A4B-A9189D8A4322}">
      <dgm:prSet/>
      <dgm:spPr/>
      <dgm:t>
        <a:bodyPr/>
        <a:lstStyle/>
        <a:p>
          <a:endParaRPr lang="en-US"/>
        </a:p>
      </dgm:t>
    </dgm:pt>
    <dgm:pt modelId="{A90D82F2-4101-48A5-A0E1-474C8F15F237}" type="sibTrans" cxnId="{DF342A22-E67A-47CD-8A4B-A9189D8A4322}">
      <dgm:prSet/>
      <dgm:spPr/>
      <dgm:t>
        <a:bodyPr/>
        <a:lstStyle/>
        <a:p>
          <a:endParaRPr lang="en-US"/>
        </a:p>
      </dgm:t>
    </dgm:pt>
    <dgm:pt modelId="{BC81042E-4087-4BCC-AF0E-07DB9644C568}">
      <dgm:prSet/>
      <dgm:spPr/>
      <dgm:t>
        <a:bodyPr/>
        <a:lstStyle/>
        <a:p>
          <a:pPr>
            <a:defRPr cap="all"/>
          </a:pPr>
          <a:r>
            <a:rPr lang="en-CA" dirty="0"/>
            <a:t> Backend: APIs implemented; Lambda integration in progress.</a:t>
          </a:r>
          <a:endParaRPr lang="en-US" dirty="0"/>
        </a:p>
      </dgm:t>
    </dgm:pt>
    <dgm:pt modelId="{0E159D5F-35FD-4BC9-9C81-7F792A04F4BD}" type="parTrans" cxnId="{9738A537-6F1F-463A-92C4-4A943A1E7C36}">
      <dgm:prSet/>
      <dgm:spPr/>
      <dgm:t>
        <a:bodyPr/>
        <a:lstStyle/>
        <a:p>
          <a:endParaRPr lang="en-US"/>
        </a:p>
      </dgm:t>
    </dgm:pt>
    <dgm:pt modelId="{82C2AEAA-72D8-41EA-8BB0-D32D1EDBDCA3}" type="sibTrans" cxnId="{9738A537-6F1F-463A-92C4-4A943A1E7C36}">
      <dgm:prSet/>
      <dgm:spPr/>
      <dgm:t>
        <a:bodyPr/>
        <a:lstStyle/>
        <a:p>
          <a:endParaRPr lang="en-US"/>
        </a:p>
      </dgm:t>
    </dgm:pt>
    <dgm:pt modelId="{0EB923A8-012D-425E-8B4F-00C056C90E57}">
      <dgm:prSet/>
      <dgm:spPr/>
      <dgm:t>
        <a:bodyPr/>
        <a:lstStyle/>
        <a:p>
          <a:pPr>
            <a:defRPr cap="all"/>
          </a:pPr>
          <a:r>
            <a:rPr lang="en-CA" dirty="0"/>
            <a:t> Database: RDS PostgreSQL and MongoDB Atlas configured.</a:t>
          </a:r>
          <a:endParaRPr lang="en-US" dirty="0"/>
        </a:p>
      </dgm:t>
    </dgm:pt>
    <dgm:pt modelId="{7C3F662F-470E-4062-AD4B-9BF4367F6887}" type="parTrans" cxnId="{D8CEE27A-5A2B-469B-80AB-872A682F0A92}">
      <dgm:prSet/>
      <dgm:spPr/>
      <dgm:t>
        <a:bodyPr/>
        <a:lstStyle/>
        <a:p>
          <a:endParaRPr lang="en-US"/>
        </a:p>
      </dgm:t>
    </dgm:pt>
    <dgm:pt modelId="{9374B8D4-E50E-45FE-ADF6-AFDBE6E85C2C}" type="sibTrans" cxnId="{D8CEE27A-5A2B-469B-80AB-872A682F0A92}">
      <dgm:prSet/>
      <dgm:spPr/>
      <dgm:t>
        <a:bodyPr/>
        <a:lstStyle/>
        <a:p>
          <a:endParaRPr lang="en-US"/>
        </a:p>
      </dgm:t>
    </dgm:pt>
    <dgm:pt modelId="{ED45C721-5317-44AE-8221-040F59600A97}">
      <dgm:prSet/>
      <dgm:spPr/>
      <dgm:t>
        <a:bodyPr/>
        <a:lstStyle/>
        <a:p>
          <a:pPr>
            <a:defRPr cap="all"/>
          </a:pPr>
          <a:r>
            <a:rPr lang="en-CA" dirty="0"/>
            <a:t> Security: IAM roles and security groups configured; ongoing testing.</a:t>
          </a:r>
          <a:endParaRPr lang="en-US" dirty="0"/>
        </a:p>
      </dgm:t>
    </dgm:pt>
    <dgm:pt modelId="{7EDAA106-F0DA-4CE4-B8B5-408B3289D2B8}" type="parTrans" cxnId="{942C938D-DB85-45BA-9830-47A3C22639BF}">
      <dgm:prSet/>
      <dgm:spPr/>
      <dgm:t>
        <a:bodyPr/>
        <a:lstStyle/>
        <a:p>
          <a:endParaRPr lang="en-US"/>
        </a:p>
      </dgm:t>
    </dgm:pt>
    <dgm:pt modelId="{E7F974A4-0263-4FFB-A961-85F511ADDD02}" type="sibTrans" cxnId="{942C938D-DB85-45BA-9830-47A3C22639BF}">
      <dgm:prSet/>
      <dgm:spPr/>
      <dgm:t>
        <a:bodyPr/>
        <a:lstStyle/>
        <a:p>
          <a:endParaRPr lang="en-US"/>
        </a:p>
      </dgm:t>
    </dgm:pt>
    <dgm:pt modelId="{C8FEF40C-748F-4289-A3B6-557FE50BD2DE}" type="pres">
      <dgm:prSet presAssocID="{B2D4590E-F342-40B2-947A-C49D350DE23B}" presName="root" presStyleCnt="0">
        <dgm:presLayoutVars>
          <dgm:dir/>
          <dgm:resizeHandles val="exact"/>
        </dgm:presLayoutVars>
      </dgm:prSet>
      <dgm:spPr/>
    </dgm:pt>
    <dgm:pt modelId="{FC349E90-E57D-46CA-B44B-FEA3BF8103A7}" type="pres">
      <dgm:prSet presAssocID="{3F87349C-DB7A-4F0B-B1AA-6CA68E7C8A80}" presName="compNode" presStyleCnt="0"/>
      <dgm:spPr/>
    </dgm:pt>
    <dgm:pt modelId="{B710D12A-4D55-4BFA-908A-995232382940}" type="pres">
      <dgm:prSet presAssocID="{3F87349C-DB7A-4F0B-B1AA-6CA68E7C8A80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651442C-3443-48B1-9A46-36334D79FD1D}" type="pres">
      <dgm:prSet presAssocID="{3F87349C-DB7A-4F0B-B1AA-6CA68E7C8A8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58DEBA44-BC94-45D2-97B5-6DB1F7BD0AEF}" type="pres">
      <dgm:prSet presAssocID="{3F87349C-DB7A-4F0B-B1AA-6CA68E7C8A80}" presName="spaceRect" presStyleCnt="0"/>
      <dgm:spPr/>
    </dgm:pt>
    <dgm:pt modelId="{07F0B9CD-BF22-4F9D-A4BF-C1AA78F95C17}" type="pres">
      <dgm:prSet presAssocID="{3F87349C-DB7A-4F0B-B1AA-6CA68E7C8A80}" presName="textRect" presStyleLbl="revTx" presStyleIdx="0" presStyleCnt="4">
        <dgm:presLayoutVars>
          <dgm:chMax val="1"/>
          <dgm:chPref val="1"/>
        </dgm:presLayoutVars>
      </dgm:prSet>
      <dgm:spPr/>
    </dgm:pt>
    <dgm:pt modelId="{229D11E3-C48E-4AFE-BEEB-18F63A048919}" type="pres">
      <dgm:prSet presAssocID="{A90D82F2-4101-48A5-A0E1-474C8F15F237}" presName="sibTrans" presStyleCnt="0"/>
      <dgm:spPr/>
    </dgm:pt>
    <dgm:pt modelId="{A8D636B8-61ED-48BE-96B0-B32A593A1180}" type="pres">
      <dgm:prSet presAssocID="{BC81042E-4087-4BCC-AF0E-07DB9644C568}" presName="compNode" presStyleCnt="0"/>
      <dgm:spPr/>
    </dgm:pt>
    <dgm:pt modelId="{6AF6A9ED-C3A4-4D0B-BC6E-3361E981C8D9}" type="pres">
      <dgm:prSet presAssocID="{BC81042E-4087-4BCC-AF0E-07DB9644C568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7672463-9FB4-4FC1-A46C-6E0BB3E1E4CC}" type="pres">
      <dgm:prSet presAssocID="{BC81042E-4087-4BCC-AF0E-07DB9644C56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FBADB51-E446-4321-B6A6-8D6A9B010585}" type="pres">
      <dgm:prSet presAssocID="{BC81042E-4087-4BCC-AF0E-07DB9644C568}" presName="spaceRect" presStyleCnt="0"/>
      <dgm:spPr/>
    </dgm:pt>
    <dgm:pt modelId="{58E94668-EDF3-45DC-9C63-42D2368CF361}" type="pres">
      <dgm:prSet presAssocID="{BC81042E-4087-4BCC-AF0E-07DB9644C568}" presName="textRect" presStyleLbl="revTx" presStyleIdx="1" presStyleCnt="4">
        <dgm:presLayoutVars>
          <dgm:chMax val="1"/>
          <dgm:chPref val="1"/>
        </dgm:presLayoutVars>
      </dgm:prSet>
      <dgm:spPr/>
    </dgm:pt>
    <dgm:pt modelId="{92081686-B61B-47DB-BA25-3C64223F4F1E}" type="pres">
      <dgm:prSet presAssocID="{82C2AEAA-72D8-41EA-8BB0-D32D1EDBDCA3}" presName="sibTrans" presStyleCnt="0"/>
      <dgm:spPr/>
    </dgm:pt>
    <dgm:pt modelId="{257F6D89-D713-4161-8754-94FE64C5BDCD}" type="pres">
      <dgm:prSet presAssocID="{0EB923A8-012D-425E-8B4F-00C056C90E57}" presName="compNode" presStyleCnt="0"/>
      <dgm:spPr/>
    </dgm:pt>
    <dgm:pt modelId="{A2F0E11D-536F-4E4C-9E48-65C5698DF48F}" type="pres">
      <dgm:prSet presAssocID="{0EB923A8-012D-425E-8B4F-00C056C90E57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06ADC53-469E-4C26-A719-AEC1B5D8FB35}" type="pres">
      <dgm:prSet presAssocID="{0EB923A8-012D-425E-8B4F-00C056C90E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2CE3E5A-3251-4804-8D7A-B83B78D33C90}" type="pres">
      <dgm:prSet presAssocID="{0EB923A8-012D-425E-8B4F-00C056C90E57}" presName="spaceRect" presStyleCnt="0"/>
      <dgm:spPr/>
    </dgm:pt>
    <dgm:pt modelId="{79627CF0-B785-472C-8186-971A01E55C40}" type="pres">
      <dgm:prSet presAssocID="{0EB923A8-012D-425E-8B4F-00C056C90E57}" presName="textRect" presStyleLbl="revTx" presStyleIdx="2" presStyleCnt="4">
        <dgm:presLayoutVars>
          <dgm:chMax val="1"/>
          <dgm:chPref val="1"/>
        </dgm:presLayoutVars>
      </dgm:prSet>
      <dgm:spPr/>
    </dgm:pt>
    <dgm:pt modelId="{FE8BFA49-7157-48CB-87FB-0A9CAB242782}" type="pres">
      <dgm:prSet presAssocID="{9374B8D4-E50E-45FE-ADF6-AFDBE6E85C2C}" presName="sibTrans" presStyleCnt="0"/>
      <dgm:spPr/>
    </dgm:pt>
    <dgm:pt modelId="{6A4C9FDF-7D9B-4971-8FDE-02E94D279FAA}" type="pres">
      <dgm:prSet presAssocID="{ED45C721-5317-44AE-8221-040F59600A97}" presName="compNode" presStyleCnt="0"/>
      <dgm:spPr/>
    </dgm:pt>
    <dgm:pt modelId="{75366428-6037-4130-B5AD-12A2B2F949BF}" type="pres">
      <dgm:prSet presAssocID="{ED45C721-5317-44AE-8221-040F59600A97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9720F93-7902-4755-8F52-412ED2842477}" type="pres">
      <dgm:prSet presAssocID="{ED45C721-5317-44AE-8221-040F59600A9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459F5F4-2F51-4F8F-851C-AD2E357F74B7}" type="pres">
      <dgm:prSet presAssocID="{ED45C721-5317-44AE-8221-040F59600A97}" presName="spaceRect" presStyleCnt="0"/>
      <dgm:spPr/>
    </dgm:pt>
    <dgm:pt modelId="{D2A52B17-6B20-4446-97D4-6E47D655528C}" type="pres">
      <dgm:prSet presAssocID="{ED45C721-5317-44AE-8221-040F59600A9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96CC302-74B9-4CD5-B3B9-D1C33C2F7621}" type="presOf" srcId="{BC81042E-4087-4BCC-AF0E-07DB9644C568}" destId="{58E94668-EDF3-45DC-9C63-42D2368CF361}" srcOrd="0" destOrd="0" presId="urn:microsoft.com/office/officeart/2018/5/layout/IconLeafLabelList"/>
    <dgm:cxn modelId="{CFD73F10-CFB6-40DF-B355-0AADD99EAC1B}" type="presOf" srcId="{3F87349C-DB7A-4F0B-B1AA-6CA68E7C8A80}" destId="{07F0B9CD-BF22-4F9D-A4BF-C1AA78F95C17}" srcOrd="0" destOrd="0" presId="urn:microsoft.com/office/officeart/2018/5/layout/IconLeafLabelList"/>
    <dgm:cxn modelId="{6211E017-8F6B-4B30-B387-00950A90C644}" type="presOf" srcId="{0EB923A8-012D-425E-8B4F-00C056C90E57}" destId="{79627CF0-B785-472C-8186-971A01E55C40}" srcOrd="0" destOrd="0" presId="urn:microsoft.com/office/officeart/2018/5/layout/IconLeafLabelList"/>
    <dgm:cxn modelId="{DF342A22-E67A-47CD-8A4B-A9189D8A4322}" srcId="{B2D4590E-F342-40B2-947A-C49D350DE23B}" destId="{3F87349C-DB7A-4F0B-B1AA-6CA68E7C8A80}" srcOrd="0" destOrd="0" parTransId="{ADE73219-B88D-416D-9569-D1FD7CC1AC84}" sibTransId="{A90D82F2-4101-48A5-A0E1-474C8F15F237}"/>
    <dgm:cxn modelId="{9738A537-6F1F-463A-92C4-4A943A1E7C36}" srcId="{B2D4590E-F342-40B2-947A-C49D350DE23B}" destId="{BC81042E-4087-4BCC-AF0E-07DB9644C568}" srcOrd="1" destOrd="0" parTransId="{0E159D5F-35FD-4BC9-9C81-7F792A04F4BD}" sibTransId="{82C2AEAA-72D8-41EA-8BB0-D32D1EDBDCA3}"/>
    <dgm:cxn modelId="{6B8DD263-7559-4630-8057-FA979864A50E}" type="presOf" srcId="{ED45C721-5317-44AE-8221-040F59600A97}" destId="{D2A52B17-6B20-4446-97D4-6E47D655528C}" srcOrd="0" destOrd="0" presId="urn:microsoft.com/office/officeart/2018/5/layout/IconLeafLabelList"/>
    <dgm:cxn modelId="{9081C373-EA32-4456-8F2A-E8EAB9DD78F4}" type="presOf" srcId="{B2D4590E-F342-40B2-947A-C49D350DE23B}" destId="{C8FEF40C-748F-4289-A3B6-557FE50BD2DE}" srcOrd="0" destOrd="0" presId="urn:microsoft.com/office/officeart/2018/5/layout/IconLeafLabelList"/>
    <dgm:cxn modelId="{D8CEE27A-5A2B-469B-80AB-872A682F0A92}" srcId="{B2D4590E-F342-40B2-947A-C49D350DE23B}" destId="{0EB923A8-012D-425E-8B4F-00C056C90E57}" srcOrd="2" destOrd="0" parTransId="{7C3F662F-470E-4062-AD4B-9BF4367F6887}" sibTransId="{9374B8D4-E50E-45FE-ADF6-AFDBE6E85C2C}"/>
    <dgm:cxn modelId="{942C938D-DB85-45BA-9830-47A3C22639BF}" srcId="{B2D4590E-F342-40B2-947A-C49D350DE23B}" destId="{ED45C721-5317-44AE-8221-040F59600A97}" srcOrd="3" destOrd="0" parTransId="{7EDAA106-F0DA-4CE4-B8B5-408B3289D2B8}" sibTransId="{E7F974A4-0263-4FFB-A961-85F511ADDD02}"/>
    <dgm:cxn modelId="{466A99D0-76E5-4404-830D-DCFC6E4597DA}" type="presParOf" srcId="{C8FEF40C-748F-4289-A3B6-557FE50BD2DE}" destId="{FC349E90-E57D-46CA-B44B-FEA3BF8103A7}" srcOrd="0" destOrd="0" presId="urn:microsoft.com/office/officeart/2018/5/layout/IconLeafLabelList"/>
    <dgm:cxn modelId="{E06273EF-C954-456C-83AD-AECDD33C0E29}" type="presParOf" srcId="{FC349E90-E57D-46CA-B44B-FEA3BF8103A7}" destId="{B710D12A-4D55-4BFA-908A-995232382940}" srcOrd="0" destOrd="0" presId="urn:microsoft.com/office/officeart/2018/5/layout/IconLeafLabelList"/>
    <dgm:cxn modelId="{4446EC86-E032-45D3-83F3-2A383B6C1483}" type="presParOf" srcId="{FC349E90-E57D-46CA-B44B-FEA3BF8103A7}" destId="{C651442C-3443-48B1-9A46-36334D79FD1D}" srcOrd="1" destOrd="0" presId="urn:microsoft.com/office/officeart/2018/5/layout/IconLeafLabelList"/>
    <dgm:cxn modelId="{190EF6B7-038B-44B8-957F-215E4A4258F0}" type="presParOf" srcId="{FC349E90-E57D-46CA-B44B-FEA3BF8103A7}" destId="{58DEBA44-BC94-45D2-97B5-6DB1F7BD0AEF}" srcOrd="2" destOrd="0" presId="urn:microsoft.com/office/officeart/2018/5/layout/IconLeafLabelList"/>
    <dgm:cxn modelId="{FF7E8F20-27EC-41EC-9CE6-FB398B4324B1}" type="presParOf" srcId="{FC349E90-E57D-46CA-B44B-FEA3BF8103A7}" destId="{07F0B9CD-BF22-4F9D-A4BF-C1AA78F95C17}" srcOrd="3" destOrd="0" presId="urn:microsoft.com/office/officeart/2018/5/layout/IconLeafLabelList"/>
    <dgm:cxn modelId="{1EE130A2-60E5-47A2-A05C-DF466C5B0E2C}" type="presParOf" srcId="{C8FEF40C-748F-4289-A3B6-557FE50BD2DE}" destId="{229D11E3-C48E-4AFE-BEEB-18F63A048919}" srcOrd="1" destOrd="0" presId="urn:microsoft.com/office/officeart/2018/5/layout/IconLeafLabelList"/>
    <dgm:cxn modelId="{D7DDF264-F8E5-4A3B-86C6-ED6C29C2947F}" type="presParOf" srcId="{C8FEF40C-748F-4289-A3B6-557FE50BD2DE}" destId="{A8D636B8-61ED-48BE-96B0-B32A593A1180}" srcOrd="2" destOrd="0" presId="urn:microsoft.com/office/officeart/2018/5/layout/IconLeafLabelList"/>
    <dgm:cxn modelId="{75B7F205-46F2-49D5-8DDC-96C18565833E}" type="presParOf" srcId="{A8D636B8-61ED-48BE-96B0-B32A593A1180}" destId="{6AF6A9ED-C3A4-4D0B-BC6E-3361E981C8D9}" srcOrd="0" destOrd="0" presId="urn:microsoft.com/office/officeart/2018/5/layout/IconLeafLabelList"/>
    <dgm:cxn modelId="{69BC5420-DB62-43E3-8A6A-0FEBF47976FF}" type="presParOf" srcId="{A8D636B8-61ED-48BE-96B0-B32A593A1180}" destId="{F7672463-9FB4-4FC1-A46C-6E0BB3E1E4CC}" srcOrd="1" destOrd="0" presId="urn:microsoft.com/office/officeart/2018/5/layout/IconLeafLabelList"/>
    <dgm:cxn modelId="{EE6DFF81-C16F-472D-945A-E5474AB824E0}" type="presParOf" srcId="{A8D636B8-61ED-48BE-96B0-B32A593A1180}" destId="{5FBADB51-E446-4321-B6A6-8D6A9B010585}" srcOrd="2" destOrd="0" presId="urn:microsoft.com/office/officeart/2018/5/layout/IconLeafLabelList"/>
    <dgm:cxn modelId="{8F516AF9-46D6-40FD-97DF-C7866490CD27}" type="presParOf" srcId="{A8D636B8-61ED-48BE-96B0-B32A593A1180}" destId="{58E94668-EDF3-45DC-9C63-42D2368CF361}" srcOrd="3" destOrd="0" presId="urn:microsoft.com/office/officeart/2018/5/layout/IconLeafLabelList"/>
    <dgm:cxn modelId="{E900CA99-0D49-48E7-A386-0C38EBA6D33F}" type="presParOf" srcId="{C8FEF40C-748F-4289-A3B6-557FE50BD2DE}" destId="{92081686-B61B-47DB-BA25-3C64223F4F1E}" srcOrd="3" destOrd="0" presId="urn:microsoft.com/office/officeart/2018/5/layout/IconLeafLabelList"/>
    <dgm:cxn modelId="{CE366F59-D466-413E-8F88-F721D0D24946}" type="presParOf" srcId="{C8FEF40C-748F-4289-A3B6-557FE50BD2DE}" destId="{257F6D89-D713-4161-8754-94FE64C5BDCD}" srcOrd="4" destOrd="0" presId="urn:microsoft.com/office/officeart/2018/5/layout/IconLeafLabelList"/>
    <dgm:cxn modelId="{26CE5039-80A9-42BB-B9C1-594933EE817F}" type="presParOf" srcId="{257F6D89-D713-4161-8754-94FE64C5BDCD}" destId="{A2F0E11D-536F-4E4C-9E48-65C5698DF48F}" srcOrd="0" destOrd="0" presId="urn:microsoft.com/office/officeart/2018/5/layout/IconLeafLabelList"/>
    <dgm:cxn modelId="{863F97C8-E5A5-419F-803E-3AEA45FC0AF6}" type="presParOf" srcId="{257F6D89-D713-4161-8754-94FE64C5BDCD}" destId="{206ADC53-469E-4C26-A719-AEC1B5D8FB35}" srcOrd="1" destOrd="0" presId="urn:microsoft.com/office/officeart/2018/5/layout/IconLeafLabelList"/>
    <dgm:cxn modelId="{D06E13B9-F2B9-44DE-A11F-415564EB4A55}" type="presParOf" srcId="{257F6D89-D713-4161-8754-94FE64C5BDCD}" destId="{32CE3E5A-3251-4804-8D7A-B83B78D33C90}" srcOrd="2" destOrd="0" presId="urn:microsoft.com/office/officeart/2018/5/layout/IconLeafLabelList"/>
    <dgm:cxn modelId="{9377961D-C320-4C51-976E-8653421378CB}" type="presParOf" srcId="{257F6D89-D713-4161-8754-94FE64C5BDCD}" destId="{79627CF0-B785-472C-8186-971A01E55C40}" srcOrd="3" destOrd="0" presId="urn:microsoft.com/office/officeart/2018/5/layout/IconLeafLabelList"/>
    <dgm:cxn modelId="{9A4C6BDC-DEDE-443C-907B-883D941DD272}" type="presParOf" srcId="{C8FEF40C-748F-4289-A3B6-557FE50BD2DE}" destId="{FE8BFA49-7157-48CB-87FB-0A9CAB242782}" srcOrd="5" destOrd="0" presId="urn:microsoft.com/office/officeart/2018/5/layout/IconLeafLabelList"/>
    <dgm:cxn modelId="{80ECF845-12BB-400A-90C8-FE051D0868E4}" type="presParOf" srcId="{C8FEF40C-748F-4289-A3B6-557FE50BD2DE}" destId="{6A4C9FDF-7D9B-4971-8FDE-02E94D279FAA}" srcOrd="6" destOrd="0" presId="urn:microsoft.com/office/officeart/2018/5/layout/IconLeafLabelList"/>
    <dgm:cxn modelId="{599EB26C-18BE-4D6C-88F2-1C6911ADDCBC}" type="presParOf" srcId="{6A4C9FDF-7D9B-4971-8FDE-02E94D279FAA}" destId="{75366428-6037-4130-B5AD-12A2B2F949BF}" srcOrd="0" destOrd="0" presId="urn:microsoft.com/office/officeart/2018/5/layout/IconLeafLabelList"/>
    <dgm:cxn modelId="{C14DEF32-4300-45C3-9CB3-4C110D231154}" type="presParOf" srcId="{6A4C9FDF-7D9B-4971-8FDE-02E94D279FAA}" destId="{89720F93-7902-4755-8F52-412ED2842477}" srcOrd="1" destOrd="0" presId="urn:microsoft.com/office/officeart/2018/5/layout/IconLeafLabelList"/>
    <dgm:cxn modelId="{B2683993-B8F6-4152-9C14-4D068DC7FCE9}" type="presParOf" srcId="{6A4C9FDF-7D9B-4971-8FDE-02E94D279FAA}" destId="{0459F5F4-2F51-4F8F-851C-AD2E357F74B7}" srcOrd="2" destOrd="0" presId="urn:microsoft.com/office/officeart/2018/5/layout/IconLeafLabelList"/>
    <dgm:cxn modelId="{E0907D63-68EC-4447-A486-27484AA1EAF6}" type="presParOf" srcId="{6A4C9FDF-7D9B-4971-8FDE-02E94D279FAA}" destId="{D2A52B17-6B20-4446-97D4-6E47D655528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99E6F-51F8-455B-842D-0E1802177B9F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92A64-0C4D-4882-9B27-4CF2C10E28FC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57CB9-0482-4FB4-A92A-6F89DD804BA9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ptos Display" panose="02110004020202020204"/>
            </a:rPr>
            <a:t> </a:t>
          </a:r>
          <a:r>
            <a:rPr lang="en-US" sz="2200" kern="1200" dirty="0"/>
            <a:t>Scalability: Handling peak </a:t>
          </a:r>
          <a:r>
            <a:rPr lang="en-US" sz="2200" kern="1200" dirty="0">
              <a:latin typeface="Aptos Display" panose="02110004020202020204"/>
            </a:rPr>
            <a:t> </a:t>
          </a:r>
          <a:r>
            <a:rPr lang="en-US" sz="2200" kern="1200" dirty="0"/>
            <a:t>traffic without compromising performance.</a:t>
          </a:r>
        </a:p>
      </dsp:txBody>
      <dsp:txXfrm>
        <a:off x="1357965" y="2319"/>
        <a:ext cx="4887299" cy="1175727"/>
      </dsp:txXfrm>
    </dsp:sp>
    <dsp:sp modelId="{310B0B36-1EB3-4E3A-A44F-D9AD040DB016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CCAFB-DCE4-42C9-87BF-CA191948B06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4E107-EED8-45C2-A0B8-438B74BE407A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Data Management: Efficiently storing structured and unstructured data.</a:t>
          </a:r>
        </a:p>
      </dsp:txBody>
      <dsp:txXfrm>
        <a:off x="1357965" y="1471979"/>
        <a:ext cx="4887299" cy="1175727"/>
      </dsp:txXfrm>
    </dsp:sp>
    <dsp:sp modelId="{E6A079E1-C419-4C20-9662-7DDCFE94AC04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B1D7A-E173-45EE-A21B-B9DEBBFF90B9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F4216-2C4B-4D8F-B1A7-C81111D9480B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Security: Protecting user data with multiple layers of security.</a:t>
          </a:r>
        </a:p>
      </dsp:txBody>
      <dsp:txXfrm>
        <a:off x="1357965" y="2941639"/>
        <a:ext cx="4887299" cy="1175727"/>
      </dsp:txXfrm>
    </dsp:sp>
    <dsp:sp modelId="{4B934D7C-84F0-4CB6-9B56-1EDD19ABF646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581CA-579D-4E26-B220-DD2A051DF16E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E5F4F-9710-4D3F-99E0-2B95CF0E9CD5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Integration: Managing API integrations with external services like YouTube.</a:t>
          </a:r>
        </a:p>
      </dsp:txBody>
      <dsp:txXfrm>
        <a:off x="1357965" y="4411299"/>
        <a:ext cx="4887299" cy="1175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FF3DF-D2F8-4009-8B82-869EA8992ED9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842E0-24A9-4120-A1C0-C93545538568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Microservices Architecture: Scalability and maintainability.</a:t>
          </a:r>
        </a:p>
      </dsp:txBody>
      <dsp:txXfrm>
        <a:off x="569079" y="2427788"/>
        <a:ext cx="2072362" cy="720000"/>
      </dsp:txXfrm>
    </dsp:sp>
    <dsp:sp modelId="{8D8D57E5-7351-4D6C-AFF4-AA6A19D29281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78499-8A78-4577-A41B-9441D38E4C83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Cloud-Native Design: Leveraging AWS services.</a:t>
          </a:r>
        </a:p>
      </dsp:txBody>
      <dsp:txXfrm>
        <a:off x="3004105" y="2427788"/>
        <a:ext cx="2072362" cy="720000"/>
      </dsp:txXfrm>
    </dsp:sp>
    <dsp:sp modelId="{BD57ADB4-71DA-422F-8A8A-5FAFBC11AAEA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EA0F3-BF0E-45E0-8994-F1D4D7B5FBDD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Data Security: Encryption and secure access controls.</a:t>
          </a:r>
        </a:p>
      </dsp:txBody>
      <dsp:txXfrm>
        <a:off x="5439131" y="2427788"/>
        <a:ext cx="2072362" cy="720000"/>
      </dsp:txXfrm>
    </dsp:sp>
    <dsp:sp modelId="{0AA66BFE-698B-4D79-A143-298CB31C5496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2D2DE-5A87-4A0D-B608-FEB1C95B32C0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Serverless Computing: AWS Lambda for API integrations.</a:t>
          </a:r>
        </a:p>
      </dsp:txBody>
      <dsp:txXfrm>
        <a:off x="7874157" y="2427788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0B0FC-F372-483C-BC38-582755706208}">
      <dsp:nvSpPr>
        <dsp:cNvPr id="0" name=""/>
        <dsp:cNvSpPr/>
      </dsp:nvSpPr>
      <dsp:spPr>
        <a:xfrm>
          <a:off x="0" y="0"/>
          <a:ext cx="49718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C7998-C3FD-44DE-86EC-E9842F818C48}">
      <dsp:nvSpPr>
        <dsp:cNvPr id="0" name=""/>
        <dsp:cNvSpPr/>
      </dsp:nvSpPr>
      <dsp:spPr>
        <a:xfrm>
          <a:off x="0" y="0"/>
          <a:ext cx="4971824" cy="117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VPC: Custom VPC with public and private subnets.</a:t>
          </a:r>
        </a:p>
      </dsp:txBody>
      <dsp:txXfrm>
        <a:off x="0" y="0"/>
        <a:ext cx="4971824" cy="1170145"/>
      </dsp:txXfrm>
    </dsp:sp>
    <dsp:sp modelId="{7DAEEEB1-93E2-41A9-85A4-72E87CF351A5}">
      <dsp:nvSpPr>
        <dsp:cNvPr id="0" name=""/>
        <dsp:cNvSpPr/>
      </dsp:nvSpPr>
      <dsp:spPr>
        <a:xfrm>
          <a:off x="0" y="1170145"/>
          <a:ext cx="49718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72751-71B7-4939-BA09-96F0F7994E54}">
      <dsp:nvSpPr>
        <dsp:cNvPr id="0" name=""/>
        <dsp:cNvSpPr/>
      </dsp:nvSpPr>
      <dsp:spPr>
        <a:xfrm>
          <a:off x="0" y="1170145"/>
          <a:ext cx="4971824" cy="117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EC2 Instances: Auto Scaling for dynamic resource management.</a:t>
          </a:r>
        </a:p>
      </dsp:txBody>
      <dsp:txXfrm>
        <a:off x="0" y="1170145"/>
        <a:ext cx="4971824" cy="1170145"/>
      </dsp:txXfrm>
    </dsp:sp>
    <dsp:sp modelId="{1C334D96-7353-43C2-987A-CC33A9195501}">
      <dsp:nvSpPr>
        <dsp:cNvPr id="0" name=""/>
        <dsp:cNvSpPr/>
      </dsp:nvSpPr>
      <dsp:spPr>
        <a:xfrm>
          <a:off x="0" y="2340291"/>
          <a:ext cx="49718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54EE5-A33B-4F8C-A13E-F08BBA48B04E}">
      <dsp:nvSpPr>
        <dsp:cNvPr id="0" name=""/>
        <dsp:cNvSpPr/>
      </dsp:nvSpPr>
      <dsp:spPr>
        <a:xfrm>
          <a:off x="0" y="2340291"/>
          <a:ext cx="4971824" cy="117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RDS PostgreSQL: Multi-AZ deployment for high availability.</a:t>
          </a:r>
        </a:p>
      </dsp:txBody>
      <dsp:txXfrm>
        <a:off x="0" y="2340291"/>
        <a:ext cx="4971824" cy="1170145"/>
      </dsp:txXfrm>
    </dsp:sp>
    <dsp:sp modelId="{E8DD95B1-99F2-4DA4-A9AA-CD9D404CEAE4}">
      <dsp:nvSpPr>
        <dsp:cNvPr id="0" name=""/>
        <dsp:cNvSpPr/>
      </dsp:nvSpPr>
      <dsp:spPr>
        <a:xfrm>
          <a:off x="0" y="3510437"/>
          <a:ext cx="49718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B3AAF-20D5-4A47-94B4-845189F1E9B7}">
      <dsp:nvSpPr>
        <dsp:cNvPr id="0" name=""/>
        <dsp:cNvSpPr/>
      </dsp:nvSpPr>
      <dsp:spPr>
        <a:xfrm>
          <a:off x="0" y="3510437"/>
          <a:ext cx="4971824" cy="117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MongoDB Atlas: Sharding and replication for scalability.</a:t>
          </a:r>
        </a:p>
      </dsp:txBody>
      <dsp:txXfrm>
        <a:off x="0" y="3510437"/>
        <a:ext cx="4971824" cy="11701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0D12A-4D55-4BFA-908A-995232382940}">
      <dsp:nvSpPr>
        <dsp:cNvPr id="0" name=""/>
        <dsp:cNvSpPr/>
      </dsp:nvSpPr>
      <dsp:spPr>
        <a:xfrm>
          <a:off x="56292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1442C-3443-48B1-9A46-36334D79FD1D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0B9CD-BF22-4F9D-A4BF-C1AA78F95C17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kern="1200" dirty="0"/>
            <a:t> Frontend: Main pages completed; route implementations pending.</a:t>
          </a:r>
          <a:endParaRPr lang="en-US" sz="1200" kern="1200" dirty="0"/>
        </a:p>
      </dsp:txBody>
      <dsp:txXfrm>
        <a:off x="100682" y="2684598"/>
        <a:ext cx="2370489" cy="720000"/>
      </dsp:txXfrm>
    </dsp:sp>
    <dsp:sp modelId="{6AF6A9ED-C3A4-4D0B-BC6E-3361E981C8D9}">
      <dsp:nvSpPr>
        <dsp:cNvPr id="0" name=""/>
        <dsp:cNvSpPr/>
      </dsp:nvSpPr>
      <dsp:spPr>
        <a:xfrm>
          <a:off x="334825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72463-9FB4-4FC1-A46C-6E0BB3E1E4CC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94668-EDF3-45DC-9C63-42D2368CF361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kern="1200" dirty="0"/>
            <a:t> Backend: APIs implemented; Lambda integration in progress.</a:t>
          </a:r>
          <a:endParaRPr lang="en-US" sz="1200" kern="1200" dirty="0"/>
        </a:p>
      </dsp:txBody>
      <dsp:txXfrm>
        <a:off x="2886007" y="2684598"/>
        <a:ext cx="2370489" cy="720000"/>
      </dsp:txXfrm>
    </dsp:sp>
    <dsp:sp modelId="{A2F0E11D-536F-4E4C-9E48-65C5698DF48F}">
      <dsp:nvSpPr>
        <dsp:cNvPr id="0" name=""/>
        <dsp:cNvSpPr/>
      </dsp:nvSpPr>
      <dsp:spPr>
        <a:xfrm>
          <a:off x="613357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ADC53-469E-4C26-A719-AEC1B5D8FB35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27CF0-B785-472C-8186-971A01E55C40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kern="1200" dirty="0"/>
            <a:t> Database: RDS PostgreSQL and MongoDB Atlas configured.</a:t>
          </a:r>
          <a:endParaRPr lang="en-US" sz="1200" kern="1200" dirty="0"/>
        </a:p>
      </dsp:txBody>
      <dsp:txXfrm>
        <a:off x="5671332" y="2684598"/>
        <a:ext cx="2370489" cy="720000"/>
      </dsp:txXfrm>
    </dsp:sp>
    <dsp:sp modelId="{75366428-6037-4130-B5AD-12A2B2F949BF}">
      <dsp:nvSpPr>
        <dsp:cNvPr id="0" name=""/>
        <dsp:cNvSpPr/>
      </dsp:nvSpPr>
      <dsp:spPr>
        <a:xfrm>
          <a:off x="891890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20F93-7902-4755-8F52-412ED2842477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52B17-6B20-4446-97D4-6E47D655528C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kern="1200" dirty="0"/>
            <a:t> Security: IAM roles and security groups configured; ongoing testing.</a:t>
          </a:r>
          <a:endParaRPr lang="en-US" sz="1200" kern="1200" dirty="0"/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3CE5-B1E8-248D-8271-D8ACFECDA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BFD15-8293-7A67-CBFD-A040B2287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BA7EF-A2A1-0735-4447-FA9F95EF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7FD-896B-40A1-8D74-0F5AF6DEAB7A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273FB-B0A6-1F20-6788-E50CC344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0D8E3-7786-3ABB-93AB-59B456A0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475C-DD86-4B1E-AF90-F3B6D8E15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53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84C6-372D-EE30-D9A8-5C708E9D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093F1-B8C4-728A-4FCA-C6A7996FC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67C4D-14F0-9AE0-2162-7E881164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7FD-896B-40A1-8D74-0F5AF6DEAB7A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ECB47-A75D-3D92-3CFB-BEB55EE5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087A5-7561-267D-34AC-2D7DFAA8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475C-DD86-4B1E-AF90-F3B6D8E15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27E47-9A97-6C2D-C9DC-CE072A0F3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BA47F-6BF0-F688-F65C-5E06044E1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92A69-C3FD-860E-3C57-21527708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7FD-896B-40A1-8D74-0F5AF6DEAB7A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9FC75-5DE4-B19E-B875-BA5FC89E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72A62-E205-4323-A764-ACF61F84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475C-DD86-4B1E-AF90-F3B6D8E15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2273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A8C4-C6E7-2687-0506-25A7D37A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F5921-BB1F-1190-786B-B6C2410F6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E5A90-89C4-B137-2894-260BEF55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7FD-896B-40A1-8D74-0F5AF6DEAB7A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19195-E0B2-308F-EF53-00FEE1B5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B7FD9-BE88-70FF-ADE9-B35B9707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475C-DD86-4B1E-AF90-F3B6D8E15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257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CCC5-C140-E6EF-778C-D098CFB6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EC382-E860-C6C3-6DB2-EA189F9BE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98C4D-43F2-1482-F632-02D08BE8C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7FD-896B-40A1-8D74-0F5AF6DEAB7A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F537B-7892-19F1-2772-CE74F99C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CD0BB-ACA6-1A4B-80E4-88DEA672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475C-DD86-4B1E-AF90-F3B6D8E15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77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742A-F88D-ED91-437C-26E9734B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F4707-0351-EC39-1B75-4F4B77A85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BB1C5-5B2A-C2EC-1E35-E1625E2A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7FD-896B-40A1-8D74-0F5AF6DEAB7A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D44CA-5EF4-7617-AC1E-E93D7871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9279F-A478-8194-5487-5FF85CD1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475C-DD86-4B1E-AF90-F3B6D8E15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695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40EE-2B66-54D0-5F0D-F2F67CD8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496E-0BDB-FD43-81ED-2F04551E4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2E324-2B44-64CC-5173-2FE5BB4B5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573B8-E17B-6792-6C41-B8F19712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7FD-896B-40A1-8D74-0F5AF6DEAB7A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D3D6F-096C-CFF6-4370-B04F750A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14186-E543-507D-C334-BCF9DF60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475C-DD86-4B1E-AF90-F3B6D8E15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91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8C3E-0161-5F07-1F9D-89E3B43E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40C8A-1F0C-9379-C5AE-171297E93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9A895-A807-4772-52FD-73AC406EA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86D1C-041D-AD04-0C64-6B09CBE26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A0753-725A-756D-0C5D-5E2C1CE7A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869DE-3F97-088F-D977-A3ADF351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7FD-896B-40A1-8D74-0F5AF6DEAB7A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AD1B5-1972-EA9A-7247-68E457FF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5994D-8B4E-47DF-FA29-79F18EDA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475C-DD86-4B1E-AF90-F3B6D8E15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66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1419-A752-00F9-14A3-01778095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68FA5E-97BC-66E1-39DE-9C6F952F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7FD-896B-40A1-8D74-0F5AF6DEAB7A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761F7-CED7-DBA4-B85E-426774D4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0D86-CA42-3702-4780-BABF6530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475C-DD86-4B1E-AF90-F3B6D8E15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49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FAFBA-FC8A-8026-9A8F-FE00EDA7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7FD-896B-40A1-8D74-0F5AF6DEAB7A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5A951-B234-7829-1C6D-77D53279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CBB3B-9B25-2F27-B87E-3E2F0E01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475C-DD86-4B1E-AF90-F3B6D8E15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89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71E2-6B60-4A41-4EB4-F814ACD9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0036-D23C-E5EA-11B3-8DD2D416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A88C0-FD44-9740-DF93-46FCD2769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CDCB2-2E60-AC94-58D3-841DCC93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7FD-896B-40A1-8D74-0F5AF6DEAB7A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A2EF7-8477-1EF9-0432-FE2DB80E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9FE73-9B94-293F-5D2F-5781EAF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475C-DD86-4B1E-AF90-F3B6D8E15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19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34B2-5427-5F5E-A89F-E7CF2777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37208-BF6B-5C9C-F6CB-2EE1BD2D3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E0F3A-D34C-0F5E-0E77-333E01F88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35A21-26AC-EA21-CAE1-4976318B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7FD-896B-40A1-8D74-0F5AF6DEAB7A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E46B3-81AE-9458-BCEF-7821EA9D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D188C-5843-F255-D1D2-B82F969E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475C-DD86-4B1E-AF90-F3B6D8E15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763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B1F72-6828-7361-3A10-5C5AEB58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D7491-B25E-D39B-7296-E8CD587B7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18C17-3218-8BC6-EBC2-08E2389E3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B887FD-896B-40A1-8D74-0F5AF6DEAB7A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C7CB5-9653-6E7F-EDF9-73A64260C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E292-5EF5-66D8-4063-AC863F494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9F475C-DD86-4B1E-AF90-F3B6D8E15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263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egetables on a kitchen table">
            <a:extLst>
              <a:ext uri="{FF2B5EF4-FFF2-40B4-BE49-F238E27FC236}">
                <a16:creationId xmlns:a16="http://schemas.microsoft.com/office/drawing/2014/main" id="{53DA61D5-C922-870B-6795-7F817768F1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CDA889-A438-6FFF-36FF-52975C695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Smart-Kitchen-Helper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846E6-27D9-0DD0-A45F-8C43EBD17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25679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Amit Christian: </a:t>
            </a:r>
            <a:r>
              <a:rPr lang="en-CA" dirty="0">
                <a:solidFill>
                  <a:srgbClr val="FFFFFF"/>
                </a:solidFill>
                <a:ea typeface="+mn-lt"/>
                <a:cs typeface="+mn-lt"/>
              </a:rPr>
              <a:t>100937637</a:t>
            </a:r>
            <a:endParaRPr lang="en-US" dirty="0"/>
          </a:p>
          <a:p>
            <a:r>
              <a:rPr lang="en-CA" dirty="0">
                <a:solidFill>
                  <a:srgbClr val="FFFFFF"/>
                </a:solidFill>
              </a:rPr>
              <a:t>Sagar Parmar: 100942558</a:t>
            </a:r>
          </a:p>
          <a:p>
            <a:r>
              <a:rPr lang="en-CA" dirty="0">
                <a:solidFill>
                  <a:srgbClr val="FFFFFF"/>
                </a:solidFill>
              </a:rPr>
              <a:t>Shukan Thakkar: </a:t>
            </a:r>
            <a:r>
              <a:rPr lang="en-CA" dirty="0">
                <a:solidFill>
                  <a:srgbClr val="FFFFFF"/>
                </a:solidFill>
                <a:ea typeface="+mn-lt"/>
                <a:cs typeface="+mn-lt"/>
              </a:rPr>
              <a:t>100944139</a:t>
            </a:r>
          </a:p>
          <a:p>
            <a:r>
              <a:rPr lang="en-CA" dirty="0">
                <a:solidFill>
                  <a:srgbClr val="FFFFFF"/>
                </a:solidFill>
              </a:rPr>
              <a:t> Jinal </a:t>
            </a:r>
            <a:r>
              <a:rPr lang="en-CA" err="1">
                <a:solidFill>
                  <a:srgbClr val="FFFFFF"/>
                </a:solidFill>
              </a:rPr>
              <a:t>Bambhroliya</a:t>
            </a:r>
            <a:r>
              <a:rPr lang="en-CA" dirty="0">
                <a:solidFill>
                  <a:srgbClr val="FFFFFF"/>
                </a:solidFill>
              </a:rPr>
              <a:t>: 100964562</a:t>
            </a:r>
          </a:p>
          <a:p>
            <a:r>
              <a:rPr lang="en-CA" err="1">
                <a:solidFill>
                  <a:srgbClr val="FFFFFF"/>
                </a:solidFill>
              </a:rPr>
              <a:t>Arundarasi</a:t>
            </a:r>
            <a:r>
              <a:rPr lang="en-CA" dirty="0">
                <a:solidFill>
                  <a:srgbClr val="FFFFFF"/>
                </a:solidFill>
              </a:rPr>
              <a:t> Rajendran: 100946579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887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FCF7E-5505-476D-EE9F-029D23DC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Current Progress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B027BFE-4E54-7201-2E3C-8054B3D3B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691663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605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7B816-3282-CCFF-802D-2134AF46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D11B3-9550-A7F9-512D-0E30BA42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The Smart-Kitchen-Helper project leverages AWS to provide a scalable, secure, and efficient kitchen management solution. Ongoing development focuses on enhancing the user experience and ensuring robustness through continuous testing.</a:t>
            </a:r>
            <a:endParaRPr lang="en-US" dirty="0"/>
          </a:p>
        </p:txBody>
      </p:sp>
      <p:pic>
        <p:nvPicPr>
          <p:cNvPr id="15" name="Picture 14" descr="Kitchen with plants">
            <a:extLst>
              <a:ext uri="{FF2B5EF4-FFF2-40B4-BE49-F238E27FC236}">
                <a16:creationId xmlns:a16="http://schemas.microsoft.com/office/drawing/2014/main" id="{39DB123A-8095-D7BC-6DCC-C8D5FBA241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64" r="3423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4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4E1F3-8763-EEB6-D435-640615AD2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7F510-AF26-11CD-1B78-27F71AE9F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The Smart-Kitchen-Helper project is a cloud-based web application designed to manage kitchen resources. It helps users track ingredients, find recipes, and access multimedia content, leveraging AWS for scalability, availability, and security.</a:t>
            </a:r>
            <a:endParaRPr lang="en-US" dirty="0"/>
          </a:p>
        </p:txBody>
      </p:sp>
      <p:pic>
        <p:nvPicPr>
          <p:cNvPr id="5" name="Picture 4" descr="Kitchen interior in white">
            <a:extLst>
              <a:ext uri="{FF2B5EF4-FFF2-40B4-BE49-F238E27FC236}">
                <a16:creationId xmlns:a16="http://schemas.microsoft.com/office/drawing/2014/main" id="{BD39C9ED-1A4B-8D8C-A5EB-3F45C3DD4E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076" r="2120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3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898D5-0FB2-E328-FA50-060043D1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3CE8C-65C3-BB43-9F2E-AA6D5D133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Simplified Ingredient Management</a:t>
            </a:r>
          </a:p>
          <a:p>
            <a:r>
              <a:rPr lang="en-US" sz="2000" dirty="0"/>
              <a:t>Intelligent Recipe Discovery</a:t>
            </a:r>
          </a:p>
          <a:p>
            <a:r>
              <a:rPr lang="en-US" sz="2000" dirty="0"/>
              <a:t>Enhanced Cooking Experience</a:t>
            </a:r>
          </a:p>
          <a:p>
            <a:r>
              <a:rPr lang="en-US" sz="2000" dirty="0"/>
              <a:t>Scalability and Reliability</a:t>
            </a:r>
          </a:p>
          <a:p>
            <a:r>
              <a:rPr lang="en-US" sz="2000" dirty="0"/>
              <a:t>Robust Security</a:t>
            </a:r>
          </a:p>
        </p:txBody>
      </p:sp>
      <p:pic>
        <p:nvPicPr>
          <p:cNvPr id="5" name="Picture 4" descr="Vegetables and fruits in a row">
            <a:extLst>
              <a:ext uri="{FF2B5EF4-FFF2-40B4-BE49-F238E27FC236}">
                <a16:creationId xmlns:a16="http://schemas.microsoft.com/office/drawing/2014/main" id="{8EF1CE19-80BC-0BF3-272E-818888D245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57" r="32142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7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ECCB6-D65A-274C-EC68-0A5AE2D7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Background: Scenario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FAEB8-24F8-375D-3062-A78A97657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The project addresses common challenges in kitchen management, such as ingredient tracking, meal planning, and recipe discovery. The goal is to reduce food waste and improve the cooking experience.</a:t>
            </a:r>
            <a:endParaRPr lang="en-US" dirty="0"/>
          </a:p>
        </p:txBody>
      </p:sp>
      <p:pic>
        <p:nvPicPr>
          <p:cNvPr id="5" name="Picture 4" descr="A chopping board with spices on top">
            <a:extLst>
              <a:ext uri="{FF2B5EF4-FFF2-40B4-BE49-F238E27FC236}">
                <a16:creationId xmlns:a16="http://schemas.microsoft.com/office/drawing/2014/main" id="{931EDA87-F49C-A877-3BC3-043A656D9D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95" r="17678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6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81EF4-0BAD-606E-38F5-A2577F62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Technical Challenges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027B454-1AF2-2453-287F-5A3B54220B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758780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699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9FD34-9EA7-2C51-EAC0-9FE2E6F1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 Methodologies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CFF1A3B-D14B-64EF-8196-36983A608E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6949719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30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0D6772-5550-42D5-B8BC-CDE283656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DB0DD1-0F30-4B7E-A6DC-3DDA7D5B3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loud shaped hard drive with cables">
            <a:extLst>
              <a:ext uri="{FF2B5EF4-FFF2-40B4-BE49-F238E27FC236}">
                <a16:creationId xmlns:a16="http://schemas.microsoft.com/office/drawing/2014/main" id="{FB7A2963-3812-B860-9E71-77BDE42535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74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B579C1-419A-307C-AC70-F05DF295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69"/>
            <a:ext cx="4155825" cy="40720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Design Rationale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15674-CBD2-7DAC-BB56-A1789A2A9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551" y="1671569"/>
            <a:ext cx="6167248" cy="40720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>
                <a:solidFill>
                  <a:srgbClr val="FFFFFF"/>
                </a:solidFill>
              </a:rPr>
              <a:t>AWS as the Cloud Provider: Flexibility and global reach.</a:t>
            </a:r>
            <a:endParaRPr lang="en-US"/>
          </a:p>
          <a:p>
            <a:pPr algn="just"/>
            <a:r>
              <a:rPr lang="en-US" sz="2000" dirty="0">
                <a:solidFill>
                  <a:srgbClr val="FFFFFF"/>
                </a:solidFill>
              </a:rPr>
              <a:t>Multi-AZ Deployment: Ensuring high availability.</a:t>
            </a:r>
          </a:p>
          <a:p>
            <a:pPr algn="just"/>
            <a:r>
              <a:rPr lang="en-US" sz="2000" dirty="0">
                <a:solidFill>
                  <a:srgbClr val="FFFFFF"/>
                </a:solidFill>
              </a:rPr>
              <a:t>Use of MongoDB Atlas: Handling unstructured data.</a:t>
            </a:r>
          </a:p>
          <a:p>
            <a:pPr algn="just"/>
            <a:r>
              <a:rPr lang="en-US" sz="2000" dirty="0">
                <a:solidFill>
                  <a:srgbClr val="FFFFFF"/>
                </a:solidFill>
              </a:rPr>
              <a:t>NAT Gateway: Secure internet access for private instances.</a:t>
            </a:r>
          </a:p>
        </p:txBody>
      </p:sp>
    </p:spTree>
    <p:extLst>
      <p:ext uri="{BB962C8B-B14F-4D97-AF65-F5344CB8AC3E}">
        <p14:creationId xmlns:p14="http://schemas.microsoft.com/office/powerpoint/2010/main" val="140826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81518-A2F8-630D-D330-DFBA39CE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E4A52-5780-6A4A-61EF-A65119A4E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AWS-based architecture with EC2, RDS, MongoDB, and Load Balancer.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A9F48CD-B2E4-FF2A-0C8B-1A8F12D377A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1044" y="467208"/>
            <a:ext cx="7040350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9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1A910-7948-5262-69A2-BA45D346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Smart kitchen Helper- AWS  Implementation Details</a:t>
            </a:r>
          </a:p>
        </p:txBody>
      </p:sp>
      <p:graphicFrame>
        <p:nvGraphicFramePr>
          <p:cNvPr id="23" name="Text Placeholder 2">
            <a:extLst>
              <a:ext uri="{FF2B5EF4-FFF2-40B4-BE49-F238E27FC236}">
                <a16:creationId xmlns:a16="http://schemas.microsoft.com/office/drawing/2014/main" id="{F90CD506-D3D9-E5D6-E0E2-313EBD2F2C5F}"/>
              </a:ext>
            </a:extLst>
          </p:cNvPr>
          <p:cNvGraphicFramePr/>
          <p:nvPr/>
        </p:nvGraphicFramePr>
        <p:xfrm>
          <a:off x="6291923" y="1239927"/>
          <a:ext cx="4971824" cy="4680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528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385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Smart-Kitchen-Helper Project</vt:lpstr>
      <vt:lpstr>Project Overview</vt:lpstr>
      <vt:lpstr>Objectives</vt:lpstr>
      <vt:lpstr>Background: Scenario</vt:lpstr>
      <vt:lpstr>Technical Challenges</vt:lpstr>
      <vt:lpstr>Design Methodologies</vt:lpstr>
      <vt:lpstr>Design Rationale</vt:lpstr>
      <vt:lpstr>Project Architecture</vt:lpstr>
      <vt:lpstr>Smart kitchen Helper- AWS  Implementation Details</vt:lpstr>
      <vt:lpstr>Current Progress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Smart-Kitchen-Helper Project</dc:title>
  <dc:creator>Riddhi Patel</dc:creator>
  <cp:lastModifiedBy>Riddhi Patel</cp:lastModifiedBy>
  <cp:revision>49</cp:revision>
  <dcterms:created xsi:type="dcterms:W3CDTF">2024-08-07T00:45:50Z</dcterms:created>
  <dcterms:modified xsi:type="dcterms:W3CDTF">2024-08-07T02:49:51Z</dcterms:modified>
</cp:coreProperties>
</file>