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JqbaQvLE9meBg86+UkEACuD2K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638300" y="449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b="1" lang="iw-IL" sz="9600"/>
              <a:t>Maze Generator</a:t>
            </a:r>
            <a:endParaRPr b="1" sz="96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435100" y="4356100"/>
            <a:ext cx="914400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iw-IL" sz="4000"/>
              <a:t>By: Re’em Mikulski</a:t>
            </a:r>
            <a:endParaRPr b="1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w-IL"/>
              <a:t>סידור ה Main  - כמה שיותר מובן וקריא</a:t>
            </a:r>
            <a:endParaRPr/>
          </a:p>
        </p:txBody>
      </p:sp>
      <p:pic>
        <p:nvPicPr>
          <p:cNvPr id="161" name="Google Shape;16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0481" y="1291758"/>
            <a:ext cx="2666283" cy="556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96220"/>
            <a:ext cx="2572109" cy="695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850" y="4114510"/>
            <a:ext cx="4064926" cy="254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524" y="373057"/>
            <a:ext cx="4064926" cy="254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73837" y="658419"/>
            <a:ext cx="4064926" cy="254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524" y="4114510"/>
            <a:ext cx="4064926" cy="254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38763" y="286431"/>
            <a:ext cx="4064926" cy="254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3837" y="3742522"/>
            <a:ext cx="4064926" cy="254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5037" y="3848510"/>
            <a:ext cx="4064926" cy="254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5037" y="586431"/>
            <a:ext cx="4064926" cy="254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737" y="436431"/>
            <a:ext cx="4064926" cy="254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737" y="3813220"/>
            <a:ext cx="4064926" cy="254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w-IL"/>
              <a:t>למה בחרתי לבנות יוצר מבוך (Maze Generator)</a:t>
            </a:r>
            <a:endParaRPr b="1"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w-IL"/>
              <a:t>רציתי לבנות בפעם ראשונה פרויקט שכולל אלגוריתמיקה 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w-IL"/>
              <a:t>האלגוריתם של המבוך התאים, מאוד מעניין ואתגר מעניין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w-IL"/>
              <a:t>רציתי לעבוד עם פרויקט שאני יכול להפריד בצורה ברורה בין הגרפיקה לבין האלגוריתמיקה – frontend – Backend.</a:t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943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w-IL"/>
              <a:t>תהליך בניית הפרויקט:</a:t>
            </a:r>
            <a:endParaRPr b="1"/>
          </a:p>
        </p:txBody>
      </p:sp>
      <p:sp>
        <p:nvSpPr>
          <p:cNvPr id="115" name="Google Shape;115;p5"/>
          <p:cNvSpPr/>
          <p:nvPr/>
        </p:nvSpPr>
        <p:spPr>
          <a:xfrm>
            <a:off x="1193533" y="539015"/>
            <a:ext cx="2146433" cy="1151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ללמוד את האלגוריתם ותכנון של כל הקוד לפני בדפים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5"/>
          <p:cNvCxnSpPr>
            <a:stCxn id="115" idx="2"/>
            <a:endCxn id="117" idx="0"/>
          </p:cNvCxnSpPr>
          <p:nvPr/>
        </p:nvCxnSpPr>
        <p:spPr>
          <a:xfrm flipH="1" rot="-5400000">
            <a:off x="2069649" y="1887788"/>
            <a:ext cx="394800" cy="6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5"/>
          <p:cNvSpPr/>
          <p:nvPr/>
        </p:nvSpPr>
        <p:spPr>
          <a:xfrm>
            <a:off x="1193532" y="2085548"/>
            <a:ext cx="2146433" cy="1151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יצירה של כל המבנה הגרפי של הפרויקט - frontend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5"/>
          <p:cNvCxnSpPr>
            <a:stCxn id="117" idx="3"/>
            <a:endCxn id="119" idx="1"/>
          </p:cNvCxnSpPr>
          <p:nvPr/>
        </p:nvCxnSpPr>
        <p:spPr>
          <a:xfrm>
            <a:off x="3339965" y="2661385"/>
            <a:ext cx="1905900" cy="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" name="Google Shape;119;p5"/>
          <p:cNvSpPr/>
          <p:nvPr/>
        </p:nvSpPr>
        <p:spPr>
          <a:xfrm>
            <a:off x="5245768" y="2085548"/>
            <a:ext cx="2146433" cy="1151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כתיבה של כל האלגוריתם שתוכנן בדפים </a:t>
            </a:r>
            <a:endParaRPr/>
          </a:p>
        </p:txBody>
      </p:sp>
      <p:cxnSp>
        <p:nvCxnSpPr>
          <p:cNvPr id="120" name="Google Shape;120;p5"/>
          <p:cNvCxnSpPr>
            <a:stCxn id="119" idx="3"/>
            <a:endCxn id="121" idx="1"/>
          </p:cNvCxnSpPr>
          <p:nvPr/>
        </p:nvCxnSpPr>
        <p:spPr>
          <a:xfrm flipH="1" rot="10800000">
            <a:off x="7392201" y="2646085"/>
            <a:ext cx="2194500" cy="153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5"/>
          <p:cNvSpPr/>
          <p:nvPr/>
        </p:nvSpPr>
        <p:spPr>
          <a:xfrm>
            <a:off x="9586762" y="2070308"/>
            <a:ext cx="2146433" cy="1151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הוספת רדום ברמה גבוהה וסידור באגים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5"/>
          <p:cNvCxnSpPr>
            <a:stCxn id="121" idx="2"/>
            <a:endCxn id="123" idx="0"/>
          </p:cNvCxnSpPr>
          <p:nvPr/>
        </p:nvCxnSpPr>
        <p:spPr>
          <a:xfrm>
            <a:off x="10659978" y="3221981"/>
            <a:ext cx="0" cy="10710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5"/>
          <p:cNvSpPr/>
          <p:nvPr/>
        </p:nvSpPr>
        <p:spPr>
          <a:xfrm>
            <a:off x="9586761" y="4292865"/>
            <a:ext cx="2146433" cy="1151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שיפור מבנה הפונקציות ויעילות התוכנה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5"/>
          <p:cNvCxnSpPr>
            <a:stCxn id="123" idx="1"/>
            <a:endCxn id="125" idx="3"/>
          </p:cNvCxnSpPr>
          <p:nvPr/>
        </p:nvCxnSpPr>
        <p:spPr>
          <a:xfrm rot="10800000">
            <a:off x="8513661" y="4868701"/>
            <a:ext cx="1073100" cy="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5"/>
          <p:cNvSpPr/>
          <p:nvPr/>
        </p:nvSpPr>
        <p:spPr>
          <a:xfrm>
            <a:off x="6367112" y="4292865"/>
            <a:ext cx="2146433" cy="1151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תכנון הוספת Secret Settings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3147462" y="4250390"/>
            <a:ext cx="2146433" cy="1151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הוספת Secret Settings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5"/>
          <p:cNvCxnSpPr>
            <a:stCxn id="125" idx="1"/>
            <a:endCxn id="126" idx="3"/>
          </p:cNvCxnSpPr>
          <p:nvPr/>
        </p:nvCxnSpPr>
        <p:spPr>
          <a:xfrm rot="10800000">
            <a:off x="5294012" y="4826101"/>
            <a:ext cx="1073100" cy="426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5"/>
          <p:cNvSpPr/>
          <p:nvPr/>
        </p:nvSpPr>
        <p:spPr>
          <a:xfrm>
            <a:off x="394636" y="4783754"/>
            <a:ext cx="2146433" cy="1151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שיפור מבנה הפונקציות ויעילות התוכנה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5"/>
          <p:cNvCxnSpPr>
            <a:stCxn id="126" idx="1"/>
            <a:endCxn id="128" idx="3"/>
          </p:cNvCxnSpPr>
          <p:nvPr/>
        </p:nvCxnSpPr>
        <p:spPr>
          <a:xfrm flipH="1">
            <a:off x="2541162" y="4826226"/>
            <a:ext cx="606300" cy="5334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w-IL"/>
              <a:t>עקרונות במהלך העבודה:</a:t>
            </a:r>
            <a:endParaRPr b="1"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w-IL"/>
              <a:t>עבודה עם הStack בצורה נכונה ולא אגרסיבית – blackbox, input output</a:t>
            </a:r>
            <a:endParaRPr b="1"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w-IL"/>
              <a:t>הפרדה בין Frontend  ו Backend</a:t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w-IL"/>
              <a:t>תכנון כל האלגוריתם לפני המימוש שלו בקוד.</a:t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w-IL"/>
              <a:t>תיעוד מפורט של פונקציות וסדר של קוד</a:t>
            </a:r>
            <a:endParaRPr b="1"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w-IL"/>
              <a:t>קשיים שנתקלתי בהם:</a:t>
            </a:r>
            <a:endParaRPr b="1"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w-IL"/>
              <a:t>רנדומליות</a:t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w-IL"/>
              <a:t>לבדוק תוכנה – Debugging</a:t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w-IL"/>
              <a:t>שליחת Input בעזרת הStack </a:t>
            </a:r>
            <a:endParaRPr/>
          </a:p>
          <a:p>
            <a:pPr indent="-508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w-IL"/>
              <a:t> סידור הMain  - כמה שיותר מובן וקריא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w-IL"/>
              <a:t>רנדומליות:</a:t>
            </a:r>
            <a:endParaRPr b="1"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305" y="481692"/>
            <a:ext cx="5087542" cy="616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425218"/>
            <a:ext cx="3100789" cy="513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w-IL"/>
              <a:t>שליחת Input בעזרת הStack </a:t>
            </a:r>
            <a:endParaRPr/>
          </a:p>
        </p:txBody>
      </p:sp>
      <p:pic>
        <p:nvPicPr>
          <p:cNvPr id="154" name="Google Shape;15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90" y="67436"/>
            <a:ext cx="2511579" cy="679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481" y="1291758"/>
            <a:ext cx="2666283" cy="5566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2021-05-23T04:34:08Z</dcterms:created>
  <dc:creator>magshimim</dc:creator>
</cp:coreProperties>
</file>