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92310-659D-4746-AFFD-D620937B71EA}" v="1285" dt="2022-01-25T10:27:06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9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6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421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2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86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python.org/3/library/datetime.html" TargetMode="External"/><Relationship Id="rId4" Type="http://schemas.openxmlformats.org/officeDocument/2006/relationships/hyperlink" Target="https://academy.yandex.ru/lyceu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414919"/>
            <a:ext cx="3245959" cy="1845533"/>
          </a:xfrm>
        </p:spPr>
        <p:txBody>
          <a:bodyPr/>
          <a:lstStyle/>
          <a:p>
            <a:pPr algn="ctr"/>
            <a:r>
              <a:rPr lang="ru-RU" dirty="0" err="1">
                <a:cs typeface="Calibri Light"/>
              </a:rPr>
              <a:t>Pytetris</a:t>
            </a:r>
            <a:endParaRPr lang="ru-RU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933" y="3340198"/>
            <a:ext cx="7197726" cy="3275024"/>
          </a:xfrm>
        </p:spPr>
        <p:txBody>
          <a:bodyPr>
            <a:normAutofit fontScale="92500"/>
          </a:bodyPr>
          <a:lstStyle/>
          <a:p>
            <a:pPr algn="ctr"/>
            <a:r>
              <a:rPr lang="ru-RU" sz="2400" dirty="0">
                <a:cs typeface="Calibri" panose="020F0502020204030204"/>
              </a:rPr>
              <a:t>Индивидуальный проект ученика академии "Яндекс лицей" Кононова Евгения Александровича</a:t>
            </a:r>
          </a:p>
          <a:p>
            <a:pPr algn="ctr"/>
            <a:endParaRPr lang="ru-RU" dirty="0">
              <a:cs typeface="Calibri" panose="020F0502020204030204"/>
            </a:endParaRPr>
          </a:p>
          <a:p>
            <a:pPr algn="ctr"/>
            <a:endParaRPr lang="ru-RU" dirty="0">
              <a:cs typeface="Calibri" panose="020F0502020204030204"/>
            </a:endParaRPr>
          </a:p>
          <a:p>
            <a:pPr algn="ctr"/>
            <a:endParaRPr lang="ru-RU" dirty="0">
              <a:cs typeface="Calibri" panose="020F0502020204030204"/>
            </a:endParaRPr>
          </a:p>
          <a:p>
            <a:pPr algn="ctr"/>
            <a:endParaRPr lang="ru-RU" dirty="0">
              <a:cs typeface="Calibri" panose="020F0502020204030204"/>
            </a:endParaRPr>
          </a:p>
          <a:p>
            <a:pPr algn="ctr"/>
            <a:endParaRPr lang="ru-RU" dirty="0">
              <a:cs typeface="Calibri" panose="020F0502020204030204"/>
            </a:endParaRPr>
          </a:p>
          <a:p>
            <a:pPr algn="ctr"/>
            <a:r>
              <a:rPr lang="ru-RU" dirty="0">
                <a:cs typeface="Calibri" panose="020F0502020204030204"/>
              </a:rPr>
              <a:t>Ставрополь, 2022 год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2E8DA-1A16-4EF2-9F2A-BCA1E40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857693"/>
            <a:ext cx="10131425" cy="818314"/>
          </a:xfrm>
        </p:spPr>
        <p:txBody>
          <a:bodyPr/>
          <a:lstStyle/>
          <a:p>
            <a:r>
              <a:rPr lang="ru-RU" dirty="0">
                <a:cs typeface="Calibri Light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D7A32-A5F6-41C6-9230-6D0CADFE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54" y="1220579"/>
            <a:ext cx="10131425" cy="508452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Разработать и реализовать индивидуальный проект - игровое приложение '</a:t>
            </a:r>
            <a:r>
              <a:rPr lang="ru-RU" dirty="0" err="1">
                <a:ea typeface="+mn-lt"/>
                <a:cs typeface="+mn-lt"/>
              </a:rPr>
              <a:t>PyTetris</a:t>
            </a:r>
            <a:r>
              <a:rPr lang="ru-RU" dirty="0">
                <a:ea typeface="+mn-lt"/>
                <a:cs typeface="+mn-lt"/>
              </a:rPr>
              <a:t>'. В приложении будут присутствовать: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1) выбор уровней разной сложности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2) система хранения результатов игры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3) использование библиотек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4) система подсчета очков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5) игровое поле с удобным и понятным управлением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6) разные графические файлы для улучшения графики игры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7)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14206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DA6DE-D986-4C5B-BACA-31A8580E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408566"/>
            <a:ext cx="3680885" cy="1371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Внешний вид приложения</a:t>
            </a:r>
          </a:p>
        </p:txBody>
      </p:sp>
      <p:pic>
        <p:nvPicPr>
          <p:cNvPr id="5" name="Рисунок 5" descr="Изображение выглядит как текст, экран, цветной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27B5D009-7FAD-47FF-BD93-AE8C73587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09" y="662763"/>
            <a:ext cx="3760754" cy="51816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B35FC6C-5A94-4634-8468-9ACCE01BD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35" y="2037118"/>
            <a:ext cx="3069513" cy="1828800"/>
          </a:xfrm>
        </p:spPr>
        <p:txBody>
          <a:bodyPr/>
          <a:lstStyle/>
          <a:p>
            <a:r>
              <a:rPr lang="ru-RU" dirty="0">
                <a:cs typeface="Calibri"/>
              </a:rPr>
              <a:t>Запущено на компьютере с ОС Windows 7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AF6700E-565E-4883-8E57-4EF75912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54" y="665932"/>
            <a:ext cx="3717851" cy="5153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1F11E7-DA0E-454C-88FE-71AE6520B830}"/>
              </a:ext>
            </a:extLst>
          </p:cNvPr>
          <p:cNvSpPr txBox="1"/>
          <p:nvPr/>
        </p:nvSpPr>
        <p:spPr>
          <a:xfrm>
            <a:off x="4813005" y="5929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Процесс игры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DB103-0303-4224-8A39-27CA0B219BBD}"/>
              </a:ext>
            </a:extLst>
          </p:cNvPr>
          <p:cNvSpPr txBox="1"/>
          <p:nvPr/>
        </p:nvSpPr>
        <p:spPr>
          <a:xfrm>
            <a:off x="9032802" y="5931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94555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C5568-0CA3-44AF-882F-DB2BA54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12" y="1143983"/>
            <a:ext cx="3680885" cy="556438"/>
          </a:xfrm>
        </p:spPr>
        <p:txBody>
          <a:bodyPr/>
          <a:lstStyle/>
          <a:p>
            <a:r>
              <a:rPr lang="ru-RU" dirty="0">
                <a:cs typeface="Calibri Light"/>
              </a:rPr>
              <a:t>Среда разработки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41654-1B92-4984-8C77-C09D5F4F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312" y="1975096"/>
            <a:ext cx="3680885" cy="1828800"/>
          </a:xfrm>
        </p:spPr>
        <p:txBody>
          <a:bodyPr/>
          <a:lstStyle/>
          <a:p>
            <a:r>
              <a:rPr lang="ru-RU" dirty="0">
                <a:cs typeface="Calibri"/>
              </a:rPr>
              <a:t>Для разработки игрового приложения была выбрана среда </a:t>
            </a:r>
            <a:r>
              <a:rPr lang="ru-RU" dirty="0" err="1">
                <a:cs typeface="Calibri"/>
              </a:rPr>
              <a:t>PyCharm</a:t>
            </a:r>
            <a:r>
              <a:rPr lang="ru-RU" dirty="0">
                <a:cs typeface="Calibri"/>
              </a:rPr>
              <a:t>, так как она позволяет быстро и эффективно </a:t>
            </a:r>
            <a:r>
              <a:rPr lang="ru-RU">
                <a:cs typeface="Calibri"/>
              </a:rPr>
              <a:t>работать с кодом</a:t>
            </a:r>
            <a:endParaRPr lang="ru-RU" dirty="0">
              <a:cs typeface="Calibri"/>
            </a:endParaRPr>
          </a:p>
        </p:txBody>
      </p:sp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D0C22022-3E0F-426C-99F2-E852B825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131" y="1044390"/>
            <a:ext cx="7338607" cy="4772766"/>
          </a:xfrm>
        </p:spPr>
      </p:pic>
    </p:spTree>
    <p:extLst>
      <p:ext uri="{BB962C8B-B14F-4D97-AF65-F5344CB8AC3E}">
        <p14:creationId xmlns:p14="http://schemas.microsoft.com/office/powerpoint/2010/main" val="370089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BB258-A622-4A7A-A289-C98A6391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4" y="390844"/>
            <a:ext cx="4008722" cy="1371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Распространение проекта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B1B913-F7F0-4AFE-975B-F2B0C05E0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643" y="1200605"/>
            <a:ext cx="6169026" cy="47438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166C121-242F-4086-830D-6EDB7196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497" y="2010538"/>
            <a:ext cx="3680885" cy="1828800"/>
          </a:xfrm>
        </p:spPr>
        <p:txBody>
          <a:bodyPr/>
          <a:lstStyle/>
          <a:p>
            <a:r>
              <a:rPr lang="ru-RU" dirty="0">
                <a:cs typeface="Calibri"/>
              </a:rPr>
              <a:t>Для распространения проекта был выбран ресурс </a:t>
            </a:r>
            <a:r>
              <a:rPr lang="ru-RU" dirty="0" err="1">
                <a:cs typeface="Calibri"/>
              </a:rPr>
              <a:t>GitHub</a:t>
            </a:r>
            <a:r>
              <a:rPr lang="ru-RU" dirty="0">
                <a:cs typeface="Calibri"/>
              </a:rPr>
              <a:t>, к которому был привязан проект в среде разработки </a:t>
            </a:r>
            <a:r>
              <a:rPr lang="ru-RU" dirty="0" err="1">
                <a:cs typeface="Calibri"/>
              </a:rPr>
              <a:t>PyCharm</a:t>
            </a:r>
            <a:r>
              <a:rPr lang="ru-RU" dirty="0">
                <a:cs typeface="Calibri"/>
              </a:rPr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AD196-3B87-4DA7-93B0-4521ABC2D292}"/>
              </a:ext>
            </a:extLst>
          </p:cNvPr>
          <p:cNvSpPr txBox="1"/>
          <p:nvPr/>
        </p:nvSpPr>
        <p:spPr>
          <a:xfrm>
            <a:off x="6753446" y="60889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Проект на </a:t>
            </a:r>
            <a:r>
              <a:rPr lang="ru-RU" dirty="0" err="1">
                <a:cs typeface="Calibri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97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25DB6-4E32-4E54-8029-D2EC4177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2356"/>
            <a:ext cx="3680885" cy="1371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Использованные технологии 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A6CA1B-3C45-4AD6-AD17-0D0068931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270" y="889408"/>
            <a:ext cx="6762677" cy="492324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3D30B27-09E4-4BB0-ADBB-0154AFF3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126" y="2205468"/>
            <a:ext cx="3680885" cy="3707218"/>
          </a:xfrm>
        </p:spPr>
        <p:txBody>
          <a:bodyPr/>
          <a:lstStyle/>
          <a:p>
            <a:r>
              <a:rPr lang="ru-RU" dirty="0">
                <a:cs typeface="Calibri"/>
              </a:rPr>
              <a:t>В приложении использовались такие библиотеки как:</a:t>
            </a:r>
          </a:p>
          <a:p>
            <a:r>
              <a:rPr lang="ru-RU" dirty="0">
                <a:cs typeface="Calibri"/>
              </a:rPr>
              <a:t>1) </a:t>
            </a:r>
            <a:r>
              <a:rPr lang="ru-RU" dirty="0" err="1">
                <a:cs typeface="Calibri"/>
              </a:rPr>
              <a:t>PyGame</a:t>
            </a:r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2) </a:t>
            </a:r>
            <a:r>
              <a:rPr lang="ru-RU" dirty="0" err="1">
                <a:cs typeface="Calibri"/>
              </a:rPr>
              <a:t>datetime</a:t>
            </a:r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3) </a:t>
            </a:r>
            <a:r>
              <a:rPr lang="ru-RU" dirty="0" err="1">
                <a:cs typeface="Calibri"/>
              </a:rPr>
              <a:t>random</a:t>
            </a:r>
          </a:p>
          <a:p>
            <a:r>
              <a:rPr lang="ru-RU" dirty="0">
                <a:cs typeface="Calibri"/>
              </a:rPr>
              <a:t>Также использовались:</a:t>
            </a:r>
          </a:p>
          <a:p>
            <a:r>
              <a:rPr lang="ru-RU" dirty="0">
                <a:cs typeface="Calibri"/>
              </a:rPr>
              <a:t>1) классы</a:t>
            </a:r>
          </a:p>
          <a:p>
            <a:r>
              <a:rPr lang="ru-RU" dirty="0">
                <a:cs typeface="Calibri"/>
              </a:rPr>
              <a:t>2) функции</a:t>
            </a:r>
          </a:p>
          <a:p>
            <a:r>
              <a:rPr lang="ru-RU" dirty="0">
                <a:cs typeface="Calibri"/>
              </a:rPr>
              <a:t>3) файлы для хранения данных</a:t>
            </a:r>
          </a:p>
          <a:p>
            <a:r>
              <a:rPr lang="ru-RU" dirty="0">
                <a:cs typeface="Calibri"/>
              </a:rPr>
              <a:t>4) дополнительные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190701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F3D8C-5A2B-4452-BD85-98756648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213635"/>
            <a:ext cx="9440188" cy="1274135"/>
          </a:xfrm>
        </p:spPr>
        <p:txBody>
          <a:bodyPr/>
          <a:lstStyle/>
          <a:p>
            <a:r>
              <a:rPr lang="ru-RU" dirty="0">
                <a:cs typeface="Calibri Light"/>
              </a:rPr>
              <a:t>основные  использованные при разработке источники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EAA239-2792-4AA7-ACF5-C6F49D73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782" y="1714308"/>
            <a:ext cx="4574142" cy="376076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420381C-27B3-4C06-9077-1046F2E6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4754" y="1815607"/>
            <a:ext cx="9440187" cy="4832497"/>
          </a:xfrm>
        </p:spPr>
        <p:txBody>
          <a:bodyPr/>
          <a:lstStyle/>
          <a:p>
            <a:r>
              <a:rPr lang="ru-RU" dirty="0">
                <a:cs typeface="Calibri"/>
              </a:rPr>
              <a:t>1) Документация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 </a:t>
            </a:r>
          </a:p>
          <a:p>
            <a:r>
              <a:rPr lang="ru-RU" dirty="0">
                <a:cs typeface="Calibri"/>
                <a:hlinkClick r:id="rId3"/>
              </a:rPr>
              <a:t>https</a:t>
            </a:r>
            <a:r>
              <a:rPr lang="ru-RU" dirty="0">
                <a:ea typeface="+mn-lt"/>
                <a:cs typeface="+mn-lt"/>
                <a:hlinkClick r:id="rId3"/>
              </a:rPr>
              <a:t>://www.pygame.org/docs/</a:t>
            </a:r>
            <a:endParaRPr lang="ru-RU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2) Учебный курс лицея академии Яндекса 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4"/>
              </a:rPr>
              <a:t>https://academy.yandex.ru/lyceum/</a:t>
            </a:r>
            <a:endParaRPr lang="ru-RU"/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3) Документация </a:t>
            </a:r>
            <a:r>
              <a:rPr lang="ru-RU" dirty="0" err="1">
                <a:ea typeface="+mn-lt"/>
                <a:cs typeface="+mn-lt"/>
              </a:rPr>
              <a:t>datetime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 dirty="0">
                <a:ea typeface="+mn-lt"/>
                <a:cs typeface="+mn-lt"/>
                <a:hlinkClick r:id="rId5"/>
              </a:rPr>
              <a:t>https://docs.python.org/3/library/datetime.html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20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C8A9B-40AE-4412-8F91-72B09848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1026042"/>
            <a:ext cx="10131425" cy="1456267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4843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Широкоэкранный</PresentationFormat>
  <Paragraphs>0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Celestial</vt:lpstr>
      <vt:lpstr>Pytetris</vt:lpstr>
      <vt:lpstr>Постановка задачи</vt:lpstr>
      <vt:lpstr>Внешний вид приложения</vt:lpstr>
      <vt:lpstr>Среда разработки</vt:lpstr>
      <vt:lpstr>Распространение проекта</vt:lpstr>
      <vt:lpstr>Использованные технологии </vt:lpstr>
      <vt:lpstr>основные  использованные при разработке 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289</cp:revision>
  <dcterms:created xsi:type="dcterms:W3CDTF">2012-12-03T06:56:55Z</dcterms:created>
  <dcterms:modified xsi:type="dcterms:W3CDTF">2022-01-25T10:27:36Z</dcterms:modified>
</cp:coreProperties>
</file>