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8" r:id="rId4"/>
    <p:sldId id="267" r:id="rId5"/>
    <p:sldId id="259" r:id="rId6"/>
    <p:sldId id="260" r:id="rId7"/>
    <p:sldId id="269" r:id="rId8"/>
    <p:sldId id="261" r:id="rId9"/>
    <p:sldId id="268" r:id="rId10"/>
    <p:sldId id="262" r:id="rId11"/>
    <p:sldId id="273" r:id="rId12"/>
    <p:sldId id="263" r:id="rId13"/>
    <p:sldId id="264" r:id="rId14"/>
    <p:sldId id="265" r:id="rId15"/>
    <p:sldId id="266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C816A-2BD1-4061-B4C6-11C98283D186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020FE-8C96-4489-AA9C-878178654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69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9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90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3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28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70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FB05-3738-FB45-92CD-FE26D12A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C0CD8-B568-77BC-AEA4-0BD5B8D6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4C64-0EF1-7DE6-6490-1A89976E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1BF5-B518-F1A5-26F9-CE2E61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CB75-03C2-F00D-AA55-CB9427F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215A-B091-B540-6B9A-252F9B32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AF6C9-CA43-52B0-A0C8-35830055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6304-FCD2-B855-5A4A-B88DE5C1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1294-20EC-CAB8-F4BA-295D58E8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C697-AE88-70FB-9BF1-EA753136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EBF3C-D089-3AF9-26AD-9D4BCA4E9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29B0-93F1-1B57-1D6F-6BB0F0F6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586-B441-AA13-CDD4-7816ABBB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DB88-F26E-9415-0755-0C9C6925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6924-910F-7D9C-9593-9F17690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3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900E-4F35-DB09-22DB-EE0280A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A722-C37E-FEE4-54A5-55B91AD7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CD21-1826-782B-34FC-E0AC3CF1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D3CC-0402-601B-F805-127A2B2C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798F-5111-64C0-2FFF-89E94AF5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D55D-5F70-523E-BBB1-BBB5A370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48781-AB9D-A474-10BC-F23E12EC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143A-54B5-40B2-3EFA-D2754901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CC19-C504-B970-A881-29B90FE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9EF0-FFBD-B9AB-4249-2BEDEA8E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41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8FF3-FFF8-F815-B56E-4A60DC8C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662-B02E-9924-686E-B4C900009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59C89-02C9-B8EC-67A7-D1A31241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9709-C1DD-EAD6-38D0-B19B88C3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DC4A1-D218-785D-FC90-2A2BC76A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CF568-F005-32B6-2C7C-078960C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994B-AEF8-06D1-0059-6305406F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CF08-05D5-B865-A081-EDE255A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F7B0-F800-705D-03B6-916951A4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A8109-A64E-7EA3-4219-9917B55C0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1CBFB-230C-5A19-4D45-23075792F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89B7D-ED70-7715-6EE4-F96923C8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3122-80B1-C8FF-804C-EA4B821C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776E5-5FD9-3AAD-C853-C1EC124A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4C2F-FC8A-790E-C3C5-7CEBACD1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00915-B99A-E2C5-5C03-5B504A39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28F7-8602-DE9F-FACB-663DF3E9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C12F7-5E6D-4767-AD11-81E2AE6F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07E49-C5B8-A659-A25C-C3E45170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D6330-8153-E289-32DA-3868F5AF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30BFD-4223-085F-7F2C-4475CEA5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05B0-21B7-F560-97A1-AE3FBC04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8EA-A7D8-DB88-0D41-D93EDF781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3BC91-9F0C-EE5E-EB00-C1A17FD0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89AC2-E9B4-5D3E-4741-41724BAF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A8FF-C0A6-68BD-7393-610F4E43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1BBD-06CC-DC2C-44E5-2536C77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1E1F-E373-6073-18F6-874FFFB8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E079F-BE54-D081-9803-7ADFE5C92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35C53-F8F5-DA19-B61E-DEE81E24E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FD24-D95F-1FA1-80F5-6A711A9C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C0E6-94A0-FD56-179D-DB010CE5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5413-3BFD-D8AB-07A2-D2CC8F4C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B1298-041D-D9C1-7A84-4E48A26A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01E0-A21D-2053-2F43-E9249F54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C8B1-AABF-3EE9-EB00-E0E43F24A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88C7-DE8C-E49C-8A81-89F8D622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5C1C-FE4A-5D46-4F7A-1BACB5A3B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2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FA03-B10B-1CD8-F0EB-3F9BFC9A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page design</a:t>
            </a:r>
          </a:p>
        </p:txBody>
      </p:sp>
    </p:spTree>
    <p:extLst>
      <p:ext uri="{BB962C8B-B14F-4D97-AF65-F5344CB8AC3E}">
        <p14:creationId xmlns:p14="http://schemas.microsoft.com/office/powerpoint/2010/main" val="74569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29290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069621" y="129026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2649702" y="109388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5044159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7574186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509408" y="1715766"/>
            <a:ext cx="4917938" cy="3046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93596" y="1888419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Login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93596" y="2681840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93596" y="3571812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967958" y="2715432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916536" y="359801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09148" y="5091093"/>
            <a:ext cx="456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have an account? Sign up now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CAD11-26D6-3F98-244F-10538672113F}"/>
              </a:ext>
            </a:extLst>
          </p:cNvPr>
          <p:cNvSpPr txBox="1"/>
          <p:nvPr/>
        </p:nvSpPr>
        <p:spPr>
          <a:xfrm>
            <a:off x="5516786" y="5711370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58351" y="4172323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99474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 page</a:t>
            </a:r>
          </a:p>
        </p:txBody>
      </p:sp>
    </p:spTree>
    <p:extLst>
      <p:ext uri="{BB962C8B-B14F-4D97-AF65-F5344CB8AC3E}">
        <p14:creationId xmlns:p14="http://schemas.microsoft.com/office/powerpoint/2010/main" val="2088973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57055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Shop</a:t>
            </a:r>
          </a:p>
        </p:txBody>
      </p:sp>
    </p:spTree>
    <p:extLst>
      <p:ext uri="{BB962C8B-B14F-4D97-AF65-F5344CB8AC3E}">
        <p14:creationId xmlns:p14="http://schemas.microsoft.com/office/powerpoint/2010/main" val="338461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users</a:t>
            </a:r>
          </a:p>
        </p:txBody>
      </p:sp>
    </p:spTree>
    <p:extLst>
      <p:ext uri="{BB962C8B-B14F-4D97-AF65-F5344CB8AC3E}">
        <p14:creationId xmlns:p14="http://schemas.microsoft.com/office/powerpoint/2010/main" val="139833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</a:t>
            </a:r>
          </a:p>
        </p:txBody>
      </p:sp>
    </p:spTree>
    <p:extLst>
      <p:ext uri="{BB962C8B-B14F-4D97-AF65-F5344CB8AC3E}">
        <p14:creationId xmlns:p14="http://schemas.microsoft.com/office/powerpoint/2010/main" val="560281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212234" y="1748889"/>
            <a:ext cx="16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Scan barcode: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745703" y="1194891"/>
            <a:ext cx="3253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4E8D-4641-913F-D2F9-62BFF7410B44}"/>
              </a:ext>
            </a:extLst>
          </p:cNvPr>
          <p:cNvSpPr txBox="1"/>
          <p:nvPr/>
        </p:nvSpPr>
        <p:spPr>
          <a:xfrm>
            <a:off x="212234" y="3412171"/>
            <a:ext cx="2013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 input manually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1844690" y="1748889"/>
            <a:ext cx="18521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68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069621" y="129026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2649702" y="109388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5044159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7574186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Page-specific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</p:spTree>
    <p:extLst>
      <p:ext uri="{BB962C8B-B14F-4D97-AF65-F5344CB8AC3E}">
        <p14:creationId xmlns:p14="http://schemas.microsoft.com/office/powerpoint/2010/main" val="374340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(user not logged in)</a:t>
            </a:r>
          </a:p>
        </p:txBody>
      </p:sp>
    </p:spTree>
    <p:extLst>
      <p:ext uri="{BB962C8B-B14F-4D97-AF65-F5344CB8AC3E}">
        <p14:creationId xmlns:p14="http://schemas.microsoft.com/office/powerpoint/2010/main" val="88571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54319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(logged in customer)</a:t>
            </a:r>
          </a:p>
        </p:txBody>
      </p:sp>
    </p:spTree>
    <p:extLst>
      <p:ext uri="{BB962C8B-B14F-4D97-AF65-F5344CB8AC3E}">
        <p14:creationId xmlns:p14="http://schemas.microsoft.com/office/powerpoint/2010/main" val="292899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(volunteer)</a:t>
            </a:r>
          </a:p>
        </p:txBody>
      </p:sp>
    </p:spTree>
    <p:extLst>
      <p:ext uri="{BB962C8B-B14F-4D97-AF65-F5344CB8AC3E}">
        <p14:creationId xmlns:p14="http://schemas.microsoft.com/office/powerpoint/2010/main" val="11583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8A6800-E429-2B5D-E165-0577B14C860B}"/>
              </a:ext>
            </a:extLst>
          </p:cNvPr>
          <p:cNvSpPr/>
          <p:nvPr/>
        </p:nvSpPr>
        <p:spPr>
          <a:xfrm>
            <a:off x="159874" y="5783719"/>
            <a:ext cx="11756380" cy="948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CABD0C-99DF-7C3B-9CD9-80162DF0128F}"/>
              </a:ext>
            </a:extLst>
          </p:cNvPr>
          <p:cNvSpPr/>
          <p:nvPr/>
        </p:nvSpPr>
        <p:spPr>
          <a:xfrm>
            <a:off x="3351374" y="3511745"/>
            <a:ext cx="5234940" cy="2200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your 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2DC29E-5EA6-9C92-926F-83A10975FF73}"/>
              </a:ext>
            </a:extLst>
          </p:cNvPr>
          <p:cNvSpPr/>
          <p:nvPr/>
        </p:nvSpPr>
        <p:spPr>
          <a:xfrm>
            <a:off x="109835" y="1178336"/>
            <a:ext cx="11952202" cy="2250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</p:spTree>
    <p:extLst>
      <p:ext uri="{BB962C8B-B14F-4D97-AF65-F5344CB8AC3E}">
        <p14:creationId xmlns:p14="http://schemas.microsoft.com/office/powerpoint/2010/main" val="284099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(admin)</a:t>
            </a:r>
          </a:p>
        </p:txBody>
      </p:sp>
    </p:spTree>
    <p:extLst>
      <p:ext uri="{BB962C8B-B14F-4D97-AF65-F5344CB8AC3E}">
        <p14:creationId xmlns:p14="http://schemas.microsoft.com/office/powerpoint/2010/main" val="225547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6" y="126220"/>
            <a:ext cx="117239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450958" y="126210"/>
            <a:ext cx="13660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2942464" y="126210"/>
            <a:ext cx="132552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4400310" y="126209"/>
            <a:ext cx="117239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users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E50C83-BD8B-3902-9CC0-E4A64D5A12E2}"/>
              </a:ext>
            </a:extLst>
          </p:cNvPr>
          <p:cNvSpPr/>
          <p:nvPr/>
        </p:nvSpPr>
        <p:spPr>
          <a:xfrm>
            <a:off x="119675" y="5542497"/>
            <a:ext cx="5933315" cy="1189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Most recent sale totals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749210-7804-DA47-2C62-637B30562334}"/>
              </a:ext>
            </a:extLst>
          </p:cNvPr>
          <p:cNvSpPr/>
          <p:nvPr/>
        </p:nvSpPr>
        <p:spPr>
          <a:xfrm>
            <a:off x="10823807" y="126208"/>
            <a:ext cx="125606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Manage accounts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AD78B-99EF-6B34-C7A9-570119DD32FA}"/>
              </a:ext>
            </a:extLst>
          </p:cNvPr>
          <p:cNvSpPr/>
          <p:nvPr/>
        </p:nvSpPr>
        <p:spPr>
          <a:xfrm>
            <a:off x="7007765" y="126209"/>
            <a:ext cx="13660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Edit/add uniform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B5B571-8669-F8E7-C91C-9F08725B9C3A}"/>
              </a:ext>
            </a:extLst>
          </p:cNvPr>
          <p:cNvSpPr/>
          <p:nvPr/>
        </p:nvSpPr>
        <p:spPr>
          <a:xfrm>
            <a:off x="8475920" y="126208"/>
            <a:ext cx="117239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Send emails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CE9F39-4A52-9052-EE58-6E892902AC2F}"/>
              </a:ext>
            </a:extLst>
          </p:cNvPr>
          <p:cNvSpPr/>
          <p:nvPr/>
        </p:nvSpPr>
        <p:spPr>
          <a:xfrm>
            <a:off x="9710325" y="126208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Publish news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5863A7-BF7C-5D33-F747-E3B7A757C796}"/>
              </a:ext>
            </a:extLst>
          </p:cNvPr>
          <p:cNvSpPr/>
          <p:nvPr/>
        </p:nvSpPr>
        <p:spPr>
          <a:xfrm>
            <a:off x="6139012" y="5542497"/>
            <a:ext cx="5895675" cy="1189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E11BC9-B978-3248-2F83-8E7223D30A0E}"/>
              </a:ext>
            </a:extLst>
          </p:cNvPr>
          <p:cNvSpPr/>
          <p:nvPr/>
        </p:nvSpPr>
        <p:spPr>
          <a:xfrm>
            <a:off x="3340155" y="2552742"/>
            <a:ext cx="5234940" cy="2901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sz="14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your account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users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totals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Edit/add uniform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Send an email to the email list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Publish news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accounts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37578-EF4C-35FA-A743-BB4BFF9853C6}"/>
              </a:ext>
            </a:extLst>
          </p:cNvPr>
          <p:cNvSpPr/>
          <p:nvPr/>
        </p:nvSpPr>
        <p:spPr>
          <a:xfrm>
            <a:off x="109835" y="1178337"/>
            <a:ext cx="11952202" cy="1256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C8F95-D094-FEC9-ECF0-65BC4BBF63EA}"/>
              </a:ext>
            </a:extLst>
          </p:cNvPr>
          <p:cNvSpPr/>
          <p:nvPr/>
        </p:nvSpPr>
        <p:spPr>
          <a:xfrm>
            <a:off x="5703049" y="126207"/>
            <a:ext cx="117239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totals</a:t>
            </a:r>
          </a:p>
        </p:txBody>
      </p:sp>
    </p:spTree>
    <p:extLst>
      <p:ext uri="{BB962C8B-B14F-4D97-AF65-F5344CB8AC3E}">
        <p14:creationId xmlns:p14="http://schemas.microsoft.com/office/powerpoint/2010/main" val="24251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Widescreen</PresentationFormat>
  <Paragraphs>113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Generic page design</vt:lpstr>
      <vt:lpstr>PowerPoint Presentation</vt:lpstr>
      <vt:lpstr>Home page (user not logged in)</vt:lpstr>
      <vt:lpstr>PowerPoint Presentation</vt:lpstr>
      <vt:lpstr>Home page (logged in customer)</vt:lpstr>
      <vt:lpstr>Home page (volunteer)</vt:lpstr>
      <vt:lpstr>PowerPoint Presentation</vt:lpstr>
      <vt:lpstr>Home page (admin)</vt:lpstr>
      <vt:lpstr>PowerPoint Presentation</vt:lpstr>
      <vt:lpstr>Login page</vt:lpstr>
      <vt:lpstr>PowerPoint Presentation</vt:lpstr>
      <vt:lpstr>Sign up page</vt:lpstr>
      <vt:lpstr>About us</vt:lpstr>
      <vt:lpstr>Online Shop</vt:lpstr>
      <vt:lpstr>Add users</vt:lpstr>
      <vt:lpstr>Checkout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Bourne, Sophie (Sr L6 JTC)</dc:creator>
  <cp:lastModifiedBy>Bourne, Sophie (Sr L6 JTC)</cp:lastModifiedBy>
  <cp:revision>8</cp:revision>
  <dcterms:created xsi:type="dcterms:W3CDTF">2024-02-29T12:51:48Z</dcterms:created>
  <dcterms:modified xsi:type="dcterms:W3CDTF">2024-03-25T17:07:16Z</dcterms:modified>
</cp:coreProperties>
</file>