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6" r:id="rId3"/>
    <p:sldId id="258" r:id="rId4"/>
    <p:sldId id="267" r:id="rId5"/>
    <p:sldId id="259" r:id="rId6"/>
    <p:sldId id="274" r:id="rId7"/>
    <p:sldId id="260" r:id="rId8"/>
    <p:sldId id="269" r:id="rId9"/>
    <p:sldId id="261" r:id="rId10"/>
    <p:sldId id="268" r:id="rId11"/>
    <p:sldId id="262" r:id="rId12"/>
    <p:sldId id="273" r:id="rId13"/>
    <p:sldId id="263" r:id="rId14"/>
    <p:sldId id="275" r:id="rId15"/>
    <p:sldId id="264" r:id="rId16"/>
    <p:sldId id="276" r:id="rId17"/>
    <p:sldId id="265" r:id="rId18"/>
    <p:sldId id="266" r:id="rId19"/>
    <p:sldId id="270" r:id="rId20"/>
    <p:sldId id="272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>
        <p:scale>
          <a:sx n="77" d="100"/>
          <a:sy n="77" d="100"/>
        </p:scale>
        <p:origin x="4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816A-2BD1-4061-B4C6-11C98283D186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20FE-8C96-4489-AA9C-878178654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9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9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4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0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3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2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6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444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0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B05-3738-FB45-92CD-FE26D12A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0CD8-B568-77BC-AEA4-0BD5B8D6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4C64-0EF1-7DE6-6490-1A89976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1BF5-B518-F1A5-26F9-CE2E61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CB75-03C2-F00D-AA55-CB9427F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215A-B091-B540-6B9A-252F9B32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AF6C9-CA43-52B0-A0C8-35830055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6304-FCD2-B855-5A4A-B88DE5C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1294-20EC-CAB8-F4BA-295D58E8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C697-AE88-70FB-9BF1-EA75313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BF3C-D089-3AF9-26AD-9D4BCA4E9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29B0-93F1-1B57-1D6F-6BB0F0F6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586-B441-AA13-CDD4-7816ABB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DB88-F26E-9415-0755-0C9C6925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924-910F-7D9C-9593-9F17690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900E-4F35-DB09-22DB-EE0280A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A722-C37E-FEE4-54A5-55B91AD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CD21-1826-782B-34FC-E0AC3CF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D3CC-0402-601B-F805-127A2B2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798F-5111-64C0-2FFF-89E94AF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D55D-5F70-523E-BBB1-BBB5A370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8781-AB9D-A474-10BC-F23E12E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143A-54B5-40B2-3EFA-D275490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CC19-C504-B970-A881-29B90F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9EF0-FFBD-B9AB-4249-2BEDEA8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FF3-FFF8-F815-B56E-4A60DC8C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662-B02E-9924-686E-B4C90000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9C89-02C9-B8EC-67A7-D1A31241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9709-C1DD-EAD6-38D0-B19B88C3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4A1-D218-785D-FC90-2A2BC76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F568-F005-32B6-2C7C-078960C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94B-AEF8-06D1-0059-6305406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F08-05D5-B865-A081-EDE255A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F7B0-F800-705D-03B6-916951A4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8109-A64E-7EA3-4219-9917B55C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1CBFB-230C-5A19-4D45-23075792F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89B7D-ED70-7715-6EE4-F96923C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3122-80B1-C8FF-804C-EA4B821C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776E5-5FD9-3AAD-C853-C1EC124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C2F-FC8A-790E-C3C5-7CEBACD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0915-B99A-E2C5-5C03-5B504A3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28F7-8602-DE9F-FACB-663DF3E9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C12F7-5E6D-4767-AD11-81E2AE6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07E49-C5B8-A659-A25C-C3E4517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6330-8153-E289-32DA-3868F5AF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BFD-4223-085F-7F2C-4475CEA5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5B0-21B7-F560-97A1-AE3FBC04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8EA-A7D8-DB88-0D41-D93EDF78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BC91-9F0C-EE5E-EB00-C1A17FD0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9AC2-E9B4-5D3E-4741-41724BAF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A8FF-C0A6-68BD-7393-610F4E4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1BBD-06CC-DC2C-44E5-2536C77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1E1F-E373-6073-18F6-874FFFB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E079F-BE54-D081-9803-7ADFE5C9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35C53-F8F5-DA19-B61E-DEE81E24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FD24-D95F-1FA1-80F5-6A711A9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0E6-94A0-FD56-179D-DB010CE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5413-3BFD-D8AB-07A2-D2CC8F4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B1298-041D-D9C1-7A84-4E48A26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01E0-A21D-2053-2F43-E9249F5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C8B1-AABF-3EE9-EB00-E0E43F24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DC1A8-91DF-46E5-9524-B8D429E478EA}" type="datetimeFigureOut">
              <a:rPr lang="en-GB" smtClean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88C7-DE8C-E49C-8A81-89F8D622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5C1C-FE4A-5D46-4F7A-1BACB5A3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A03-B10B-1CD8-F0EB-3F9BFC9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page design</a:t>
            </a:r>
          </a:p>
        </p:txBody>
      </p:sp>
    </p:spTree>
    <p:extLst>
      <p:ext uri="{BB962C8B-B14F-4D97-AF65-F5344CB8AC3E}">
        <p14:creationId xmlns:p14="http://schemas.microsoft.com/office/powerpoint/2010/main" val="74569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6" y="126220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450958" y="126210"/>
            <a:ext cx="13660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2942464" y="126210"/>
            <a:ext cx="132552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4400310" y="126209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users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E50C83-BD8B-3902-9CC0-E4A64D5A12E2}"/>
              </a:ext>
            </a:extLst>
          </p:cNvPr>
          <p:cNvSpPr/>
          <p:nvPr/>
        </p:nvSpPr>
        <p:spPr>
          <a:xfrm>
            <a:off x="119675" y="5542497"/>
            <a:ext cx="5933315" cy="1189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Most recent sale totals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749210-7804-DA47-2C62-637B30562334}"/>
              </a:ext>
            </a:extLst>
          </p:cNvPr>
          <p:cNvSpPr/>
          <p:nvPr/>
        </p:nvSpPr>
        <p:spPr>
          <a:xfrm>
            <a:off x="10823807" y="126208"/>
            <a:ext cx="125606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Manage accounts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AD78B-99EF-6B34-C7A9-570119DD32FA}"/>
              </a:ext>
            </a:extLst>
          </p:cNvPr>
          <p:cNvSpPr/>
          <p:nvPr/>
        </p:nvSpPr>
        <p:spPr>
          <a:xfrm>
            <a:off x="7007765" y="126209"/>
            <a:ext cx="13660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Edit/add uniform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B5B571-8669-F8E7-C91C-9F08725B9C3A}"/>
              </a:ext>
            </a:extLst>
          </p:cNvPr>
          <p:cNvSpPr/>
          <p:nvPr/>
        </p:nvSpPr>
        <p:spPr>
          <a:xfrm>
            <a:off x="8475920" y="126208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Send emails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CE9F39-4A52-9052-EE58-6E892902AC2F}"/>
              </a:ext>
            </a:extLst>
          </p:cNvPr>
          <p:cNvSpPr/>
          <p:nvPr/>
        </p:nvSpPr>
        <p:spPr>
          <a:xfrm>
            <a:off x="9710325" y="126208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Publish news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863A7-BF7C-5D33-F747-E3B7A757C796}"/>
              </a:ext>
            </a:extLst>
          </p:cNvPr>
          <p:cNvSpPr/>
          <p:nvPr/>
        </p:nvSpPr>
        <p:spPr>
          <a:xfrm>
            <a:off x="6139012" y="5542497"/>
            <a:ext cx="5895675" cy="1189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11BC9-B978-3248-2F83-8E7223D30A0E}"/>
              </a:ext>
            </a:extLst>
          </p:cNvPr>
          <p:cNvSpPr/>
          <p:nvPr/>
        </p:nvSpPr>
        <p:spPr>
          <a:xfrm>
            <a:off x="3340155" y="2552742"/>
            <a:ext cx="5234940" cy="290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sz="14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your account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users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totals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Edit/add uniform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Send an email to the email list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Publish news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accounts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37578-EF4C-35FA-A743-BB4BFF9853C6}"/>
              </a:ext>
            </a:extLst>
          </p:cNvPr>
          <p:cNvSpPr/>
          <p:nvPr/>
        </p:nvSpPr>
        <p:spPr>
          <a:xfrm>
            <a:off x="109835" y="1178337"/>
            <a:ext cx="11952202" cy="125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C8F95-D094-FEC9-ECF0-65BC4BBF63EA}"/>
              </a:ext>
            </a:extLst>
          </p:cNvPr>
          <p:cNvSpPr/>
          <p:nvPr/>
        </p:nvSpPr>
        <p:spPr>
          <a:xfrm>
            <a:off x="5703049" y="126207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totals</a:t>
            </a:r>
          </a:p>
        </p:txBody>
      </p:sp>
    </p:spTree>
    <p:extLst>
      <p:ext uri="{BB962C8B-B14F-4D97-AF65-F5344CB8AC3E}">
        <p14:creationId xmlns:p14="http://schemas.microsoft.com/office/powerpoint/2010/main" val="2425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2929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509408" y="1715766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93596" y="1888419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Login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93596" y="2681840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93596" y="3571812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967958" y="2715432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916536" y="359801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09148" y="5091093"/>
            <a:ext cx="456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have an account? Sign up now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CAD11-26D6-3F98-244F-10538672113F}"/>
              </a:ext>
            </a:extLst>
          </p:cNvPr>
          <p:cNvSpPr txBox="1"/>
          <p:nvPr/>
        </p:nvSpPr>
        <p:spPr>
          <a:xfrm>
            <a:off x="5516786" y="5711370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58351" y="4172323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57BDA-47D1-9DA2-138C-81432C8D593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D8183-659B-FC5E-CC4B-A88D245CFFE1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B57C8-B8F1-DBED-4BA0-FD4EB939A78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2B3C-C041-9186-9CE9-A7D16CCB2A4A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CAFCC-7AF6-7A8D-7508-021E201ED08D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F97-0B76-F3E9-9A11-718516C560D2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0945A-751C-D24A-277C-A57ACE014FCB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99474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208897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492578" y="1597882"/>
            <a:ext cx="4917938" cy="4090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76767" y="1701407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Sign 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76767" y="339256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76767" y="3940755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893629" y="341292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893629" y="3972769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91892" y="5831352"/>
            <a:ext cx="384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have an account? Log in now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41521" y="5093176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CED6E-031A-4B70-C0EC-07949305FD62}"/>
              </a:ext>
            </a:extLst>
          </p:cNvPr>
          <p:cNvSpPr txBox="1"/>
          <p:nvPr/>
        </p:nvSpPr>
        <p:spPr>
          <a:xfrm>
            <a:off x="5469571" y="6200684"/>
            <a:ext cx="7853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623B6-C79F-E31D-6BF1-6A3C40685E82}"/>
              </a:ext>
            </a:extLst>
          </p:cNvPr>
          <p:cNvSpPr txBox="1"/>
          <p:nvPr/>
        </p:nvSpPr>
        <p:spPr>
          <a:xfrm>
            <a:off x="3676767" y="2304623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CB60A-A352-E42D-27A5-526D50B54383}"/>
              </a:ext>
            </a:extLst>
          </p:cNvPr>
          <p:cNvSpPr txBox="1"/>
          <p:nvPr/>
        </p:nvSpPr>
        <p:spPr>
          <a:xfrm>
            <a:off x="3676767" y="285280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Surname: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EE74F-2FCC-BB06-704D-70C5AA69E420}"/>
              </a:ext>
            </a:extLst>
          </p:cNvPr>
          <p:cNvSpPr/>
          <p:nvPr/>
        </p:nvSpPr>
        <p:spPr>
          <a:xfrm>
            <a:off x="4873294" y="290521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6F5EE-7619-7B06-749F-D4A5F97162CE}"/>
              </a:ext>
            </a:extLst>
          </p:cNvPr>
          <p:cNvSpPr/>
          <p:nvPr/>
        </p:nvSpPr>
        <p:spPr>
          <a:xfrm>
            <a:off x="4962348" y="2346940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365A6-6B21-DA28-7611-A40C907D50A2}"/>
              </a:ext>
            </a:extLst>
          </p:cNvPr>
          <p:cNvSpPr txBox="1"/>
          <p:nvPr/>
        </p:nvSpPr>
        <p:spPr>
          <a:xfrm>
            <a:off x="3676767" y="4494753"/>
            <a:ext cx="21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Confirm password: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69666F-CF1E-6F79-9930-AACD07ECBB0E}"/>
              </a:ext>
            </a:extLst>
          </p:cNvPr>
          <p:cNvSpPr/>
          <p:nvPr/>
        </p:nvSpPr>
        <p:spPr>
          <a:xfrm>
            <a:off x="5692090" y="451700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DF90CA-4E77-2402-E459-81DD3F10E948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E334DD-E50C-327C-2291-EE75150BE0A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933E1-5685-CA01-2795-6526CD488B79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B2C57-F385-A62B-EBB1-BF8D0E8B373B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BA5FB1-FFE8-7B81-026A-DBB130EDF519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F87D9A-90C5-1EDB-2646-B99A129D1454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131CD4-67CC-6BF4-194E-12B62D6247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23048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7055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Text about the shop/FOLSS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21658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Shop</a:t>
            </a:r>
          </a:p>
        </p:txBody>
      </p:sp>
    </p:spTree>
    <p:extLst>
      <p:ext uri="{BB962C8B-B14F-4D97-AF65-F5344CB8AC3E}">
        <p14:creationId xmlns:p14="http://schemas.microsoft.com/office/powerpoint/2010/main" val="338461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users</a:t>
            </a:r>
          </a:p>
        </p:txBody>
      </p:sp>
    </p:spTree>
    <p:extLst>
      <p:ext uri="{BB962C8B-B14F-4D97-AF65-F5344CB8AC3E}">
        <p14:creationId xmlns:p14="http://schemas.microsoft.com/office/powerpoint/2010/main" val="139833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</a:t>
            </a:r>
          </a:p>
        </p:txBody>
      </p:sp>
    </p:spTree>
    <p:extLst>
      <p:ext uri="{BB962C8B-B14F-4D97-AF65-F5344CB8AC3E}">
        <p14:creationId xmlns:p14="http://schemas.microsoft.com/office/powerpoint/2010/main" val="56028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Page-specific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74340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157401" y="2228717"/>
            <a:ext cx="16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Scan barcode: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156979" y="1951672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163516" y="5095522"/>
            <a:ext cx="2013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input manually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2789857" y="2228717"/>
            <a:ext cx="1852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24F69-1760-CB19-EACC-85B2BFCE50DD}"/>
              </a:ext>
            </a:extLst>
          </p:cNvPr>
          <p:cNvSpPr txBox="1"/>
          <p:nvPr/>
        </p:nvSpPr>
        <p:spPr>
          <a:xfrm>
            <a:off x="2354250" y="4296279"/>
            <a:ext cx="1632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BAB51-6718-76E7-DACD-96208BA2E837}"/>
              </a:ext>
            </a:extLst>
          </p:cNvPr>
          <p:cNvSpPr txBox="1"/>
          <p:nvPr/>
        </p:nvSpPr>
        <p:spPr>
          <a:xfrm>
            <a:off x="1518524" y="2917769"/>
            <a:ext cx="30185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Details of item after barcode has been scanned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A66E9-9C9D-A36B-C703-554723CE452A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</p:spTree>
    <p:extLst>
      <p:ext uri="{BB962C8B-B14F-4D97-AF65-F5344CB8AC3E}">
        <p14:creationId xmlns:p14="http://schemas.microsoft.com/office/powerpoint/2010/main" val="115468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 (when enter manually button pressed)</a:t>
            </a:r>
          </a:p>
        </p:txBody>
      </p:sp>
    </p:spTree>
    <p:extLst>
      <p:ext uri="{BB962C8B-B14F-4D97-AF65-F5344CB8AC3E}">
        <p14:creationId xmlns:p14="http://schemas.microsoft.com/office/powerpoint/2010/main" val="1492677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230257" y="237775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of uniform: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401637" y="2005755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423657" y="1636423"/>
            <a:ext cx="1519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Manual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3100667" y="2390181"/>
            <a:ext cx="2032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212FB-AD6B-9D62-97E7-4F03E48D0B20}"/>
              </a:ext>
            </a:extLst>
          </p:cNvPr>
          <p:cNvSpPr txBox="1"/>
          <p:nvPr/>
        </p:nvSpPr>
        <p:spPr>
          <a:xfrm>
            <a:off x="3100666" y="3028997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B6DD9-B831-860E-44A5-2FA3AF16DBB0}"/>
              </a:ext>
            </a:extLst>
          </p:cNvPr>
          <p:cNvSpPr txBox="1"/>
          <p:nvPr/>
        </p:nvSpPr>
        <p:spPr>
          <a:xfrm>
            <a:off x="1230256" y="306372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F5814-CFCF-A2AD-D2C2-902208BCE331}"/>
              </a:ext>
            </a:extLst>
          </p:cNvPr>
          <p:cNvSpPr txBox="1"/>
          <p:nvPr/>
        </p:nvSpPr>
        <p:spPr>
          <a:xfrm>
            <a:off x="1230256" y="3645243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House: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E74C5-D965-3F8B-F6D8-25E220B0A788}"/>
              </a:ext>
            </a:extLst>
          </p:cNvPr>
          <p:cNvSpPr txBox="1"/>
          <p:nvPr/>
        </p:nvSpPr>
        <p:spPr>
          <a:xfrm>
            <a:off x="3100666" y="3667813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5F6D3-E511-E542-2956-89E73626EA0B}"/>
              </a:ext>
            </a:extLst>
          </p:cNvPr>
          <p:cNvSpPr txBox="1"/>
          <p:nvPr/>
        </p:nvSpPr>
        <p:spPr>
          <a:xfrm>
            <a:off x="1230256" y="4364949"/>
            <a:ext cx="187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 price (if required):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F7C0B-B2C0-134A-4E50-BB7ED0D7BF19}"/>
              </a:ext>
            </a:extLst>
          </p:cNvPr>
          <p:cNvSpPr txBox="1"/>
          <p:nvPr/>
        </p:nvSpPr>
        <p:spPr>
          <a:xfrm>
            <a:off x="3131018" y="4503448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6AD75B5-3888-67B7-54EA-73E2657DAE43}"/>
              </a:ext>
            </a:extLst>
          </p:cNvPr>
          <p:cNvSpPr/>
          <p:nvPr/>
        </p:nvSpPr>
        <p:spPr>
          <a:xfrm>
            <a:off x="4785483" y="2443827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9EEBC7B-41BA-7FD4-C146-0581E9E8FB55}"/>
              </a:ext>
            </a:extLst>
          </p:cNvPr>
          <p:cNvSpPr/>
          <p:nvPr/>
        </p:nvSpPr>
        <p:spPr>
          <a:xfrm>
            <a:off x="4773364" y="3084980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E66C84E-068E-0857-5DF3-5E771A5DF2D0}"/>
              </a:ext>
            </a:extLst>
          </p:cNvPr>
          <p:cNvSpPr/>
          <p:nvPr/>
        </p:nvSpPr>
        <p:spPr>
          <a:xfrm>
            <a:off x="4773323" y="3735949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F619E-1546-170F-70AF-A1F48E134A4E}"/>
              </a:ext>
            </a:extLst>
          </p:cNvPr>
          <p:cNvSpPr txBox="1"/>
          <p:nvPr/>
        </p:nvSpPr>
        <p:spPr>
          <a:xfrm>
            <a:off x="2575583" y="5384627"/>
            <a:ext cx="157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B8BCA-E449-2EB5-D579-87220B388C9B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6BA28-080D-DC42-075D-3529CB3E36D4}"/>
              </a:ext>
            </a:extLst>
          </p:cNvPr>
          <p:cNvSpPr txBox="1"/>
          <p:nvPr/>
        </p:nvSpPr>
        <p:spPr>
          <a:xfrm>
            <a:off x="2426499" y="6018040"/>
            <a:ext cx="187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scan barcode</a:t>
            </a:r>
          </a:p>
        </p:txBody>
      </p:sp>
    </p:spTree>
    <p:extLst>
      <p:ext uri="{BB962C8B-B14F-4D97-AF65-F5344CB8AC3E}">
        <p14:creationId xmlns:p14="http://schemas.microsoft.com/office/powerpoint/2010/main" val="128541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(user not logged in)</a:t>
            </a:r>
          </a:p>
        </p:txBody>
      </p:sp>
    </p:spTree>
    <p:extLst>
      <p:ext uri="{BB962C8B-B14F-4D97-AF65-F5344CB8AC3E}">
        <p14:creationId xmlns:p14="http://schemas.microsoft.com/office/powerpoint/2010/main" val="88571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5431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(logged in customer)</a:t>
            </a:r>
          </a:p>
        </p:txBody>
      </p:sp>
    </p:spTree>
    <p:extLst>
      <p:ext uri="{BB962C8B-B14F-4D97-AF65-F5344CB8AC3E}">
        <p14:creationId xmlns:p14="http://schemas.microsoft.com/office/powerpoint/2010/main" val="292899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07372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(volunteer)</a:t>
            </a:r>
          </a:p>
        </p:txBody>
      </p:sp>
    </p:spTree>
    <p:extLst>
      <p:ext uri="{BB962C8B-B14F-4D97-AF65-F5344CB8AC3E}">
        <p14:creationId xmlns:p14="http://schemas.microsoft.com/office/powerpoint/2010/main" val="11583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A6800-E429-2B5D-E165-0577B14C860B}"/>
              </a:ext>
            </a:extLst>
          </p:cNvPr>
          <p:cNvSpPr/>
          <p:nvPr/>
        </p:nvSpPr>
        <p:spPr>
          <a:xfrm>
            <a:off x="159874" y="5783719"/>
            <a:ext cx="11756380" cy="948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ABD0C-99DF-7C3B-9CD9-80162DF0128F}"/>
              </a:ext>
            </a:extLst>
          </p:cNvPr>
          <p:cNvSpPr/>
          <p:nvPr/>
        </p:nvSpPr>
        <p:spPr>
          <a:xfrm>
            <a:off x="3351374" y="3511745"/>
            <a:ext cx="5234940" cy="2200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your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DC29E-5EA6-9C92-926F-83A10975FF73}"/>
              </a:ext>
            </a:extLst>
          </p:cNvPr>
          <p:cNvSpPr/>
          <p:nvPr/>
        </p:nvSpPr>
        <p:spPr>
          <a:xfrm>
            <a:off x="109835" y="1178336"/>
            <a:ext cx="11952202" cy="225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</p:spTree>
    <p:extLst>
      <p:ext uri="{BB962C8B-B14F-4D97-AF65-F5344CB8AC3E}">
        <p14:creationId xmlns:p14="http://schemas.microsoft.com/office/powerpoint/2010/main" val="28409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(admin)</a:t>
            </a:r>
          </a:p>
        </p:txBody>
      </p:sp>
    </p:spTree>
    <p:extLst>
      <p:ext uri="{BB962C8B-B14F-4D97-AF65-F5344CB8AC3E}">
        <p14:creationId xmlns:p14="http://schemas.microsoft.com/office/powerpoint/2010/main" val="225547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Widescreen</PresentationFormat>
  <Paragraphs>193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Generic page design</vt:lpstr>
      <vt:lpstr>PowerPoint Presentation</vt:lpstr>
      <vt:lpstr>Home page (user not logged in)</vt:lpstr>
      <vt:lpstr>PowerPoint Presentation</vt:lpstr>
      <vt:lpstr>Home page (logged in customer)</vt:lpstr>
      <vt:lpstr>PowerPoint Presentation</vt:lpstr>
      <vt:lpstr>Home page (volunteer)</vt:lpstr>
      <vt:lpstr>PowerPoint Presentation</vt:lpstr>
      <vt:lpstr>Home page (admin)</vt:lpstr>
      <vt:lpstr>PowerPoint Presentation</vt:lpstr>
      <vt:lpstr>Login page</vt:lpstr>
      <vt:lpstr>PowerPoint Presentation</vt:lpstr>
      <vt:lpstr>Sign up page</vt:lpstr>
      <vt:lpstr>PowerPoint Presentation</vt:lpstr>
      <vt:lpstr>About us</vt:lpstr>
      <vt:lpstr>PowerPoint Presentation</vt:lpstr>
      <vt:lpstr>Online Shop</vt:lpstr>
      <vt:lpstr>Add users</vt:lpstr>
      <vt:lpstr>Checkout system</vt:lpstr>
      <vt:lpstr>PowerPoint Presentation</vt:lpstr>
      <vt:lpstr>Checkout system (when enter manually button pressed)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Bourne, Sophie (Sr L6 JTC)</dc:creator>
  <cp:lastModifiedBy>Bourne, Sophie (Sr L6 JTC)</cp:lastModifiedBy>
  <cp:revision>11</cp:revision>
  <dcterms:created xsi:type="dcterms:W3CDTF">2024-02-29T12:51:48Z</dcterms:created>
  <dcterms:modified xsi:type="dcterms:W3CDTF">2024-04-19T15:29:08Z</dcterms:modified>
</cp:coreProperties>
</file>