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24/03/2024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Home page (volunteer)</vt:lpstr>
      <vt:lpstr>Home page (admin)</vt:lpstr>
      <vt:lpstr>Login page</vt:lpstr>
      <vt:lpstr>Sign up page</vt:lpstr>
      <vt:lpstr>About us</vt:lpstr>
      <vt:lpstr>Shop</vt:lpstr>
      <vt:lpstr>Add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5</cp:revision>
  <dcterms:created xsi:type="dcterms:W3CDTF">2024-02-29T12:51:48Z</dcterms:created>
  <dcterms:modified xsi:type="dcterms:W3CDTF">2024-03-24T12:51:26Z</dcterms:modified>
</cp:coreProperties>
</file>