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64" r:id="rId16"/>
    <p:sldId id="276" r:id="rId17"/>
    <p:sldId id="265" r:id="rId18"/>
    <p:sldId id="266" r:id="rId19"/>
    <p:sldId id="270" r:id="rId20"/>
    <p:sldId id="272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384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444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22/04/2024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6" y="126220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450958" y="126210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2942464" y="126210"/>
            <a:ext cx="132552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4400310" y="126209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823807" y="126208"/>
            <a:ext cx="125606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007765" y="126209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475920" y="126208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710325" y="126208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5703049" y="126207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857BDA-47D1-9DA2-138C-81432C8D593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4D8183-659B-FC5E-CC4B-A88D245CFFE1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FB57C8-B8F1-DBED-4BA0-FD4EB939A78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9B2B3C-C041-9186-9CE9-A7D16CCB2A4A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CCAFCC-7AF6-7A8D-7508-021E201ED08D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D17F97-0B76-F3E9-9A11-718516C560D2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80945A-751C-D24A-277C-A57ACE014FCB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DF90CA-4E77-2402-E459-81DD3F10E948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E334DD-E50C-327C-2291-EE75150BE0A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933E1-5685-CA01-2795-6526CD488B79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1B2C57-F385-A62B-EBB1-BF8D0E8B373B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4BA5FB1-FFE8-7B81-026A-DBB130EDF519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DF87D9A-90C5-1EDB-2646-B99A129D1454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8131CD4-67CC-6BF4-194E-12B62D6247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Text about the shop/FOLSS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2216582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32BAE8-DF0E-3803-9078-0FC631252DD0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F872A8E-6A82-0EB0-0E33-DECF5B2B4F15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17B72D-EC2C-9699-3AE2-5709649AADD1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574E8B-F699-ABEB-9794-9C30DEB2251D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B46E95-6FA0-2DCF-DA14-C280DF39E6D1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D270B0-3C25-2E48-E45B-D6E556B06FE1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FBEAD1-D3B6-1B1E-C357-A7881427C69F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157401" y="2228717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156979" y="1951672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212606" y="4181122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2789857" y="2228717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24F69-1760-CB19-EACC-85B2BFCE50DD}"/>
              </a:ext>
            </a:extLst>
          </p:cNvPr>
          <p:cNvSpPr txBox="1"/>
          <p:nvPr/>
        </p:nvSpPr>
        <p:spPr>
          <a:xfrm>
            <a:off x="2402566" y="3390206"/>
            <a:ext cx="16324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7A66E9-9C9D-A36B-C703-554723CE452A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 (when enter manually button pressed)</a:t>
            </a:r>
          </a:p>
        </p:txBody>
      </p:sp>
    </p:spTree>
    <p:extLst>
      <p:ext uri="{BB962C8B-B14F-4D97-AF65-F5344CB8AC3E}">
        <p14:creationId xmlns:p14="http://schemas.microsoft.com/office/powerpoint/2010/main" val="1492677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1230257" y="237775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Type of uniform: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401637" y="2005755"/>
            <a:ext cx="32536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  <a:p>
            <a:endParaRPr lang="en-GB" dirty="0"/>
          </a:p>
          <a:p>
            <a:r>
              <a:rPr lang="en-GB" dirty="0"/>
              <a:t>Total: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423657" y="1636423"/>
            <a:ext cx="151941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Manual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3100667" y="2390181"/>
            <a:ext cx="20326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212FB-AD6B-9D62-97E7-4F03E48D0B20}"/>
              </a:ext>
            </a:extLst>
          </p:cNvPr>
          <p:cNvSpPr txBox="1"/>
          <p:nvPr/>
        </p:nvSpPr>
        <p:spPr>
          <a:xfrm>
            <a:off x="3100666" y="3028997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EB6DD9-B831-860E-44A5-2FA3AF16DBB0}"/>
              </a:ext>
            </a:extLst>
          </p:cNvPr>
          <p:cNvSpPr txBox="1"/>
          <p:nvPr/>
        </p:nvSpPr>
        <p:spPr>
          <a:xfrm>
            <a:off x="1230256" y="3063721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1F5814-CFCF-A2AD-D2C2-902208BCE331}"/>
              </a:ext>
            </a:extLst>
          </p:cNvPr>
          <p:cNvSpPr txBox="1"/>
          <p:nvPr/>
        </p:nvSpPr>
        <p:spPr>
          <a:xfrm>
            <a:off x="1230256" y="3645243"/>
            <a:ext cx="1870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House: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FE74C5-D965-3F8B-F6D8-25E220B0A788}"/>
              </a:ext>
            </a:extLst>
          </p:cNvPr>
          <p:cNvSpPr txBox="1"/>
          <p:nvPr/>
        </p:nvSpPr>
        <p:spPr>
          <a:xfrm>
            <a:off x="3100666" y="3667813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5F6D3-E511-E542-2956-89E73626EA0B}"/>
              </a:ext>
            </a:extLst>
          </p:cNvPr>
          <p:cNvSpPr txBox="1"/>
          <p:nvPr/>
        </p:nvSpPr>
        <p:spPr>
          <a:xfrm>
            <a:off x="1230256" y="4364949"/>
            <a:ext cx="1870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Custom price (if required):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AF7C0B-B2C0-134A-4E50-BB7ED0D7BF19}"/>
              </a:ext>
            </a:extLst>
          </p:cNvPr>
          <p:cNvSpPr txBox="1"/>
          <p:nvPr/>
        </p:nvSpPr>
        <p:spPr>
          <a:xfrm>
            <a:off x="3131018" y="4503448"/>
            <a:ext cx="203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36AD75B5-3888-67B7-54EA-73E2657DAE43}"/>
              </a:ext>
            </a:extLst>
          </p:cNvPr>
          <p:cNvSpPr/>
          <p:nvPr/>
        </p:nvSpPr>
        <p:spPr>
          <a:xfrm>
            <a:off x="4785483" y="2443827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89EEBC7B-41BA-7FD4-C146-0581E9E8FB55}"/>
              </a:ext>
            </a:extLst>
          </p:cNvPr>
          <p:cNvSpPr/>
          <p:nvPr/>
        </p:nvSpPr>
        <p:spPr>
          <a:xfrm>
            <a:off x="4773364" y="3084980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E66C84E-068E-0857-5DF3-5E771A5DF2D0}"/>
              </a:ext>
            </a:extLst>
          </p:cNvPr>
          <p:cNvSpPr/>
          <p:nvPr/>
        </p:nvSpPr>
        <p:spPr>
          <a:xfrm>
            <a:off x="4773323" y="3735949"/>
            <a:ext cx="323242" cy="25736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6F619E-1546-170F-70AF-A1F48E134A4E}"/>
              </a:ext>
            </a:extLst>
          </p:cNvPr>
          <p:cNvSpPr txBox="1"/>
          <p:nvPr/>
        </p:nvSpPr>
        <p:spPr>
          <a:xfrm>
            <a:off x="2575583" y="5384627"/>
            <a:ext cx="15717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Add to basket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1B8BCA-E449-2EB5-D579-87220B388C9B}"/>
              </a:ext>
            </a:extLst>
          </p:cNvPr>
          <p:cNvSpPr txBox="1"/>
          <p:nvPr/>
        </p:nvSpPr>
        <p:spPr>
          <a:xfrm>
            <a:off x="9241584" y="4449191"/>
            <a:ext cx="13867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Complete transaction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6BA28-080D-DC42-075D-3529CB3E36D4}"/>
              </a:ext>
            </a:extLst>
          </p:cNvPr>
          <p:cNvSpPr txBox="1"/>
          <p:nvPr/>
        </p:nvSpPr>
        <p:spPr>
          <a:xfrm>
            <a:off x="2426499" y="6018040"/>
            <a:ext cx="18704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scan barcode</a:t>
            </a:r>
          </a:p>
        </p:txBody>
      </p:sp>
    </p:spTree>
    <p:extLst>
      <p:ext uri="{BB962C8B-B14F-4D97-AF65-F5344CB8AC3E}">
        <p14:creationId xmlns:p14="http://schemas.microsoft.com/office/powerpoint/2010/main" val="1285413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Widescreen</PresentationFormat>
  <Paragraphs>192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About us</vt:lpstr>
      <vt:lpstr>PowerPoint Presentation</vt:lpstr>
      <vt:lpstr>Online Shop</vt:lpstr>
      <vt:lpstr>Add users</vt:lpstr>
      <vt:lpstr>Checkout system</vt:lpstr>
      <vt:lpstr>PowerPoint Presentation</vt:lpstr>
      <vt:lpstr>Checkout system (when enter manually button pressed)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12</cp:revision>
  <dcterms:created xsi:type="dcterms:W3CDTF">2024-02-29T12:51:48Z</dcterms:created>
  <dcterms:modified xsi:type="dcterms:W3CDTF">2024-04-22T14:33:19Z</dcterms:modified>
</cp:coreProperties>
</file>