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79" r:id="rId16"/>
    <p:sldId id="280" r:id="rId17"/>
    <p:sldId id="264" r:id="rId18"/>
    <p:sldId id="276" r:id="rId19"/>
    <p:sldId id="265" r:id="rId20"/>
    <p:sldId id="281" r:id="rId21"/>
    <p:sldId id="266" r:id="rId22"/>
    <p:sldId id="270" r:id="rId23"/>
    <p:sldId id="272" r:id="rId24"/>
    <p:sldId id="278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221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950183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899620" y="126205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4169462" y="126205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417820" y="126206"/>
            <a:ext cx="89186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915579" y="126206"/>
            <a:ext cx="117897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561135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702218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853288" y="126206"/>
            <a:ext cx="98632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6420052" y="126206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402F6-523B-4D7E-D27E-93FD739350CC}"/>
              </a:ext>
            </a:extLst>
          </p:cNvPr>
          <p:cNvSpPr/>
          <p:nvPr/>
        </p:nvSpPr>
        <p:spPr>
          <a:xfrm>
            <a:off x="66904" y="126204"/>
            <a:ext cx="83639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 Page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5B711-2373-C102-C0E1-658680C13D48}"/>
              </a:ext>
            </a:extLst>
          </p:cNvPr>
          <p:cNvSpPr/>
          <p:nvPr/>
        </p:nvSpPr>
        <p:spPr>
          <a:xfrm>
            <a:off x="1000745" y="126205"/>
            <a:ext cx="8734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 out page</a:t>
            </a:r>
          </a:p>
        </p:txBody>
      </p:sp>
    </p:spTree>
    <p:extLst>
      <p:ext uri="{BB962C8B-B14F-4D97-AF65-F5344CB8AC3E}">
        <p14:creationId xmlns:p14="http://schemas.microsoft.com/office/powerpoint/2010/main" val="2826922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05511" y="2501009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802290" y="3547439"/>
            <a:ext cx="4124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You have been logged out successfully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055111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(overview of items)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 (detailed view of item)</a:t>
            </a:r>
          </a:p>
        </p:txBody>
      </p:sp>
    </p:spTree>
    <p:extLst>
      <p:ext uri="{BB962C8B-B14F-4D97-AF65-F5344CB8AC3E}">
        <p14:creationId xmlns:p14="http://schemas.microsoft.com/office/powerpoint/2010/main" val="946820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(barcode)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(manual)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205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Log out page</vt:lpstr>
      <vt:lpstr>PowerPoint Presentation</vt:lpstr>
      <vt:lpstr>About us</vt:lpstr>
      <vt:lpstr>PowerPoint Presentation</vt:lpstr>
      <vt:lpstr>Online Shop (overview of items)</vt:lpstr>
      <vt:lpstr>Online Shop (detailed view of item)</vt:lpstr>
      <vt:lpstr>Add users</vt:lpstr>
      <vt:lpstr>Checkout system (barcode)</vt:lpstr>
      <vt:lpstr>PowerPoint Presentation</vt:lpstr>
      <vt:lpstr>Checkout system (manual)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Sophie Bourne (Sr U6 JTC)</cp:lastModifiedBy>
  <cp:revision>16</cp:revision>
  <dcterms:created xsi:type="dcterms:W3CDTF">2024-02-29T12:51:48Z</dcterms:created>
  <dcterms:modified xsi:type="dcterms:W3CDTF">2024-08-23T19:27:01Z</dcterms:modified>
</cp:coreProperties>
</file>