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6" r:id="rId3"/>
    <p:sldId id="258" r:id="rId4"/>
    <p:sldId id="267" r:id="rId5"/>
    <p:sldId id="259" r:id="rId6"/>
    <p:sldId id="274" r:id="rId7"/>
    <p:sldId id="260" r:id="rId8"/>
    <p:sldId id="269" r:id="rId9"/>
    <p:sldId id="261" r:id="rId10"/>
    <p:sldId id="268" r:id="rId11"/>
    <p:sldId id="262" r:id="rId12"/>
    <p:sldId id="273" r:id="rId13"/>
    <p:sldId id="263" r:id="rId14"/>
    <p:sldId id="264" r:id="rId15"/>
    <p:sldId id="265" r:id="rId16"/>
    <p:sldId id="266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6" y="126220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450958" y="126210"/>
            <a:ext cx="13660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2942464" y="126210"/>
            <a:ext cx="132552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4400310" y="126209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823807" y="126208"/>
            <a:ext cx="125606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007765" y="126209"/>
            <a:ext cx="13660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475920" y="126208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710325" y="126208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5703049" y="126207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069621" y="129026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649702" y="109388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5044159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7574186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212234" y="1748889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745703" y="1194891"/>
            <a:ext cx="3253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12234" y="3412171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1844690" y="1748889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069621" y="129026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649702" y="109388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5044159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7574186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0737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Widescreen</PresentationFormat>
  <Paragraphs>128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PowerPoint Presentation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About us</vt:lpstr>
      <vt:lpstr>Online Shop</vt:lpstr>
      <vt:lpstr>Add users</vt:lpstr>
      <vt:lpstr>Checkout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Bourne, Sophie (Sr L6 JTC)</cp:lastModifiedBy>
  <cp:revision>9</cp:revision>
  <dcterms:created xsi:type="dcterms:W3CDTF">2024-02-29T12:51:48Z</dcterms:created>
  <dcterms:modified xsi:type="dcterms:W3CDTF">2024-03-27T16:56:20Z</dcterms:modified>
</cp:coreProperties>
</file>