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7" r:id="rId5"/>
    <p:sldId id="259" r:id="rId6"/>
    <p:sldId id="260" r:id="rId7"/>
    <p:sldId id="269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212234" y="1748889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745703" y="1194891"/>
            <a:ext cx="3253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12234" y="3412171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1844690" y="1748889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84171" y="1186464"/>
            <a:ext cx="5234940" cy="2606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E516B8-FB2F-08DE-40A2-D0A829A4F029}"/>
              </a:ext>
            </a:extLst>
          </p:cNvPr>
          <p:cNvSpPr/>
          <p:nvPr/>
        </p:nvSpPr>
        <p:spPr>
          <a:xfrm>
            <a:off x="6226920" y="1186464"/>
            <a:ext cx="5234940" cy="2606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Orders that need completing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84171" y="3918713"/>
            <a:ext cx="5234940" cy="2606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5674787" y="126209"/>
            <a:ext cx="123089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users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6" y="126220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450958" y="126210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2942464" y="126210"/>
            <a:ext cx="132552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4400310" y="126209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43967" y="1186464"/>
            <a:ext cx="5234940" cy="2606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823807" y="126208"/>
            <a:ext cx="125606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007765" y="126209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475920" y="126208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710325" y="126208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75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Home page (volunteer)</vt:lpstr>
      <vt:lpstr>PowerPoint Presentation</vt:lpstr>
      <vt:lpstr>Home page (admin)</vt:lpstr>
      <vt:lpstr>PowerPoint Presentation</vt:lpstr>
      <vt:lpstr>Login page</vt:lpstr>
      <vt:lpstr>Sign up page</vt:lpstr>
      <vt:lpstr>About us</vt:lpstr>
      <vt:lpstr>Online Shop</vt:lpstr>
      <vt:lpstr>Add users</vt:lpstr>
      <vt:lpstr>Checkout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6</cp:revision>
  <dcterms:created xsi:type="dcterms:W3CDTF">2024-02-29T12:51:48Z</dcterms:created>
  <dcterms:modified xsi:type="dcterms:W3CDTF">2024-03-25T10:18:36Z</dcterms:modified>
</cp:coreProperties>
</file>