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79" r:id="rId16"/>
    <p:sldId id="280" r:id="rId17"/>
    <p:sldId id="264" r:id="rId18"/>
    <p:sldId id="276" r:id="rId19"/>
    <p:sldId id="265" r:id="rId20"/>
    <p:sldId id="282" r:id="rId21"/>
    <p:sldId id="281" r:id="rId22"/>
    <p:sldId id="266" r:id="rId23"/>
    <p:sldId id="270" r:id="rId24"/>
    <p:sldId id="272" r:id="rId25"/>
    <p:sldId id="278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48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950183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899620" y="126205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4169462" y="126205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417820" y="126206"/>
            <a:ext cx="89186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915579" y="126206"/>
            <a:ext cx="117897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561135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702218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853288" y="126206"/>
            <a:ext cx="98632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6420052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02F6-523B-4D7E-D27E-93FD739350CC}"/>
              </a:ext>
            </a:extLst>
          </p:cNvPr>
          <p:cNvSpPr/>
          <p:nvPr/>
        </p:nvSpPr>
        <p:spPr>
          <a:xfrm>
            <a:off x="66904" y="126204"/>
            <a:ext cx="83639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5B711-2373-C102-C0E1-658680C13D48}"/>
              </a:ext>
            </a:extLst>
          </p:cNvPr>
          <p:cNvSpPr/>
          <p:nvPr/>
        </p:nvSpPr>
        <p:spPr>
          <a:xfrm>
            <a:off x="1000745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out page</a:t>
            </a:r>
          </a:p>
        </p:txBody>
      </p:sp>
    </p:spTree>
    <p:extLst>
      <p:ext uri="{BB962C8B-B14F-4D97-AF65-F5344CB8AC3E}">
        <p14:creationId xmlns:p14="http://schemas.microsoft.com/office/powerpoint/2010/main" val="282692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05511" y="2501009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802290" y="3547439"/>
            <a:ext cx="4124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You have been logged out successfully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0551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 (overview of items)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2BF45-BE4D-6DD8-D1C5-37021270AA4B}"/>
              </a:ext>
            </a:extLst>
          </p:cNvPr>
          <p:cNvSpPr/>
          <p:nvPr/>
        </p:nvSpPr>
        <p:spPr>
          <a:xfrm>
            <a:off x="48597" y="1823608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EF8E69-78FC-7E8F-EEDC-61172683F7BA}"/>
              </a:ext>
            </a:extLst>
          </p:cNvPr>
          <p:cNvSpPr/>
          <p:nvPr/>
        </p:nvSpPr>
        <p:spPr>
          <a:xfrm>
            <a:off x="8154798" y="1823611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80CECD-2D87-C98D-E7C1-FC99A94C7823}"/>
              </a:ext>
            </a:extLst>
          </p:cNvPr>
          <p:cNvSpPr/>
          <p:nvPr/>
        </p:nvSpPr>
        <p:spPr>
          <a:xfrm>
            <a:off x="10174334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09C83F-1D9D-69A6-9FDD-EE82991729DC}"/>
              </a:ext>
            </a:extLst>
          </p:cNvPr>
          <p:cNvSpPr/>
          <p:nvPr/>
        </p:nvSpPr>
        <p:spPr>
          <a:xfrm>
            <a:off x="6135261" y="1823610"/>
            <a:ext cx="1897992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BE9C0-D4CD-544A-3A4F-E19D98A50D0F}"/>
              </a:ext>
            </a:extLst>
          </p:cNvPr>
          <p:cNvSpPr/>
          <p:nvPr/>
        </p:nvSpPr>
        <p:spPr>
          <a:xfrm>
            <a:off x="4128806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386DAD-DCD2-95C5-889B-BE22ABB4D8E6}"/>
              </a:ext>
            </a:extLst>
          </p:cNvPr>
          <p:cNvSpPr/>
          <p:nvPr/>
        </p:nvSpPr>
        <p:spPr>
          <a:xfrm>
            <a:off x="2077485" y="1823609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5E0ED-4D75-412B-5E2E-6ADE21C1AA79}"/>
              </a:ext>
            </a:extLst>
          </p:cNvPr>
          <p:cNvSpPr/>
          <p:nvPr/>
        </p:nvSpPr>
        <p:spPr>
          <a:xfrm>
            <a:off x="2077485" y="1823607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0646AE-4BCE-4E60-BAF1-ED37E8342DEA}"/>
              </a:ext>
            </a:extLst>
          </p:cNvPr>
          <p:cNvSpPr/>
          <p:nvPr/>
        </p:nvSpPr>
        <p:spPr>
          <a:xfrm>
            <a:off x="4128805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47FAB-00D7-C6CA-939D-59B2BB0B95AD}"/>
              </a:ext>
            </a:extLst>
          </p:cNvPr>
          <p:cNvSpPr/>
          <p:nvPr/>
        </p:nvSpPr>
        <p:spPr>
          <a:xfrm>
            <a:off x="6135262" y="1823606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F01B2-1C49-53B0-5E7D-9F41D8DE6DA4}"/>
              </a:ext>
            </a:extLst>
          </p:cNvPr>
          <p:cNvSpPr/>
          <p:nvPr/>
        </p:nvSpPr>
        <p:spPr>
          <a:xfrm>
            <a:off x="8155718" y="1823605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17E3EF-6463-3A60-8268-89488B901122}"/>
              </a:ext>
            </a:extLst>
          </p:cNvPr>
          <p:cNvSpPr/>
          <p:nvPr/>
        </p:nvSpPr>
        <p:spPr>
          <a:xfrm>
            <a:off x="10173414" y="1831793"/>
            <a:ext cx="1897991" cy="18799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1AF672-4220-D216-78D8-AA012C0DE55B}"/>
              </a:ext>
            </a:extLst>
          </p:cNvPr>
          <p:cNvSpPr txBox="1"/>
          <p:nvPr/>
        </p:nvSpPr>
        <p:spPr>
          <a:xfrm>
            <a:off x="329099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F08983-7ED7-CBBB-EC22-DF7CFF37490B}"/>
              </a:ext>
            </a:extLst>
          </p:cNvPr>
          <p:cNvSpPr txBox="1"/>
          <p:nvPr/>
        </p:nvSpPr>
        <p:spPr>
          <a:xfrm>
            <a:off x="362757" y="404181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5A0EA4-C70F-BD61-9CED-8B250EE85385}"/>
              </a:ext>
            </a:extLst>
          </p:cNvPr>
          <p:cNvSpPr txBox="1"/>
          <p:nvPr/>
        </p:nvSpPr>
        <p:spPr>
          <a:xfrm>
            <a:off x="2433715" y="371177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E9F7B6-DB76-C522-0A03-DB1F6894AC9A}"/>
              </a:ext>
            </a:extLst>
          </p:cNvPr>
          <p:cNvSpPr txBox="1"/>
          <p:nvPr/>
        </p:nvSpPr>
        <p:spPr>
          <a:xfrm>
            <a:off x="2467373" y="404181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DD2A99-2B45-52C5-B8D6-187770F896A0}"/>
              </a:ext>
            </a:extLst>
          </p:cNvPr>
          <p:cNvSpPr txBox="1"/>
          <p:nvPr/>
        </p:nvSpPr>
        <p:spPr>
          <a:xfrm>
            <a:off x="4465404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117C62-704B-4189-64DC-B6E855A5CBF1}"/>
              </a:ext>
            </a:extLst>
          </p:cNvPr>
          <p:cNvSpPr txBox="1"/>
          <p:nvPr/>
        </p:nvSpPr>
        <p:spPr>
          <a:xfrm>
            <a:off x="4499062" y="405862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A6F5E3-D73C-47ED-FCFB-B3619C7C4837}"/>
              </a:ext>
            </a:extLst>
          </p:cNvPr>
          <p:cNvSpPr txBox="1"/>
          <p:nvPr/>
        </p:nvSpPr>
        <p:spPr>
          <a:xfrm>
            <a:off x="6463435" y="371177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8F8C57F-20C3-43C3-9C9B-BF17BC761B35}"/>
              </a:ext>
            </a:extLst>
          </p:cNvPr>
          <p:cNvSpPr txBox="1"/>
          <p:nvPr/>
        </p:nvSpPr>
        <p:spPr>
          <a:xfrm>
            <a:off x="6497093" y="404181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0F7B34-F09B-FDE0-5B20-B7102ADE21F2}"/>
              </a:ext>
            </a:extLst>
          </p:cNvPr>
          <p:cNvSpPr txBox="1"/>
          <p:nvPr/>
        </p:nvSpPr>
        <p:spPr>
          <a:xfrm>
            <a:off x="8479229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CB4E03-1C60-A10B-085F-B8EF1367B9B6}"/>
              </a:ext>
            </a:extLst>
          </p:cNvPr>
          <p:cNvSpPr txBox="1"/>
          <p:nvPr/>
        </p:nvSpPr>
        <p:spPr>
          <a:xfrm>
            <a:off x="8512887" y="405862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2AE9EA-222A-3B9D-5D5B-805C505376BE}"/>
              </a:ext>
            </a:extLst>
          </p:cNvPr>
          <p:cNvSpPr txBox="1"/>
          <p:nvPr/>
        </p:nvSpPr>
        <p:spPr>
          <a:xfrm>
            <a:off x="10481465" y="372858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814B34-667E-F8D9-0D1C-EBEB295FE3E5}"/>
              </a:ext>
            </a:extLst>
          </p:cNvPr>
          <p:cNvSpPr txBox="1"/>
          <p:nvPr/>
        </p:nvSpPr>
        <p:spPr>
          <a:xfrm>
            <a:off x="10515123" y="405862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ACB2AE-D212-1FBB-6B77-998DF065EA83}"/>
              </a:ext>
            </a:extLst>
          </p:cNvPr>
          <p:cNvSpPr/>
          <p:nvPr/>
        </p:nvSpPr>
        <p:spPr>
          <a:xfrm>
            <a:off x="79477" y="4412350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DA7CC9-39CA-C26A-1ECA-41729A8240A0}"/>
              </a:ext>
            </a:extLst>
          </p:cNvPr>
          <p:cNvSpPr/>
          <p:nvPr/>
        </p:nvSpPr>
        <p:spPr>
          <a:xfrm>
            <a:off x="8185678" y="4412353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BC1AE2-1330-1794-019C-B4849E8A3526}"/>
              </a:ext>
            </a:extLst>
          </p:cNvPr>
          <p:cNvSpPr/>
          <p:nvPr/>
        </p:nvSpPr>
        <p:spPr>
          <a:xfrm>
            <a:off x="10205214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4794BF-4CA8-3C6C-FCAE-1934208626D4}"/>
              </a:ext>
            </a:extLst>
          </p:cNvPr>
          <p:cNvSpPr/>
          <p:nvPr/>
        </p:nvSpPr>
        <p:spPr>
          <a:xfrm>
            <a:off x="6166141" y="4412352"/>
            <a:ext cx="1897992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FBC627-CFA6-7AA1-597E-899E1EC42FCD}"/>
              </a:ext>
            </a:extLst>
          </p:cNvPr>
          <p:cNvSpPr/>
          <p:nvPr/>
        </p:nvSpPr>
        <p:spPr>
          <a:xfrm>
            <a:off x="4159686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D5D520-6873-97F6-F0AF-C90B778929AA}"/>
              </a:ext>
            </a:extLst>
          </p:cNvPr>
          <p:cNvSpPr/>
          <p:nvPr/>
        </p:nvSpPr>
        <p:spPr>
          <a:xfrm>
            <a:off x="2108365" y="4412351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A02AE4-830D-14A7-22A6-FB868BF4D917}"/>
              </a:ext>
            </a:extLst>
          </p:cNvPr>
          <p:cNvSpPr/>
          <p:nvPr/>
        </p:nvSpPr>
        <p:spPr>
          <a:xfrm>
            <a:off x="2108365" y="4412349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7FEC63D-BEF9-9F3A-17FC-DB76581F5783}"/>
              </a:ext>
            </a:extLst>
          </p:cNvPr>
          <p:cNvSpPr/>
          <p:nvPr/>
        </p:nvSpPr>
        <p:spPr>
          <a:xfrm>
            <a:off x="4159685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5A5D57A-A3F9-F1B0-AA96-DB7F840631AC}"/>
              </a:ext>
            </a:extLst>
          </p:cNvPr>
          <p:cNvSpPr/>
          <p:nvPr/>
        </p:nvSpPr>
        <p:spPr>
          <a:xfrm>
            <a:off x="6166142" y="4412348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AAE6EEA-9408-9AE3-7038-F1F389958201}"/>
              </a:ext>
            </a:extLst>
          </p:cNvPr>
          <p:cNvSpPr/>
          <p:nvPr/>
        </p:nvSpPr>
        <p:spPr>
          <a:xfrm>
            <a:off x="8186598" y="4412347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4C9EDB-90AF-D9E1-17C6-2BAAED27EF2A}"/>
              </a:ext>
            </a:extLst>
          </p:cNvPr>
          <p:cNvSpPr/>
          <p:nvPr/>
        </p:nvSpPr>
        <p:spPr>
          <a:xfrm>
            <a:off x="10204294" y="4420535"/>
            <a:ext cx="1897991" cy="17520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Photo of item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8DD858-5906-BC4F-5014-6347307636A8}"/>
              </a:ext>
            </a:extLst>
          </p:cNvPr>
          <p:cNvSpPr txBox="1"/>
          <p:nvPr/>
        </p:nvSpPr>
        <p:spPr>
          <a:xfrm>
            <a:off x="359979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435591-EB4C-75F4-E2F2-83B614CB6A06}"/>
              </a:ext>
            </a:extLst>
          </p:cNvPr>
          <p:cNvSpPr txBox="1"/>
          <p:nvPr/>
        </p:nvSpPr>
        <p:spPr>
          <a:xfrm>
            <a:off x="393637" y="650263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CCB69BB-8A22-57CB-334C-A94262ECB933}"/>
              </a:ext>
            </a:extLst>
          </p:cNvPr>
          <p:cNvSpPr txBox="1"/>
          <p:nvPr/>
        </p:nvSpPr>
        <p:spPr>
          <a:xfrm>
            <a:off x="2464595" y="617259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03F766-F93D-8199-5922-8BE454B55E9B}"/>
              </a:ext>
            </a:extLst>
          </p:cNvPr>
          <p:cNvSpPr txBox="1"/>
          <p:nvPr/>
        </p:nvSpPr>
        <p:spPr>
          <a:xfrm>
            <a:off x="2498253" y="650263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43C883A-84FE-9267-8150-0963529039E0}"/>
              </a:ext>
            </a:extLst>
          </p:cNvPr>
          <p:cNvSpPr txBox="1"/>
          <p:nvPr/>
        </p:nvSpPr>
        <p:spPr>
          <a:xfrm>
            <a:off x="4496284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19516C-727F-212B-04FC-B67565D2544C}"/>
              </a:ext>
            </a:extLst>
          </p:cNvPr>
          <p:cNvSpPr txBox="1"/>
          <p:nvPr/>
        </p:nvSpPr>
        <p:spPr>
          <a:xfrm>
            <a:off x="4529942" y="651944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B51CDD-7485-B0E6-386A-6DC6B6B8E5FF}"/>
              </a:ext>
            </a:extLst>
          </p:cNvPr>
          <p:cNvSpPr txBox="1"/>
          <p:nvPr/>
        </p:nvSpPr>
        <p:spPr>
          <a:xfrm>
            <a:off x="6494315" y="6172590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055A69-8ACE-C4C3-6EE3-9BBA1C9C70DD}"/>
              </a:ext>
            </a:extLst>
          </p:cNvPr>
          <p:cNvSpPr txBox="1"/>
          <p:nvPr/>
        </p:nvSpPr>
        <p:spPr>
          <a:xfrm>
            <a:off x="6527973" y="6502635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C6A2D6-717D-25DF-B58F-B950BE310B36}"/>
              </a:ext>
            </a:extLst>
          </p:cNvPr>
          <p:cNvSpPr txBox="1"/>
          <p:nvPr/>
        </p:nvSpPr>
        <p:spPr>
          <a:xfrm>
            <a:off x="8510109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AF01A-E467-FF6F-CDB2-7B5804BEC6C9}"/>
              </a:ext>
            </a:extLst>
          </p:cNvPr>
          <p:cNvSpPr txBox="1"/>
          <p:nvPr/>
        </p:nvSpPr>
        <p:spPr>
          <a:xfrm>
            <a:off x="8543767" y="651944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E7A0DC4-9FE0-27D0-E12D-29CF9C834672}"/>
              </a:ext>
            </a:extLst>
          </p:cNvPr>
          <p:cNvSpPr txBox="1"/>
          <p:nvPr/>
        </p:nvSpPr>
        <p:spPr>
          <a:xfrm>
            <a:off x="10512345" y="6189401"/>
            <a:ext cx="126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75009E9-7920-F606-B56A-729AD14AB744}"/>
              </a:ext>
            </a:extLst>
          </p:cNvPr>
          <p:cNvSpPr txBox="1"/>
          <p:nvPr/>
        </p:nvSpPr>
        <p:spPr>
          <a:xfrm>
            <a:off x="10546003" y="6519446"/>
            <a:ext cx="1194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Item price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A56AAA-1506-4F4B-F36C-37FB3894B4AA}"/>
              </a:ext>
            </a:extLst>
          </p:cNvPr>
          <p:cNvSpPr txBox="1"/>
          <p:nvPr/>
        </p:nvSpPr>
        <p:spPr>
          <a:xfrm>
            <a:off x="11025200" y="1264077"/>
            <a:ext cx="10462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Filter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D8A267-4210-3D04-04D9-B8BF8D4A63FD}"/>
              </a:ext>
            </a:extLst>
          </p:cNvPr>
          <p:cNvSpPr/>
          <p:nvPr/>
        </p:nvSpPr>
        <p:spPr>
          <a:xfrm rot="10800000">
            <a:off x="11739948" y="1378142"/>
            <a:ext cx="185602" cy="15869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32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 (detailed view of item)</a:t>
            </a:r>
          </a:p>
        </p:txBody>
      </p:sp>
    </p:spTree>
    <p:extLst>
      <p:ext uri="{BB962C8B-B14F-4D97-AF65-F5344CB8AC3E}">
        <p14:creationId xmlns:p14="http://schemas.microsoft.com/office/powerpoint/2010/main" val="946820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(barcode)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310319" y="1819201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1942775" y="1819201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1126547" y="2862884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(manual)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Widescreen</PresentationFormat>
  <Paragraphs>249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Log out page</vt:lpstr>
      <vt:lpstr>PowerPoint Presentation</vt:lpstr>
      <vt:lpstr>About us</vt:lpstr>
      <vt:lpstr>PowerPoint Presentation</vt:lpstr>
      <vt:lpstr>Online Shop (overview of items)</vt:lpstr>
      <vt:lpstr>PowerPoint Presentation</vt:lpstr>
      <vt:lpstr>Online Shop (detailed view of item)</vt:lpstr>
      <vt:lpstr>Add users</vt:lpstr>
      <vt:lpstr>Checkout system (barcode)</vt:lpstr>
      <vt:lpstr>PowerPoint Presentation</vt:lpstr>
      <vt:lpstr>Checkout system (manual)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Sophie Bourne (Sr U6 JTC)</cp:lastModifiedBy>
  <cp:revision>18</cp:revision>
  <dcterms:created xsi:type="dcterms:W3CDTF">2024-02-29T12:51:48Z</dcterms:created>
  <dcterms:modified xsi:type="dcterms:W3CDTF">2024-12-27T17:16:49Z</dcterms:modified>
</cp:coreProperties>
</file>