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6" r:id="rId3"/>
    <p:sldId id="258" r:id="rId4"/>
    <p:sldId id="267" r:id="rId5"/>
    <p:sldId id="259" r:id="rId6"/>
    <p:sldId id="274" r:id="rId7"/>
    <p:sldId id="260" r:id="rId8"/>
    <p:sldId id="269" r:id="rId9"/>
    <p:sldId id="261" r:id="rId10"/>
    <p:sldId id="268" r:id="rId11"/>
    <p:sldId id="262" r:id="rId12"/>
    <p:sldId id="273" r:id="rId13"/>
    <p:sldId id="263" r:id="rId14"/>
    <p:sldId id="275" r:id="rId15"/>
    <p:sldId id="279" r:id="rId16"/>
    <p:sldId id="280" r:id="rId17"/>
    <p:sldId id="264" r:id="rId18"/>
    <p:sldId id="276" r:id="rId19"/>
    <p:sldId id="265" r:id="rId20"/>
    <p:sldId id="266" r:id="rId21"/>
    <p:sldId id="270" r:id="rId22"/>
    <p:sldId id="272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4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22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4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950183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899620" y="126205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4169462" y="126205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417820" y="126206"/>
            <a:ext cx="89186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119675" y="5542497"/>
            <a:ext cx="5933315" cy="1189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915579" y="126206"/>
            <a:ext cx="117897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561135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702218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853288" y="126206"/>
            <a:ext cx="98632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863A7-BF7C-5D33-F747-E3B7A757C796}"/>
              </a:ext>
            </a:extLst>
          </p:cNvPr>
          <p:cNvSpPr/>
          <p:nvPr/>
        </p:nvSpPr>
        <p:spPr>
          <a:xfrm>
            <a:off x="6139012" y="5542497"/>
            <a:ext cx="5895675" cy="1189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1BC9-B978-3248-2F83-8E7223D30A0E}"/>
              </a:ext>
            </a:extLst>
          </p:cNvPr>
          <p:cNvSpPr/>
          <p:nvPr/>
        </p:nvSpPr>
        <p:spPr>
          <a:xfrm>
            <a:off x="3340155" y="2552742"/>
            <a:ext cx="5234940" cy="29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sz="14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users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totals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Edit/add uniform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Send an email to the email list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Publish news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37578-EF4C-35FA-A743-BB4BFF9853C6}"/>
              </a:ext>
            </a:extLst>
          </p:cNvPr>
          <p:cNvSpPr/>
          <p:nvPr/>
        </p:nvSpPr>
        <p:spPr>
          <a:xfrm>
            <a:off x="109835" y="1178337"/>
            <a:ext cx="11952202" cy="125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C8F95-D094-FEC9-ECF0-65BC4BBF63EA}"/>
              </a:ext>
            </a:extLst>
          </p:cNvPr>
          <p:cNvSpPr/>
          <p:nvPr/>
        </p:nvSpPr>
        <p:spPr>
          <a:xfrm>
            <a:off x="6420052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totals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02F6-523B-4D7E-D27E-93FD739350CC}"/>
              </a:ext>
            </a:extLst>
          </p:cNvPr>
          <p:cNvSpPr/>
          <p:nvPr/>
        </p:nvSpPr>
        <p:spPr>
          <a:xfrm>
            <a:off x="66904" y="126204"/>
            <a:ext cx="83639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5B711-2373-C102-C0E1-658680C13D48}"/>
              </a:ext>
            </a:extLst>
          </p:cNvPr>
          <p:cNvSpPr/>
          <p:nvPr/>
        </p:nvSpPr>
        <p:spPr>
          <a:xfrm>
            <a:off x="1000745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509408" y="1715766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93596" y="1888419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93596" y="2681840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93596" y="3571812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967958" y="2715432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916536" y="359801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09148" y="5091093"/>
            <a:ext cx="45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an account? Sign up 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CAD11-26D6-3F98-244F-10538672113F}"/>
              </a:ext>
            </a:extLst>
          </p:cNvPr>
          <p:cNvSpPr txBox="1"/>
          <p:nvPr/>
        </p:nvSpPr>
        <p:spPr>
          <a:xfrm>
            <a:off x="5516786" y="5711370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58351" y="4172323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9947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92578" y="1597882"/>
            <a:ext cx="4917938" cy="4090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76767" y="1701407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Sign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76767" y="339256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76767" y="3940755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893629" y="341292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893629" y="3972769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91892" y="5831352"/>
            <a:ext cx="384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have an account? Log in 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41521" y="5093176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CED6E-031A-4B70-C0EC-07949305FD62}"/>
              </a:ext>
            </a:extLst>
          </p:cNvPr>
          <p:cNvSpPr txBox="1"/>
          <p:nvPr/>
        </p:nvSpPr>
        <p:spPr>
          <a:xfrm>
            <a:off x="5469571" y="6200684"/>
            <a:ext cx="7853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623B6-C79F-E31D-6BF1-6A3C40685E82}"/>
              </a:ext>
            </a:extLst>
          </p:cNvPr>
          <p:cNvSpPr txBox="1"/>
          <p:nvPr/>
        </p:nvSpPr>
        <p:spPr>
          <a:xfrm>
            <a:off x="3676767" y="2304623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CB60A-A352-E42D-27A5-526D50B54383}"/>
              </a:ext>
            </a:extLst>
          </p:cNvPr>
          <p:cNvSpPr txBox="1"/>
          <p:nvPr/>
        </p:nvSpPr>
        <p:spPr>
          <a:xfrm>
            <a:off x="3676767" y="285280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Surname: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EE74F-2FCC-BB06-704D-70C5AA69E420}"/>
              </a:ext>
            </a:extLst>
          </p:cNvPr>
          <p:cNvSpPr/>
          <p:nvPr/>
        </p:nvSpPr>
        <p:spPr>
          <a:xfrm>
            <a:off x="4873294" y="290521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6F5EE-7619-7B06-749F-D4A5F97162CE}"/>
              </a:ext>
            </a:extLst>
          </p:cNvPr>
          <p:cNvSpPr/>
          <p:nvPr/>
        </p:nvSpPr>
        <p:spPr>
          <a:xfrm>
            <a:off x="4962348" y="2346940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365A6-6B21-DA28-7611-A40C907D50A2}"/>
              </a:ext>
            </a:extLst>
          </p:cNvPr>
          <p:cNvSpPr txBox="1"/>
          <p:nvPr/>
        </p:nvSpPr>
        <p:spPr>
          <a:xfrm>
            <a:off x="3676767" y="4494753"/>
            <a:ext cx="21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 password: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9666F-CF1E-6F79-9930-AACD07ECBB0E}"/>
              </a:ext>
            </a:extLst>
          </p:cNvPr>
          <p:cNvSpPr/>
          <p:nvPr/>
        </p:nvSpPr>
        <p:spPr>
          <a:xfrm>
            <a:off x="5692090" y="451700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DF90CA-4E77-2402-E459-81DD3F10E948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E334DD-E50C-327C-2291-EE75150BE0A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933E1-5685-CA01-2795-6526CD488B79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B2C57-F385-A62B-EBB1-BF8D0E8B373B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BA5FB1-FFE8-7B81-026A-DBB130EDF519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F87D9A-90C5-1EDB-2646-B99A129D1454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131CD4-67CC-6BF4-194E-12B62D6247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23048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out page</a:t>
            </a:r>
          </a:p>
        </p:txBody>
      </p:sp>
    </p:spTree>
    <p:extLst>
      <p:ext uri="{BB962C8B-B14F-4D97-AF65-F5344CB8AC3E}">
        <p14:creationId xmlns:p14="http://schemas.microsoft.com/office/powerpoint/2010/main" val="282692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05511" y="2501009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802290" y="3547439"/>
            <a:ext cx="4124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You have been logged out successfully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05511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Text about the shop/FOLSS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21658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157401" y="2228717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156979" y="1951672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212606" y="4181122"/>
            <a:ext cx="2013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input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2789857" y="2228717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4F69-1760-CB19-EACC-85B2BFCE50DD}"/>
              </a:ext>
            </a:extLst>
          </p:cNvPr>
          <p:cNvSpPr txBox="1"/>
          <p:nvPr/>
        </p:nvSpPr>
        <p:spPr>
          <a:xfrm>
            <a:off x="2402566" y="3390206"/>
            <a:ext cx="1632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A66E9-9C9D-A36B-C703-554723CE452A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(when enter manually button pressed)</a:t>
            </a:r>
          </a:p>
        </p:txBody>
      </p:sp>
    </p:spTree>
    <p:extLst>
      <p:ext uri="{BB962C8B-B14F-4D97-AF65-F5344CB8AC3E}">
        <p14:creationId xmlns:p14="http://schemas.microsoft.com/office/powerpoint/2010/main" val="149267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230257" y="237775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of uniform: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401637" y="2005755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423657" y="1636423"/>
            <a:ext cx="1519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Manual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3100667" y="2390181"/>
            <a:ext cx="2032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212FB-AD6B-9D62-97E7-4F03E48D0B20}"/>
              </a:ext>
            </a:extLst>
          </p:cNvPr>
          <p:cNvSpPr txBox="1"/>
          <p:nvPr/>
        </p:nvSpPr>
        <p:spPr>
          <a:xfrm>
            <a:off x="3100666" y="3028997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B6DD9-B831-860E-44A5-2FA3AF16DBB0}"/>
              </a:ext>
            </a:extLst>
          </p:cNvPr>
          <p:cNvSpPr txBox="1"/>
          <p:nvPr/>
        </p:nvSpPr>
        <p:spPr>
          <a:xfrm>
            <a:off x="1230256" y="306372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F5814-CFCF-A2AD-D2C2-902208BCE331}"/>
              </a:ext>
            </a:extLst>
          </p:cNvPr>
          <p:cNvSpPr txBox="1"/>
          <p:nvPr/>
        </p:nvSpPr>
        <p:spPr>
          <a:xfrm>
            <a:off x="1230256" y="3645243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E74C5-D965-3F8B-F6D8-25E220B0A788}"/>
              </a:ext>
            </a:extLst>
          </p:cNvPr>
          <p:cNvSpPr txBox="1"/>
          <p:nvPr/>
        </p:nvSpPr>
        <p:spPr>
          <a:xfrm>
            <a:off x="3100666" y="3667813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5F6D3-E511-E542-2956-89E73626EA0B}"/>
              </a:ext>
            </a:extLst>
          </p:cNvPr>
          <p:cNvSpPr txBox="1"/>
          <p:nvPr/>
        </p:nvSpPr>
        <p:spPr>
          <a:xfrm>
            <a:off x="1230256" y="4364949"/>
            <a:ext cx="187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price (if required):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7C0B-B2C0-134A-4E50-BB7ED0D7BF19}"/>
              </a:ext>
            </a:extLst>
          </p:cNvPr>
          <p:cNvSpPr txBox="1"/>
          <p:nvPr/>
        </p:nvSpPr>
        <p:spPr>
          <a:xfrm>
            <a:off x="3131018" y="4503448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6AD75B5-3888-67B7-54EA-73E2657DAE43}"/>
              </a:ext>
            </a:extLst>
          </p:cNvPr>
          <p:cNvSpPr/>
          <p:nvPr/>
        </p:nvSpPr>
        <p:spPr>
          <a:xfrm>
            <a:off x="4785483" y="2443827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9EEBC7B-41BA-7FD4-C146-0581E9E8FB55}"/>
              </a:ext>
            </a:extLst>
          </p:cNvPr>
          <p:cNvSpPr/>
          <p:nvPr/>
        </p:nvSpPr>
        <p:spPr>
          <a:xfrm>
            <a:off x="4773364" y="3084980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E66C84E-068E-0857-5DF3-5E771A5DF2D0}"/>
              </a:ext>
            </a:extLst>
          </p:cNvPr>
          <p:cNvSpPr/>
          <p:nvPr/>
        </p:nvSpPr>
        <p:spPr>
          <a:xfrm>
            <a:off x="4773323" y="3735949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F619E-1546-170F-70AF-A1F48E134A4E}"/>
              </a:ext>
            </a:extLst>
          </p:cNvPr>
          <p:cNvSpPr txBox="1"/>
          <p:nvPr/>
        </p:nvSpPr>
        <p:spPr>
          <a:xfrm>
            <a:off x="2575583" y="5384627"/>
            <a:ext cx="157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B8BCA-E449-2EB5-D579-87220B388C9B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6BA28-080D-DC42-075D-3529CB3E36D4}"/>
              </a:ext>
            </a:extLst>
          </p:cNvPr>
          <p:cNvSpPr txBox="1"/>
          <p:nvPr/>
        </p:nvSpPr>
        <p:spPr>
          <a:xfrm>
            <a:off x="2426499" y="6018040"/>
            <a:ext cx="187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scan barcode</a:t>
            </a:r>
          </a:p>
        </p:txBody>
      </p:sp>
    </p:spTree>
    <p:extLst>
      <p:ext uri="{BB962C8B-B14F-4D97-AF65-F5344CB8AC3E}">
        <p14:creationId xmlns:p14="http://schemas.microsoft.com/office/powerpoint/2010/main" val="12854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0737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159874" y="5783719"/>
            <a:ext cx="11756380" cy="948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3351374" y="3511745"/>
            <a:ext cx="5234940" cy="2200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DC29E-5EA6-9C92-926F-83A10975FF73}"/>
              </a:ext>
            </a:extLst>
          </p:cNvPr>
          <p:cNvSpPr/>
          <p:nvPr/>
        </p:nvSpPr>
        <p:spPr>
          <a:xfrm>
            <a:off x="109835" y="1178336"/>
            <a:ext cx="11952202" cy="225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Widescreen</PresentationFormat>
  <Paragraphs>204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PowerPoint Presentation</vt:lpstr>
      <vt:lpstr>Home page (volunteer)</vt:lpstr>
      <vt:lpstr>PowerPoint Presentation</vt:lpstr>
      <vt:lpstr>Home page (admin)</vt:lpstr>
      <vt:lpstr>PowerPoint Presentation</vt:lpstr>
      <vt:lpstr>Login page</vt:lpstr>
      <vt:lpstr>PowerPoint Presentation</vt:lpstr>
      <vt:lpstr>Sign up page</vt:lpstr>
      <vt:lpstr>PowerPoint Presentation</vt:lpstr>
      <vt:lpstr>Log out page</vt:lpstr>
      <vt:lpstr>PowerPoint Presentation</vt:lpstr>
      <vt:lpstr>About us</vt:lpstr>
      <vt:lpstr>PowerPoint Presentation</vt:lpstr>
      <vt:lpstr>Online Shop</vt:lpstr>
      <vt:lpstr>Add users</vt:lpstr>
      <vt:lpstr>Checkout system</vt:lpstr>
      <vt:lpstr>PowerPoint Presentation</vt:lpstr>
      <vt:lpstr>Checkout system (when enter manually button pressed)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Sophie Bourne (Sr U6 JTC)</cp:lastModifiedBy>
  <cp:revision>14</cp:revision>
  <dcterms:created xsi:type="dcterms:W3CDTF">2024-02-29T12:51:48Z</dcterms:created>
  <dcterms:modified xsi:type="dcterms:W3CDTF">2024-08-23T14:47:07Z</dcterms:modified>
</cp:coreProperties>
</file>