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6" r:id="rId3"/>
    <p:sldId id="258" r:id="rId4"/>
    <p:sldId id="267" r:id="rId5"/>
    <p:sldId id="259" r:id="rId6"/>
    <p:sldId id="274" r:id="rId7"/>
    <p:sldId id="260" r:id="rId8"/>
    <p:sldId id="269" r:id="rId9"/>
    <p:sldId id="261" r:id="rId10"/>
    <p:sldId id="268" r:id="rId11"/>
    <p:sldId id="262" r:id="rId12"/>
    <p:sldId id="273" r:id="rId13"/>
    <p:sldId id="263" r:id="rId14"/>
    <p:sldId id="275" r:id="rId15"/>
    <p:sldId id="279" r:id="rId16"/>
    <p:sldId id="280" r:id="rId17"/>
    <p:sldId id="264" r:id="rId18"/>
    <p:sldId id="276" r:id="rId19"/>
    <p:sldId id="265" r:id="rId20"/>
    <p:sldId id="266" r:id="rId21"/>
    <p:sldId id="270" r:id="rId22"/>
    <p:sldId id="272" r:id="rId23"/>
    <p:sldId id="278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C816A-2BD1-4061-B4C6-11C98283D186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020FE-8C96-4489-AA9C-878178654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69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9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703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384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399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042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909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334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428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665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221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444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7FB05-3738-FB45-92CD-FE26D12A7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C0CD8-B568-77BC-AEA4-0BD5B8D6F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A4C64-0EF1-7DE6-6490-1A89976E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31BF5-B518-F1A5-26F9-CE2E616A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4CB75-03C2-F00D-AA55-CB9427F6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31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215A-B091-B540-6B9A-252F9B32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AF6C9-CA43-52B0-A0C8-35830055B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16304-FCD2-B855-5A4A-B88DE5C1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41294-20EC-CAB8-F4BA-295D58E8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9C697-AE88-70FB-9BF1-EA753136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73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AEBF3C-D089-3AF9-26AD-9D4BCA4E9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529B0-93F1-1B57-1D6F-6BB0F0F68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06586-B441-AA13-CDD4-7816ABBB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EDB88-F26E-9415-0755-0C9C6925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A6924-910F-7D9C-9593-9F176904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37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900E-4F35-DB09-22DB-EE0280AC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FA722-C37E-FEE4-54A5-55B91AD7E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BCD21-1826-782B-34FC-E0AC3CF15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7D3CC-0402-601B-F805-127A2B2C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798F-5111-64C0-2FFF-89E94AF5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26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D55D-5F70-523E-BBB1-BBB5A370E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48781-AB9D-A474-10BC-F23E12EC4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1143A-54B5-40B2-3EFA-D2754901E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8CC19-C504-B970-A881-29B90FE8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F9EF0-FFBD-B9AB-4249-2BEDEA8E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41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8FF3-FFF8-F815-B56E-4A60DC8C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7A662-B02E-9924-686E-B4C900009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59C89-02C9-B8EC-67A7-D1A31241E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69709-C1DD-EAD6-38D0-B19B88C3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DC4A1-D218-785D-FC90-2A2BC76A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CF568-F005-32B6-2C7C-078960CB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56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E994B-AEF8-06D1-0059-6305406F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5CF08-05D5-B865-A081-EDE255A13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FF7B0-F800-705D-03B6-916951A49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A8109-A64E-7EA3-4219-9917B55C0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1CBFB-230C-5A19-4D45-23075792F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989B7D-ED70-7715-6EE4-F96923C8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03122-80B1-C8FF-804C-EA4B821C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4776E5-5FD9-3AAD-C853-C1EC124A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4C2F-FC8A-790E-C3C5-7CEBACD1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00915-B99A-E2C5-5C03-5B504A39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628F7-8602-DE9F-FACB-663DF3E9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C12F7-5E6D-4767-AD11-81E2AE6F8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17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707E49-C5B8-A659-A25C-C3E451709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1D6330-8153-E289-32DA-3868F5AF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30BFD-4223-085F-7F2C-4475CEA5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43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A05B0-21B7-F560-97A1-AE3FBC04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C58EA-A7D8-DB88-0D41-D93EDF781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3BC91-9F0C-EE5E-EB00-C1A17FD0B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89AC2-E9B4-5D3E-4741-41724BAF5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BA8FF-C0A6-68BD-7393-610F4E431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61BBD-06CC-DC2C-44E5-2536C774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1E1F-E373-6073-18F6-874FFFB8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E079F-BE54-D081-9803-7ADFE5C92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35C53-F8F5-DA19-B61E-DEE81E24E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8FD24-D95F-1FA1-80F5-6A711A9CF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7C0E6-94A0-FD56-179D-DB010CE5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65413-3BFD-D8AB-07A2-D2CC8F4C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62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7B1298-041D-D9C1-7A84-4E48A26AB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101E0-A21D-2053-2F43-E9249F54E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FC8B1-AABF-3EE9-EB00-E0E43F24A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BDC1A8-91DF-46E5-9524-B8D429E478EA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C88C7-DE8C-E49C-8A81-89F8D6223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95C1C-FE4A-5D46-4F7A-1BACB5A3B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22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FA03-B10B-1CD8-F0EB-3F9BFC9A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Generic page design</a:t>
            </a:r>
          </a:p>
        </p:txBody>
      </p:sp>
    </p:spTree>
    <p:extLst>
      <p:ext uri="{BB962C8B-B14F-4D97-AF65-F5344CB8AC3E}">
        <p14:creationId xmlns:p14="http://schemas.microsoft.com/office/powerpoint/2010/main" val="745697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1950183" y="126205"/>
            <a:ext cx="87347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stock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2899620" y="126205"/>
            <a:ext cx="117239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Generate barcodes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4169462" y="126205"/>
            <a:ext cx="1172395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Checkout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5417820" y="126206"/>
            <a:ext cx="89186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users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E50C83-BD8B-3902-9CC0-E4A64D5A12E2}"/>
              </a:ext>
            </a:extLst>
          </p:cNvPr>
          <p:cNvSpPr/>
          <p:nvPr/>
        </p:nvSpPr>
        <p:spPr>
          <a:xfrm>
            <a:off x="119675" y="5542497"/>
            <a:ext cx="5933315" cy="1189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Most recent sale totals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749210-7804-DA47-2C62-637B30562334}"/>
              </a:ext>
            </a:extLst>
          </p:cNvPr>
          <p:cNvSpPr/>
          <p:nvPr/>
        </p:nvSpPr>
        <p:spPr>
          <a:xfrm>
            <a:off x="10915579" y="126206"/>
            <a:ext cx="117897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Manage accounts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1AD78B-99EF-6B34-C7A9-570119DD32FA}"/>
              </a:ext>
            </a:extLst>
          </p:cNvPr>
          <p:cNvSpPr/>
          <p:nvPr/>
        </p:nvSpPr>
        <p:spPr>
          <a:xfrm>
            <a:off x="7561135" y="126206"/>
            <a:ext cx="103071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Edit/add uniform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B5B571-8669-F8E7-C91C-9F08725B9C3A}"/>
              </a:ext>
            </a:extLst>
          </p:cNvPr>
          <p:cNvSpPr/>
          <p:nvPr/>
        </p:nvSpPr>
        <p:spPr>
          <a:xfrm>
            <a:off x="8702218" y="126206"/>
            <a:ext cx="103071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Send emails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CE9F39-4A52-9052-EE58-6E892902AC2F}"/>
              </a:ext>
            </a:extLst>
          </p:cNvPr>
          <p:cNvSpPr/>
          <p:nvPr/>
        </p:nvSpPr>
        <p:spPr>
          <a:xfrm>
            <a:off x="9853288" y="126206"/>
            <a:ext cx="98632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Publish news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5863A7-BF7C-5D33-F747-E3B7A757C796}"/>
              </a:ext>
            </a:extLst>
          </p:cNvPr>
          <p:cNvSpPr/>
          <p:nvPr/>
        </p:nvSpPr>
        <p:spPr>
          <a:xfrm>
            <a:off x="6139012" y="5542497"/>
            <a:ext cx="5895675" cy="1189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Sale dates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E11BC9-B978-3248-2F83-8E7223D30A0E}"/>
              </a:ext>
            </a:extLst>
          </p:cNvPr>
          <p:cNvSpPr/>
          <p:nvPr/>
        </p:nvSpPr>
        <p:spPr>
          <a:xfrm>
            <a:off x="3340155" y="2552742"/>
            <a:ext cx="5234940" cy="2901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What would you like to do?</a:t>
            </a:r>
          </a:p>
          <a:p>
            <a:pPr algn="ctr"/>
            <a:endParaRPr lang="en-GB" sz="1400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View pending orders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Add stock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Generate barcodes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Use the checkout system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Add users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View totals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Edit/add uniform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Send an email to the email list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Publish news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Manage accounts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D37578-EF4C-35FA-A743-BB4BFF9853C6}"/>
              </a:ext>
            </a:extLst>
          </p:cNvPr>
          <p:cNvSpPr/>
          <p:nvPr/>
        </p:nvSpPr>
        <p:spPr>
          <a:xfrm>
            <a:off x="109835" y="1178337"/>
            <a:ext cx="11952202" cy="1256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Hi, </a:t>
            </a:r>
            <a:r>
              <a:rPr lang="en-GB" dirty="0" err="1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Firstname</a:t>
            </a:r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. </a:t>
            </a:r>
          </a:p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Welcome back to the Pre-loved uniform shop</a:t>
            </a:r>
          </a:p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(photo of shop underneath text)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BC8F95-D094-FEC9-ECF0-65BC4BBF63EA}"/>
              </a:ext>
            </a:extLst>
          </p:cNvPr>
          <p:cNvSpPr/>
          <p:nvPr/>
        </p:nvSpPr>
        <p:spPr>
          <a:xfrm>
            <a:off x="6420052" y="126206"/>
            <a:ext cx="103071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View totals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D402F6-523B-4D7E-D27E-93FD739350CC}"/>
              </a:ext>
            </a:extLst>
          </p:cNvPr>
          <p:cNvSpPr/>
          <p:nvPr/>
        </p:nvSpPr>
        <p:spPr>
          <a:xfrm>
            <a:off x="66904" y="126204"/>
            <a:ext cx="83639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 Page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D5B711-2373-C102-C0E1-658680C13D48}"/>
              </a:ext>
            </a:extLst>
          </p:cNvPr>
          <p:cNvSpPr/>
          <p:nvPr/>
        </p:nvSpPr>
        <p:spPr>
          <a:xfrm>
            <a:off x="1000745" y="126205"/>
            <a:ext cx="87347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View Orders</a:t>
            </a:r>
          </a:p>
        </p:txBody>
      </p:sp>
    </p:spTree>
    <p:extLst>
      <p:ext uri="{BB962C8B-B14F-4D97-AF65-F5344CB8AC3E}">
        <p14:creationId xmlns:p14="http://schemas.microsoft.com/office/powerpoint/2010/main" val="242514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2292907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68184F-328B-6E2F-3DB4-EECE1443F551}"/>
              </a:ext>
            </a:extLst>
          </p:cNvPr>
          <p:cNvSpPr/>
          <p:nvPr/>
        </p:nvSpPr>
        <p:spPr>
          <a:xfrm>
            <a:off x="3509408" y="1715766"/>
            <a:ext cx="4917938" cy="3046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934B9-0327-094A-3954-F41C84F50B62}"/>
              </a:ext>
            </a:extLst>
          </p:cNvPr>
          <p:cNvSpPr txBox="1"/>
          <p:nvPr/>
        </p:nvSpPr>
        <p:spPr>
          <a:xfrm>
            <a:off x="3693596" y="1888419"/>
            <a:ext cx="2821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Login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12ABEB-AFAF-DD5E-7200-8C00B080D830}"/>
              </a:ext>
            </a:extLst>
          </p:cNvPr>
          <p:cNvSpPr txBox="1"/>
          <p:nvPr/>
        </p:nvSpPr>
        <p:spPr>
          <a:xfrm>
            <a:off x="3693596" y="2681840"/>
            <a:ext cx="19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Username: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A9EA7B-50EE-1F9A-FB27-DD9E4E4FDA61}"/>
              </a:ext>
            </a:extLst>
          </p:cNvPr>
          <p:cNvSpPr txBox="1"/>
          <p:nvPr/>
        </p:nvSpPr>
        <p:spPr>
          <a:xfrm>
            <a:off x="3693596" y="3571812"/>
            <a:ext cx="122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Password: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687564-0C5C-11CC-CCB2-0E4C1BDBFCAD}"/>
              </a:ext>
            </a:extLst>
          </p:cNvPr>
          <p:cNvSpPr/>
          <p:nvPr/>
        </p:nvSpPr>
        <p:spPr>
          <a:xfrm>
            <a:off x="4967958" y="2715432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4D4A4C-2E19-683F-ED56-3903AA3EA2D2}"/>
              </a:ext>
            </a:extLst>
          </p:cNvPr>
          <p:cNvSpPr/>
          <p:nvPr/>
        </p:nvSpPr>
        <p:spPr>
          <a:xfrm>
            <a:off x="4916536" y="3598014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DF66AD-5AA2-57E1-2232-55BCDF4D69AC}"/>
              </a:ext>
            </a:extLst>
          </p:cNvPr>
          <p:cNvSpPr txBox="1"/>
          <p:nvPr/>
        </p:nvSpPr>
        <p:spPr>
          <a:xfrm>
            <a:off x="4009148" y="5091093"/>
            <a:ext cx="456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Don’t have an account? Sign up now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CCAD11-26D6-3F98-244F-10538672113F}"/>
              </a:ext>
            </a:extLst>
          </p:cNvPr>
          <p:cNvSpPr txBox="1"/>
          <p:nvPr/>
        </p:nvSpPr>
        <p:spPr>
          <a:xfrm>
            <a:off x="5516786" y="5711370"/>
            <a:ext cx="10200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Sign up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500488-5DCB-19A6-A2BF-69B0C6793E84}"/>
              </a:ext>
            </a:extLst>
          </p:cNvPr>
          <p:cNvSpPr txBox="1"/>
          <p:nvPr/>
        </p:nvSpPr>
        <p:spPr>
          <a:xfrm>
            <a:off x="9149610" y="2947275"/>
            <a:ext cx="212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Photo of shop in background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514A60-455C-1053-D003-D9F5730B1C64}"/>
              </a:ext>
            </a:extLst>
          </p:cNvPr>
          <p:cNvSpPr txBox="1"/>
          <p:nvPr/>
        </p:nvSpPr>
        <p:spPr>
          <a:xfrm>
            <a:off x="5458351" y="4172323"/>
            <a:ext cx="10200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Login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857BDA-47D1-9DA2-138C-81432C8D5930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4D8183-659B-FC5E-CC4B-A88D245CFFE1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FB57C8-B8F1-DBED-4BA0-FD4EB939A781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9B2B3C-C041-9186-9CE9-A7D16CCB2A4A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CCAFCC-7AF6-7A8D-7508-021E201ED08D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D17F97-0B76-F3E9-9A11-718516C560D2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80945A-751C-D24A-277C-A57ACE014FCB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2994742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 up page</a:t>
            </a:r>
          </a:p>
        </p:txBody>
      </p:sp>
    </p:spTree>
    <p:extLst>
      <p:ext uri="{BB962C8B-B14F-4D97-AF65-F5344CB8AC3E}">
        <p14:creationId xmlns:p14="http://schemas.microsoft.com/office/powerpoint/2010/main" val="2088973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68184F-328B-6E2F-3DB4-EECE1443F551}"/>
              </a:ext>
            </a:extLst>
          </p:cNvPr>
          <p:cNvSpPr/>
          <p:nvPr/>
        </p:nvSpPr>
        <p:spPr>
          <a:xfrm>
            <a:off x="3492578" y="1597882"/>
            <a:ext cx="4917938" cy="4090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934B9-0327-094A-3954-F41C84F50B62}"/>
              </a:ext>
            </a:extLst>
          </p:cNvPr>
          <p:cNvSpPr txBox="1"/>
          <p:nvPr/>
        </p:nvSpPr>
        <p:spPr>
          <a:xfrm>
            <a:off x="3676767" y="1701407"/>
            <a:ext cx="2821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Sign 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12ABEB-AFAF-DD5E-7200-8C00B080D830}"/>
              </a:ext>
            </a:extLst>
          </p:cNvPr>
          <p:cNvSpPr txBox="1"/>
          <p:nvPr/>
        </p:nvSpPr>
        <p:spPr>
          <a:xfrm>
            <a:off x="3676767" y="3392569"/>
            <a:ext cx="19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Username: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A9EA7B-50EE-1F9A-FB27-DD9E4E4FDA61}"/>
              </a:ext>
            </a:extLst>
          </p:cNvPr>
          <p:cNvSpPr txBox="1"/>
          <p:nvPr/>
        </p:nvSpPr>
        <p:spPr>
          <a:xfrm>
            <a:off x="3676767" y="3940755"/>
            <a:ext cx="122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Password: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687564-0C5C-11CC-CCB2-0E4C1BDBFCAD}"/>
              </a:ext>
            </a:extLst>
          </p:cNvPr>
          <p:cNvSpPr/>
          <p:nvPr/>
        </p:nvSpPr>
        <p:spPr>
          <a:xfrm>
            <a:off x="4893629" y="3412924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4D4A4C-2E19-683F-ED56-3903AA3EA2D2}"/>
              </a:ext>
            </a:extLst>
          </p:cNvPr>
          <p:cNvSpPr/>
          <p:nvPr/>
        </p:nvSpPr>
        <p:spPr>
          <a:xfrm>
            <a:off x="4893629" y="3972769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DF66AD-5AA2-57E1-2232-55BCDF4D69AC}"/>
              </a:ext>
            </a:extLst>
          </p:cNvPr>
          <p:cNvSpPr txBox="1"/>
          <p:nvPr/>
        </p:nvSpPr>
        <p:spPr>
          <a:xfrm>
            <a:off x="4091892" y="5831352"/>
            <a:ext cx="384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Already have an account? Log in now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500488-5DCB-19A6-A2BF-69B0C6793E84}"/>
              </a:ext>
            </a:extLst>
          </p:cNvPr>
          <p:cNvSpPr txBox="1"/>
          <p:nvPr/>
        </p:nvSpPr>
        <p:spPr>
          <a:xfrm>
            <a:off x="9149610" y="2947275"/>
            <a:ext cx="212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Photo of shop in background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514A60-455C-1053-D003-D9F5730B1C64}"/>
              </a:ext>
            </a:extLst>
          </p:cNvPr>
          <p:cNvSpPr txBox="1"/>
          <p:nvPr/>
        </p:nvSpPr>
        <p:spPr>
          <a:xfrm>
            <a:off x="5441521" y="5093176"/>
            <a:ext cx="10200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Sign up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FCED6E-031A-4B70-C0EC-07949305FD62}"/>
              </a:ext>
            </a:extLst>
          </p:cNvPr>
          <p:cNvSpPr txBox="1"/>
          <p:nvPr/>
        </p:nvSpPr>
        <p:spPr>
          <a:xfrm>
            <a:off x="5469571" y="6200684"/>
            <a:ext cx="7853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Login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623B6-C79F-E31D-6BF1-6A3C40685E82}"/>
              </a:ext>
            </a:extLst>
          </p:cNvPr>
          <p:cNvSpPr txBox="1"/>
          <p:nvPr/>
        </p:nvSpPr>
        <p:spPr>
          <a:xfrm>
            <a:off x="3676767" y="2304623"/>
            <a:ext cx="19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First name: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1CB60A-A352-E42D-27A5-526D50B54383}"/>
              </a:ext>
            </a:extLst>
          </p:cNvPr>
          <p:cNvSpPr txBox="1"/>
          <p:nvPr/>
        </p:nvSpPr>
        <p:spPr>
          <a:xfrm>
            <a:off x="3676767" y="2852809"/>
            <a:ext cx="19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Surname: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EEE74F-2FCC-BB06-704D-70C5AA69E420}"/>
              </a:ext>
            </a:extLst>
          </p:cNvPr>
          <p:cNvSpPr/>
          <p:nvPr/>
        </p:nvSpPr>
        <p:spPr>
          <a:xfrm>
            <a:off x="4873294" y="2905213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16F5EE-7619-7B06-749F-D4A5F97162CE}"/>
              </a:ext>
            </a:extLst>
          </p:cNvPr>
          <p:cNvSpPr/>
          <p:nvPr/>
        </p:nvSpPr>
        <p:spPr>
          <a:xfrm>
            <a:off x="4962348" y="2346940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C365A6-6B21-DA28-7611-A40C907D50A2}"/>
              </a:ext>
            </a:extLst>
          </p:cNvPr>
          <p:cNvSpPr txBox="1"/>
          <p:nvPr/>
        </p:nvSpPr>
        <p:spPr>
          <a:xfrm>
            <a:off x="3676767" y="4494753"/>
            <a:ext cx="213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Confirm password: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69666F-CF1E-6F79-9930-AACD07ECBB0E}"/>
              </a:ext>
            </a:extLst>
          </p:cNvPr>
          <p:cNvSpPr/>
          <p:nvPr/>
        </p:nvSpPr>
        <p:spPr>
          <a:xfrm>
            <a:off x="5692090" y="4517003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DF90CA-4E77-2402-E459-81DD3F10E948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E334DD-E50C-327C-2291-EE75150BE0A5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A933E1-5685-CA01-2795-6526CD488B79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1B2C57-F385-A62B-EBB1-BF8D0E8B373B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4BA5FB1-FFE8-7B81-026A-DBB130EDF519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F87D9A-90C5-1EDB-2646-B99A129D1454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131CD4-67CC-6BF4-194E-12B62D624774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1230482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 out page</a:t>
            </a:r>
          </a:p>
        </p:txBody>
      </p:sp>
    </p:spTree>
    <p:extLst>
      <p:ext uri="{BB962C8B-B14F-4D97-AF65-F5344CB8AC3E}">
        <p14:creationId xmlns:p14="http://schemas.microsoft.com/office/powerpoint/2010/main" val="2826922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68184F-328B-6E2F-3DB4-EECE1443F551}"/>
              </a:ext>
            </a:extLst>
          </p:cNvPr>
          <p:cNvSpPr/>
          <p:nvPr/>
        </p:nvSpPr>
        <p:spPr>
          <a:xfrm>
            <a:off x="3405511" y="2501009"/>
            <a:ext cx="4917938" cy="3046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934B9-0327-094A-3954-F41C84F50B62}"/>
              </a:ext>
            </a:extLst>
          </p:cNvPr>
          <p:cNvSpPr txBox="1"/>
          <p:nvPr/>
        </p:nvSpPr>
        <p:spPr>
          <a:xfrm>
            <a:off x="3802290" y="3547439"/>
            <a:ext cx="41243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You have been logged out successfully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500488-5DCB-19A6-A2BF-69B0C6793E84}"/>
              </a:ext>
            </a:extLst>
          </p:cNvPr>
          <p:cNvSpPr txBox="1"/>
          <p:nvPr/>
        </p:nvSpPr>
        <p:spPr>
          <a:xfrm>
            <a:off x="9149610" y="2947275"/>
            <a:ext cx="212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Photo of shop in background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857BDA-47D1-9DA2-138C-81432C8D5930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4D8183-659B-FC5E-CC4B-A88D245CFFE1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FB57C8-B8F1-DBED-4BA0-FD4EB939A781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9B2B3C-C041-9186-9CE9-A7D16CCB2A4A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CCAFCC-7AF6-7A8D-7508-021E201ED08D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D17F97-0B76-F3E9-9A11-718516C560D2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80945A-751C-D24A-277C-A57ACE014FCB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2055111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us</a:t>
            </a:r>
          </a:p>
        </p:txBody>
      </p:sp>
    </p:spTree>
    <p:extLst>
      <p:ext uri="{BB962C8B-B14F-4D97-AF65-F5344CB8AC3E}">
        <p14:creationId xmlns:p14="http://schemas.microsoft.com/office/powerpoint/2010/main" val="2570558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92674-1E4F-BD6E-BCFA-515BC8899218}"/>
              </a:ext>
            </a:extLst>
          </p:cNvPr>
          <p:cNvSpPr/>
          <p:nvPr/>
        </p:nvSpPr>
        <p:spPr>
          <a:xfrm>
            <a:off x="0" y="1060253"/>
            <a:ext cx="12192000" cy="30012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Carousel of photos of the shop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C0F75B-D0F6-EB98-651C-83630B6F5E22}"/>
              </a:ext>
            </a:extLst>
          </p:cNvPr>
          <p:cNvSpPr/>
          <p:nvPr/>
        </p:nvSpPr>
        <p:spPr>
          <a:xfrm>
            <a:off x="8650335" y="4207362"/>
            <a:ext cx="3315401" cy="2521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1A3C2-34EF-4BDF-C813-E020C88C1133}"/>
              </a:ext>
            </a:extLst>
          </p:cNvPr>
          <p:cNvSpPr txBox="1"/>
          <p:nvPr/>
        </p:nvSpPr>
        <p:spPr>
          <a:xfrm>
            <a:off x="9648885" y="4297119"/>
            <a:ext cx="253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Sale dates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54D9DD-2179-AD98-FA0F-5B1B59BD3C07}"/>
              </a:ext>
            </a:extLst>
          </p:cNvPr>
          <p:cNvSpPr/>
          <p:nvPr/>
        </p:nvSpPr>
        <p:spPr>
          <a:xfrm>
            <a:off x="80404" y="5427313"/>
            <a:ext cx="8412855" cy="8669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3F2CC-04CE-1DA4-0F83-0A961500573B}"/>
              </a:ext>
            </a:extLst>
          </p:cNvPr>
          <p:cNvSpPr txBox="1"/>
          <p:nvPr/>
        </p:nvSpPr>
        <p:spPr>
          <a:xfrm>
            <a:off x="119675" y="5480044"/>
            <a:ext cx="731894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 us</a:t>
            </a:r>
          </a:p>
          <a:p>
            <a:endParaRPr lang="en-GB" sz="1100" dirty="0"/>
          </a:p>
          <a:p>
            <a:r>
              <a:rPr lang="en-GB" sz="1400" dirty="0"/>
              <a:t>Contact information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FEF8E5-DA72-EA90-9306-A618666F88DF}"/>
              </a:ext>
            </a:extLst>
          </p:cNvPr>
          <p:cNvSpPr/>
          <p:nvPr/>
        </p:nvSpPr>
        <p:spPr>
          <a:xfrm>
            <a:off x="80406" y="4207363"/>
            <a:ext cx="8412855" cy="1096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Text about the shop/FOLSS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9AE113-98B6-C25E-C9CF-7143406FB006}"/>
              </a:ext>
            </a:extLst>
          </p:cNvPr>
          <p:cNvSpPr txBox="1"/>
          <p:nvPr/>
        </p:nvSpPr>
        <p:spPr>
          <a:xfrm>
            <a:off x="80405" y="6410058"/>
            <a:ext cx="8412855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Privacy/returns policies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32BAE8-DF0E-3803-9078-0FC631252DD0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872A8E-6A82-0EB0-0E33-DECF5B2B4F15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17B72D-EC2C-9699-3AE2-5709649AADD1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574E8B-F699-ABEB-9794-9C30DEB2251D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B46E95-6FA0-2DCF-DA14-C280DF39E6D1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D270B0-3C25-2E48-E45B-D6E556B06FE1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BEAD1-D3B6-1B1E-C357-A7881427C69F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2216582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Shop</a:t>
            </a:r>
          </a:p>
        </p:txBody>
      </p:sp>
    </p:spTree>
    <p:extLst>
      <p:ext uri="{BB962C8B-B14F-4D97-AF65-F5344CB8AC3E}">
        <p14:creationId xmlns:p14="http://schemas.microsoft.com/office/powerpoint/2010/main" val="338461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92674-1E4F-BD6E-BCFA-515BC8899218}"/>
              </a:ext>
            </a:extLst>
          </p:cNvPr>
          <p:cNvSpPr/>
          <p:nvPr/>
        </p:nvSpPr>
        <p:spPr>
          <a:xfrm>
            <a:off x="0" y="1060253"/>
            <a:ext cx="12192000" cy="30012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Carousel of photos of the shop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01210-B865-A098-5FB0-EEA47E509B88}"/>
              </a:ext>
            </a:extLst>
          </p:cNvPr>
          <p:cNvSpPr txBox="1"/>
          <p:nvPr/>
        </p:nvSpPr>
        <p:spPr>
          <a:xfrm>
            <a:off x="3616461" y="1751176"/>
            <a:ext cx="495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Welcome to the FOLSS Pre-Loved uniform shop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C0F75B-D0F6-EB98-651C-83630B6F5E22}"/>
              </a:ext>
            </a:extLst>
          </p:cNvPr>
          <p:cNvSpPr/>
          <p:nvPr/>
        </p:nvSpPr>
        <p:spPr>
          <a:xfrm>
            <a:off x="8650335" y="4207362"/>
            <a:ext cx="3315401" cy="2521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1A3C2-34EF-4BDF-C813-E020C88C1133}"/>
              </a:ext>
            </a:extLst>
          </p:cNvPr>
          <p:cNvSpPr txBox="1"/>
          <p:nvPr/>
        </p:nvSpPr>
        <p:spPr>
          <a:xfrm>
            <a:off x="9648885" y="4297119"/>
            <a:ext cx="253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Sale dates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54D9DD-2179-AD98-FA0F-5B1B59BD3C07}"/>
              </a:ext>
            </a:extLst>
          </p:cNvPr>
          <p:cNvSpPr/>
          <p:nvPr/>
        </p:nvSpPr>
        <p:spPr>
          <a:xfrm>
            <a:off x="80404" y="5427313"/>
            <a:ext cx="8412855" cy="8669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3F2CC-04CE-1DA4-0F83-0A961500573B}"/>
              </a:ext>
            </a:extLst>
          </p:cNvPr>
          <p:cNvSpPr txBox="1"/>
          <p:nvPr/>
        </p:nvSpPr>
        <p:spPr>
          <a:xfrm>
            <a:off x="119675" y="5480044"/>
            <a:ext cx="731894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 us</a:t>
            </a:r>
          </a:p>
          <a:p>
            <a:endParaRPr lang="en-GB" sz="1100" dirty="0"/>
          </a:p>
          <a:p>
            <a:r>
              <a:rPr lang="en-GB" sz="1400" dirty="0"/>
              <a:t>Contact information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FEF8E5-DA72-EA90-9306-A618666F88DF}"/>
              </a:ext>
            </a:extLst>
          </p:cNvPr>
          <p:cNvSpPr/>
          <p:nvPr/>
        </p:nvSpPr>
        <p:spPr>
          <a:xfrm>
            <a:off x="80406" y="4207363"/>
            <a:ext cx="8412855" cy="1096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Page-specific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9AE113-98B6-C25E-C9CF-7143406FB006}"/>
              </a:ext>
            </a:extLst>
          </p:cNvPr>
          <p:cNvSpPr txBox="1"/>
          <p:nvPr/>
        </p:nvSpPr>
        <p:spPr>
          <a:xfrm>
            <a:off x="80405" y="6410058"/>
            <a:ext cx="8412855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Privacy/returns policies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32BAE8-DF0E-3803-9078-0FC631252DD0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872A8E-6A82-0EB0-0E33-DECF5B2B4F15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17B72D-EC2C-9699-3AE2-5709649AADD1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574E8B-F699-ABEB-9794-9C30DEB2251D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B46E95-6FA0-2DCF-DA14-C280DF39E6D1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D270B0-3C25-2E48-E45B-D6E556B06FE1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BEAD1-D3B6-1B1E-C357-A7881427C69F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3743401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users</a:t>
            </a:r>
          </a:p>
        </p:txBody>
      </p:sp>
    </p:spTree>
    <p:extLst>
      <p:ext uri="{BB962C8B-B14F-4D97-AF65-F5344CB8AC3E}">
        <p14:creationId xmlns:p14="http://schemas.microsoft.com/office/powerpoint/2010/main" val="1398335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Checkout system (barcode)</a:t>
            </a:r>
          </a:p>
        </p:txBody>
      </p:sp>
    </p:spTree>
    <p:extLst>
      <p:ext uri="{BB962C8B-B14F-4D97-AF65-F5344CB8AC3E}">
        <p14:creationId xmlns:p14="http://schemas.microsoft.com/office/powerpoint/2010/main" val="560281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210799" y="126219"/>
            <a:ext cx="1851238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My 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2163516" y="126216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stock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4226530" y="126217"/>
            <a:ext cx="174231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Generate barcodes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6287670" y="126218"/>
            <a:ext cx="1594122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Checkout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8258584" y="126219"/>
            <a:ext cx="1676400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View orders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745BDA-0EA4-B1EE-2C07-92B3FA6BD789}"/>
              </a:ext>
            </a:extLst>
          </p:cNvPr>
          <p:cNvSpPr/>
          <p:nvPr/>
        </p:nvSpPr>
        <p:spPr>
          <a:xfrm>
            <a:off x="159874" y="126215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D2EE23-0245-02D2-692A-541BFCB47CB5}"/>
              </a:ext>
            </a:extLst>
          </p:cNvPr>
          <p:cNvSpPr txBox="1"/>
          <p:nvPr/>
        </p:nvSpPr>
        <p:spPr>
          <a:xfrm>
            <a:off x="1157401" y="2228717"/>
            <a:ext cx="163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Scan barcode: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EF5EF7-39DB-8388-BFAA-4FFC0FA573D9}"/>
              </a:ext>
            </a:extLst>
          </p:cNvPr>
          <p:cNvSpPr txBox="1"/>
          <p:nvPr/>
        </p:nvSpPr>
        <p:spPr>
          <a:xfrm>
            <a:off x="8156979" y="1951672"/>
            <a:ext cx="32536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Basket: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Basket items</a:t>
            </a:r>
          </a:p>
          <a:p>
            <a:endParaRPr lang="en-GB" dirty="0"/>
          </a:p>
          <a:p>
            <a:r>
              <a:rPr lang="en-GB" dirty="0"/>
              <a:t>Total: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754E8D-4641-913F-D2F9-62BFF7410B44}"/>
              </a:ext>
            </a:extLst>
          </p:cNvPr>
          <p:cNvSpPr txBox="1"/>
          <p:nvPr/>
        </p:nvSpPr>
        <p:spPr>
          <a:xfrm>
            <a:off x="2212606" y="4181122"/>
            <a:ext cx="20139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Or input manually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8FE565-16D5-D9B7-51C1-0A8C47774451}"/>
              </a:ext>
            </a:extLst>
          </p:cNvPr>
          <p:cNvSpPr txBox="1"/>
          <p:nvPr/>
        </p:nvSpPr>
        <p:spPr>
          <a:xfrm>
            <a:off x="2789857" y="2228717"/>
            <a:ext cx="18521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624F69-1760-CB19-EACC-85B2BFCE50DD}"/>
              </a:ext>
            </a:extLst>
          </p:cNvPr>
          <p:cNvSpPr txBox="1"/>
          <p:nvPr/>
        </p:nvSpPr>
        <p:spPr>
          <a:xfrm>
            <a:off x="2402566" y="3390206"/>
            <a:ext cx="1632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Add to basket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7A66E9-9C9D-A36B-C703-554723CE452A}"/>
              </a:ext>
            </a:extLst>
          </p:cNvPr>
          <p:cNvSpPr txBox="1"/>
          <p:nvPr/>
        </p:nvSpPr>
        <p:spPr>
          <a:xfrm>
            <a:off x="9241584" y="4449191"/>
            <a:ext cx="13867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Complete transaction</a:t>
            </a:r>
          </a:p>
        </p:txBody>
      </p:sp>
    </p:spTree>
    <p:extLst>
      <p:ext uri="{BB962C8B-B14F-4D97-AF65-F5344CB8AC3E}">
        <p14:creationId xmlns:p14="http://schemas.microsoft.com/office/powerpoint/2010/main" val="1154686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Checkout system (manual)</a:t>
            </a:r>
          </a:p>
        </p:txBody>
      </p:sp>
    </p:spTree>
    <p:extLst>
      <p:ext uri="{BB962C8B-B14F-4D97-AF65-F5344CB8AC3E}">
        <p14:creationId xmlns:p14="http://schemas.microsoft.com/office/powerpoint/2010/main" val="1492677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210799" y="126219"/>
            <a:ext cx="1851238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My 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2163516" y="126216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stock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4226530" y="126217"/>
            <a:ext cx="174231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Generate barcodes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6287670" y="126218"/>
            <a:ext cx="1594122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Checkout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8258584" y="126219"/>
            <a:ext cx="1676400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View orders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745BDA-0EA4-B1EE-2C07-92B3FA6BD789}"/>
              </a:ext>
            </a:extLst>
          </p:cNvPr>
          <p:cNvSpPr/>
          <p:nvPr/>
        </p:nvSpPr>
        <p:spPr>
          <a:xfrm>
            <a:off x="159874" y="126215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D2EE23-0245-02D2-692A-541BFCB47CB5}"/>
              </a:ext>
            </a:extLst>
          </p:cNvPr>
          <p:cNvSpPr txBox="1"/>
          <p:nvPr/>
        </p:nvSpPr>
        <p:spPr>
          <a:xfrm>
            <a:off x="1230257" y="2377751"/>
            <a:ext cx="187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Type of uniform: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EF5EF7-39DB-8388-BFAA-4FFC0FA573D9}"/>
              </a:ext>
            </a:extLst>
          </p:cNvPr>
          <p:cNvSpPr txBox="1"/>
          <p:nvPr/>
        </p:nvSpPr>
        <p:spPr>
          <a:xfrm>
            <a:off x="8401637" y="2005755"/>
            <a:ext cx="32536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Basket: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Basket items</a:t>
            </a:r>
          </a:p>
          <a:p>
            <a:endParaRPr lang="en-GB" dirty="0"/>
          </a:p>
          <a:p>
            <a:r>
              <a:rPr lang="en-GB" dirty="0"/>
              <a:t>Total: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754E8D-4641-913F-D2F9-62BFF7410B44}"/>
              </a:ext>
            </a:extLst>
          </p:cNvPr>
          <p:cNvSpPr txBox="1"/>
          <p:nvPr/>
        </p:nvSpPr>
        <p:spPr>
          <a:xfrm>
            <a:off x="2423657" y="1636423"/>
            <a:ext cx="15194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Manual 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8FE565-16D5-D9B7-51C1-0A8C47774451}"/>
              </a:ext>
            </a:extLst>
          </p:cNvPr>
          <p:cNvSpPr txBox="1"/>
          <p:nvPr/>
        </p:nvSpPr>
        <p:spPr>
          <a:xfrm>
            <a:off x="3100667" y="2390181"/>
            <a:ext cx="20326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4212FB-AD6B-9D62-97E7-4F03E48D0B20}"/>
              </a:ext>
            </a:extLst>
          </p:cNvPr>
          <p:cNvSpPr txBox="1"/>
          <p:nvPr/>
        </p:nvSpPr>
        <p:spPr>
          <a:xfrm>
            <a:off x="3100666" y="3028997"/>
            <a:ext cx="20326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B6DD9-B831-860E-44A5-2FA3AF16DBB0}"/>
              </a:ext>
            </a:extLst>
          </p:cNvPr>
          <p:cNvSpPr txBox="1"/>
          <p:nvPr/>
        </p:nvSpPr>
        <p:spPr>
          <a:xfrm>
            <a:off x="1230256" y="3063721"/>
            <a:ext cx="187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Size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1F5814-CFCF-A2AD-D2C2-902208BCE331}"/>
              </a:ext>
            </a:extLst>
          </p:cNvPr>
          <p:cNvSpPr txBox="1"/>
          <p:nvPr/>
        </p:nvSpPr>
        <p:spPr>
          <a:xfrm>
            <a:off x="1230256" y="3645243"/>
            <a:ext cx="187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House: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FE74C5-D965-3F8B-F6D8-25E220B0A788}"/>
              </a:ext>
            </a:extLst>
          </p:cNvPr>
          <p:cNvSpPr txBox="1"/>
          <p:nvPr/>
        </p:nvSpPr>
        <p:spPr>
          <a:xfrm>
            <a:off x="3100666" y="3667813"/>
            <a:ext cx="20326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75F6D3-E511-E542-2956-89E73626EA0B}"/>
              </a:ext>
            </a:extLst>
          </p:cNvPr>
          <p:cNvSpPr txBox="1"/>
          <p:nvPr/>
        </p:nvSpPr>
        <p:spPr>
          <a:xfrm>
            <a:off x="1230256" y="4364949"/>
            <a:ext cx="1870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Custom price (if required):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AF7C0B-B2C0-134A-4E50-BB7ED0D7BF19}"/>
              </a:ext>
            </a:extLst>
          </p:cNvPr>
          <p:cNvSpPr txBox="1"/>
          <p:nvPr/>
        </p:nvSpPr>
        <p:spPr>
          <a:xfrm>
            <a:off x="3131018" y="4503448"/>
            <a:ext cx="20326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36AD75B5-3888-67B7-54EA-73E2657DAE43}"/>
              </a:ext>
            </a:extLst>
          </p:cNvPr>
          <p:cNvSpPr/>
          <p:nvPr/>
        </p:nvSpPr>
        <p:spPr>
          <a:xfrm>
            <a:off x="4785483" y="2443827"/>
            <a:ext cx="323242" cy="25736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89EEBC7B-41BA-7FD4-C146-0581E9E8FB55}"/>
              </a:ext>
            </a:extLst>
          </p:cNvPr>
          <p:cNvSpPr/>
          <p:nvPr/>
        </p:nvSpPr>
        <p:spPr>
          <a:xfrm>
            <a:off x="4773364" y="3084980"/>
            <a:ext cx="323242" cy="25736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E66C84E-068E-0857-5DF3-5E771A5DF2D0}"/>
              </a:ext>
            </a:extLst>
          </p:cNvPr>
          <p:cNvSpPr/>
          <p:nvPr/>
        </p:nvSpPr>
        <p:spPr>
          <a:xfrm>
            <a:off x="4773323" y="3735949"/>
            <a:ext cx="323242" cy="25736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6F619E-1546-170F-70AF-A1F48E134A4E}"/>
              </a:ext>
            </a:extLst>
          </p:cNvPr>
          <p:cNvSpPr txBox="1"/>
          <p:nvPr/>
        </p:nvSpPr>
        <p:spPr>
          <a:xfrm>
            <a:off x="2575583" y="5384627"/>
            <a:ext cx="15717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Add to basket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1B8BCA-E449-2EB5-D579-87220B388C9B}"/>
              </a:ext>
            </a:extLst>
          </p:cNvPr>
          <p:cNvSpPr txBox="1"/>
          <p:nvPr/>
        </p:nvSpPr>
        <p:spPr>
          <a:xfrm>
            <a:off x="9241584" y="4449191"/>
            <a:ext cx="13867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Complete transaction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46BA28-080D-DC42-075D-3529CB3E36D4}"/>
              </a:ext>
            </a:extLst>
          </p:cNvPr>
          <p:cNvSpPr txBox="1"/>
          <p:nvPr/>
        </p:nvSpPr>
        <p:spPr>
          <a:xfrm>
            <a:off x="2426499" y="6018040"/>
            <a:ext cx="18704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Or scan barcode</a:t>
            </a:r>
          </a:p>
        </p:txBody>
      </p:sp>
    </p:spTree>
    <p:extLst>
      <p:ext uri="{BB962C8B-B14F-4D97-AF65-F5344CB8AC3E}">
        <p14:creationId xmlns:p14="http://schemas.microsoft.com/office/powerpoint/2010/main" val="128541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 (user not logged in)</a:t>
            </a:r>
          </a:p>
        </p:txBody>
      </p:sp>
    </p:spTree>
    <p:extLst>
      <p:ext uri="{BB962C8B-B14F-4D97-AF65-F5344CB8AC3E}">
        <p14:creationId xmlns:p14="http://schemas.microsoft.com/office/powerpoint/2010/main" val="88571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-1" y="-818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92674-1E4F-BD6E-BCFA-515BC8899218}"/>
              </a:ext>
            </a:extLst>
          </p:cNvPr>
          <p:cNvSpPr/>
          <p:nvPr/>
        </p:nvSpPr>
        <p:spPr>
          <a:xfrm>
            <a:off x="0" y="1060252"/>
            <a:ext cx="12192000" cy="444577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Carousel of photos of the shop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01210-B865-A098-5FB0-EEA47E509B88}"/>
              </a:ext>
            </a:extLst>
          </p:cNvPr>
          <p:cNvSpPr txBox="1"/>
          <p:nvPr/>
        </p:nvSpPr>
        <p:spPr>
          <a:xfrm>
            <a:off x="3616461" y="1751176"/>
            <a:ext cx="495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Welcome to the FOLSS Pre-Loved uniform shop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C0F75B-D0F6-EB98-651C-83630B6F5E22}"/>
              </a:ext>
            </a:extLst>
          </p:cNvPr>
          <p:cNvSpPr/>
          <p:nvPr/>
        </p:nvSpPr>
        <p:spPr>
          <a:xfrm>
            <a:off x="8650335" y="5553714"/>
            <a:ext cx="3541665" cy="1234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1A3C2-34EF-4BDF-C813-E020C88C1133}"/>
              </a:ext>
            </a:extLst>
          </p:cNvPr>
          <p:cNvSpPr txBox="1"/>
          <p:nvPr/>
        </p:nvSpPr>
        <p:spPr>
          <a:xfrm>
            <a:off x="9661973" y="5995947"/>
            <a:ext cx="253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Sale dates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54D9DD-2179-AD98-FA0F-5B1B59BD3C07}"/>
              </a:ext>
            </a:extLst>
          </p:cNvPr>
          <p:cNvSpPr/>
          <p:nvPr/>
        </p:nvSpPr>
        <p:spPr>
          <a:xfrm>
            <a:off x="49552" y="5594839"/>
            <a:ext cx="8525986" cy="754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3F2CC-04CE-1DA4-0F83-0A961500573B}"/>
              </a:ext>
            </a:extLst>
          </p:cNvPr>
          <p:cNvSpPr txBox="1"/>
          <p:nvPr/>
        </p:nvSpPr>
        <p:spPr>
          <a:xfrm>
            <a:off x="49552" y="5578486"/>
            <a:ext cx="827261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 us</a:t>
            </a:r>
          </a:p>
          <a:p>
            <a:endParaRPr lang="en-GB" sz="1100" dirty="0"/>
          </a:p>
          <a:p>
            <a:r>
              <a:rPr lang="en-GB" sz="1400" dirty="0"/>
              <a:t>Contact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9BDDDD-8A7D-ABBD-5155-5901BA92316E}"/>
              </a:ext>
            </a:extLst>
          </p:cNvPr>
          <p:cNvSpPr txBox="1"/>
          <p:nvPr/>
        </p:nvSpPr>
        <p:spPr>
          <a:xfrm>
            <a:off x="49553" y="6410058"/>
            <a:ext cx="8525986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Privacy/returns policies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6565B4-67D3-90AB-9E2D-E66DD9558D06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8FF335-B6DD-A436-B927-18DC2353BB74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354319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 (logged in customer)</a:t>
            </a:r>
          </a:p>
        </p:txBody>
      </p:sp>
    </p:spTree>
    <p:extLst>
      <p:ext uri="{BB962C8B-B14F-4D97-AF65-F5344CB8AC3E}">
        <p14:creationId xmlns:p14="http://schemas.microsoft.com/office/powerpoint/2010/main" val="292899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-1" y="-818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My 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92674-1E4F-BD6E-BCFA-515BC8899218}"/>
              </a:ext>
            </a:extLst>
          </p:cNvPr>
          <p:cNvSpPr/>
          <p:nvPr/>
        </p:nvSpPr>
        <p:spPr>
          <a:xfrm>
            <a:off x="0" y="1060252"/>
            <a:ext cx="12192000" cy="444577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Carousel of photos of the shop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01210-B865-A098-5FB0-EEA47E509B88}"/>
              </a:ext>
            </a:extLst>
          </p:cNvPr>
          <p:cNvSpPr txBox="1"/>
          <p:nvPr/>
        </p:nvSpPr>
        <p:spPr>
          <a:xfrm>
            <a:off x="3616461" y="1751176"/>
            <a:ext cx="495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Welcome to the FOLSS Pre-Loved uniform shop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C0F75B-D0F6-EB98-651C-83630B6F5E22}"/>
              </a:ext>
            </a:extLst>
          </p:cNvPr>
          <p:cNvSpPr/>
          <p:nvPr/>
        </p:nvSpPr>
        <p:spPr>
          <a:xfrm>
            <a:off x="8650335" y="5553714"/>
            <a:ext cx="3541665" cy="1234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1A3C2-34EF-4BDF-C813-E020C88C1133}"/>
              </a:ext>
            </a:extLst>
          </p:cNvPr>
          <p:cNvSpPr txBox="1"/>
          <p:nvPr/>
        </p:nvSpPr>
        <p:spPr>
          <a:xfrm>
            <a:off x="9661973" y="5995947"/>
            <a:ext cx="253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Sale dates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54D9DD-2179-AD98-FA0F-5B1B59BD3C07}"/>
              </a:ext>
            </a:extLst>
          </p:cNvPr>
          <p:cNvSpPr/>
          <p:nvPr/>
        </p:nvSpPr>
        <p:spPr>
          <a:xfrm>
            <a:off x="49552" y="5594839"/>
            <a:ext cx="8525986" cy="754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3F2CC-04CE-1DA4-0F83-0A961500573B}"/>
              </a:ext>
            </a:extLst>
          </p:cNvPr>
          <p:cNvSpPr txBox="1"/>
          <p:nvPr/>
        </p:nvSpPr>
        <p:spPr>
          <a:xfrm>
            <a:off x="49552" y="5578486"/>
            <a:ext cx="827261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 us</a:t>
            </a:r>
          </a:p>
          <a:p>
            <a:endParaRPr lang="en-GB" sz="1100" dirty="0"/>
          </a:p>
          <a:p>
            <a:r>
              <a:rPr lang="en-GB" sz="1400" dirty="0"/>
              <a:t>Contact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9BDDDD-8A7D-ABBD-5155-5901BA92316E}"/>
              </a:ext>
            </a:extLst>
          </p:cNvPr>
          <p:cNvSpPr txBox="1"/>
          <p:nvPr/>
        </p:nvSpPr>
        <p:spPr>
          <a:xfrm>
            <a:off x="49553" y="6410058"/>
            <a:ext cx="8525986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Privacy/returns policies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6565B4-67D3-90AB-9E2D-E66DD9558D06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8FF335-B6DD-A436-B927-18DC2353BB74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1073726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 (volunteer)</a:t>
            </a:r>
          </a:p>
        </p:txBody>
      </p:sp>
    </p:spTree>
    <p:extLst>
      <p:ext uri="{BB962C8B-B14F-4D97-AF65-F5344CB8AC3E}">
        <p14:creationId xmlns:p14="http://schemas.microsoft.com/office/powerpoint/2010/main" val="115836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210799" y="126219"/>
            <a:ext cx="1851238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My 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2163516" y="126216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stock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4226530" y="126217"/>
            <a:ext cx="174231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Generate barcodes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6287670" y="126218"/>
            <a:ext cx="1594122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Checkout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8258584" y="126219"/>
            <a:ext cx="1676400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View orders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745BDA-0EA4-B1EE-2C07-92B3FA6BD789}"/>
              </a:ext>
            </a:extLst>
          </p:cNvPr>
          <p:cNvSpPr/>
          <p:nvPr/>
        </p:nvSpPr>
        <p:spPr>
          <a:xfrm>
            <a:off x="159874" y="126215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8A6800-E429-2B5D-E165-0577B14C860B}"/>
              </a:ext>
            </a:extLst>
          </p:cNvPr>
          <p:cNvSpPr/>
          <p:nvPr/>
        </p:nvSpPr>
        <p:spPr>
          <a:xfrm>
            <a:off x="159874" y="5783719"/>
            <a:ext cx="11756380" cy="9480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Sale dates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CABD0C-99DF-7C3B-9CD9-80162DF0128F}"/>
              </a:ext>
            </a:extLst>
          </p:cNvPr>
          <p:cNvSpPr/>
          <p:nvPr/>
        </p:nvSpPr>
        <p:spPr>
          <a:xfrm>
            <a:off x="3351374" y="3511745"/>
            <a:ext cx="5234940" cy="2200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What would you like to do?</a:t>
            </a:r>
          </a:p>
          <a:p>
            <a:pPr algn="ctr"/>
            <a:endParaRPr lang="en-GB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r>
              <a:rPr lang="en-GB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Add stock</a:t>
            </a:r>
          </a:p>
          <a:p>
            <a:pPr algn="ctr"/>
            <a:r>
              <a:rPr lang="en-GB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Generate barcodes</a:t>
            </a:r>
          </a:p>
          <a:p>
            <a:pPr algn="ctr"/>
            <a:r>
              <a:rPr lang="en-GB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Use the checkout system</a:t>
            </a:r>
          </a:p>
          <a:p>
            <a:pPr algn="ctr"/>
            <a:r>
              <a:rPr lang="en-GB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View pending orders</a:t>
            </a:r>
          </a:p>
          <a:p>
            <a:pPr algn="ctr"/>
            <a:r>
              <a:rPr lang="en-GB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Manage your account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2DC29E-5EA6-9C92-926F-83A10975FF73}"/>
              </a:ext>
            </a:extLst>
          </p:cNvPr>
          <p:cNvSpPr/>
          <p:nvPr/>
        </p:nvSpPr>
        <p:spPr>
          <a:xfrm>
            <a:off x="109835" y="1178336"/>
            <a:ext cx="11952202" cy="2250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Hi, </a:t>
            </a:r>
            <a:r>
              <a:rPr lang="en-GB" dirty="0" err="1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Firstname</a:t>
            </a:r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. </a:t>
            </a:r>
          </a:p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Welcome back to the Pre-loved uniform shop</a:t>
            </a:r>
          </a:p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(photo of shop underneath text)</a:t>
            </a:r>
          </a:p>
        </p:txBody>
      </p:sp>
    </p:spTree>
    <p:extLst>
      <p:ext uri="{BB962C8B-B14F-4D97-AF65-F5344CB8AC3E}">
        <p14:creationId xmlns:p14="http://schemas.microsoft.com/office/powerpoint/2010/main" val="284099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 (admin)</a:t>
            </a:r>
          </a:p>
        </p:txBody>
      </p:sp>
    </p:spTree>
    <p:extLst>
      <p:ext uri="{BB962C8B-B14F-4D97-AF65-F5344CB8AC3E}">
        <p14:creationId xmlns:p14="http://schemas.microsoft.com/office/powerpoint/2010/main" val="2255478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</Words>
  <Application>Microsoft Office PowerPoint</Application>
  <PresentationFormat>Widescreen</PresentationFormat>
  <Paragraphs>204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Aptos</vt:lpstr>
      <vt:lpstr>Aptos Display</vt:lpstr>
      <vt:lpstr>Arial</vt:lpstr>
      <vt:lpstr>Office Theme</vt:lpstr>
      <vt:lpstr>Generic page design</vt:lpstr>
      <vt:lpstr>PowerPoint Presentation</vt:lpstr>
      <vt:lpstr>Home page (user not logged in)</vt:lpstr>
      <vt:lpstr>PowerPoint Presentation</vt:lpstr>
      <vt:lpstr>Home page (logged in customer)</vt:lpstr>
      <vt:lpstr>PowerPoint Presentation</vt:lpstr>
      <vt:lpstr>Home page (volunteer)</vt:lpstr>
      <vt:lpstr>PowerPoint Presentation</vt:lpstr>
      <vt:lpstr>Home page (admin)</vt:lpstr>
      <vt:lpstr>PowerPoint Presentation</vt:lpstr>
      <vt:lpstr>Login page</vt:lpstr>
      <vt:lpstr>PowerPoint Presentation</vt:lpstr>
      <vt:lpstr>Sign up page</vt:lpstr>
      <vt:lpstr>PowerPoint Presentation</vt:lpstr>
      <vt:lpstr>Log out page</vt:lpstr>
      <vt:lpstr>PowerPoint Presentation</vt:lpstr>
      <vt:lpstr>About us</vt:lpstr>
      <vt:lpstr>PowerPoint Presentation</vt:lpstr>
      <vt:lpstr>Online Shop</vt:lpstr>
      <vt:lpstr>Add users</vt:lpstr>
      <vt:lpstr>Checkout system (barcode)</vt:lpstr>
      <vt:lpstr>PowerPoint Presentation</vt:lpstr>
      <vt:lpstr>Checkout system (manual)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Bourne, Sophie (Sr L6 JTC)</dc:creator>
  <cp:lastModifiedBy>Sophie Bourne (Sr U6 JTC)</cp:lastModifiedBy>
  <cp:revision>15</cp:revision>
  <dcterms:created xsi:type="dcterms:W3CDTF">2024-02-29T12:51:48Z</dcterms:created>
  <dcterms:modified xsi:type="dcterms:W3CDTF">2024-08-23T15:21:32Z</dcterms:modified>
</cp:coreProperties>
</file>