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6" y="5632255"/>
            <a:ext cx="8412855" cy="1096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733232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2"/>
            <a:ext cx="8412855" cy="1284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Generic page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4</cp:revision>
  <dcterms:created xsi:type="dcterms:W3CDTF">2024-02-29T12:51:48Z</dcterms:created>
  <dcterms:modified xsi:type="dcterms:W3CDTF">2024-03-08T09:20:55Z</dcterms:modified>
</cp:coreProperties>
</file>