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069621" y="129026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649702" y="109388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5044159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7574186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Generic page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Bourne, Sophie (Sr L6 JTC)</cp:lastModifiedBy>
  <cp:revision>2</cp:revision>
  <dcterms:created xsi:type="dcterms:W3CDTF">2024-02-29T12:51:48Z</dcterms:created>
  <dcterms:modified xsi:type="dcterms:W3CDTF">2024-03-01T10:34:54Z</dcterms:modified>
</cp:coreProperties>
</file>