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8" r:id="rId4"/>
    <p:sldId id="267" r:id="rId5"/>
    <p:sldId id="259" r:id="rId6"/>
    <p:sldId id="274" r:id="rId7"/>
    <p:sldId id="260" r:id="rId8"/>
    <p:sldId id="269" r:id="rId9"/>
    <p:sldId id="261" r:id="rId10"/>
    <p:sldId id="268" r:id="rId11"/>
    <p:sldId id="262" r:id="rId12"/>
    <p:sldId id="273" r:id="rId13"/>
    <p:sldId id="263" r:id="rId14"/>
    <p:sldId id="275" r:id="rId15"/>
    <p:sldId id="264" r:id="rId16"/>
    <p:sldId id="265" r:id="rId17"/>
    <p:sldId id="266" r:id="rId18"/>
    <p:sldId id="270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5" d="100"/>
          <a:sy n="85" d="100"/>
        </p:scale>
        <p:origin x="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C816A-2BD1-4061-B4C6-11C98283D186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020FE-8C96-4489-AA9C-8781786544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695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89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6399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04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59099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334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44284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26657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4020FE-8C96-4489-AA9C-8781786544CA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6703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7FB05-3738-FB45-92CD-FE26D12A7E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BC0CD8-B568-77BC-AEA4-0BD5B8D6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A4C64-0EF1-7DE6-6490-1A89976E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31BF5-B518-F1A5-26F9-CE2E616AD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4CB75-03C2-F00D-AA55-CB9427F66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9311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6215A-B091-B540-6B9A-252F9B323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AF6C9-CA43-52B0-A0C8-35830055B5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16304-FCD2-B855-5A4A-B88DE5C13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41294-20EC-CAB8-F4BA-295D58E8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D9C697-AE88-70FB-9BF1-EA753136E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731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AEBF3C-D089-3AF9-26AD-9D4BCA4E92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A529B0-93F1-1B57-1D6F-6BB0F0F68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06586-B441-AA13-CDD4-7816ABBB2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EDB88-F26E-9415-0755-0C9C69257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A6924-910F-7D9C-9593-9F1769041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6376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900E-4F35-DB09-22DB-EE0280AC8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FA722-C37E-FEE4-54A5-55B91AD7E3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BCD21-1826-782B-34FC-E0AC3CF15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7D3CC-0402-601B-F805-127A2B2C9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F798F-5111-64C0-2FFF-89E94AF5E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26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ED55D-5F70-523E-BBB1-BBB5A370E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48781-AB9D-A474-10BC-F23E12EC4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1143A-54B5-40B2-3EFA-D2754901E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8CC19-C504-B970-A881-29B90FE8B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F9EF0-FFBD-B9AB-4249-2BEDEA8E4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441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08FF3-FFF8-F815-B56E-4A60DC8C5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A662-B02E-9924-686E-B4C900009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159C89-02C9-B8EC-67A7-D1A31241E2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D69709-C1DD-EAD6-38D0-B19B88C33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DC4A1-D218-785D-FC90-2A2BC76AC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3CF568-F005-32B6-2C7C-078960CBB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7560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E994B-AEF8-06D1-0059-6305406F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CF08-05D5-B865-A081-EDE255A13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4FF7B0-F800-705D-03B6-916951A49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4A8109-A64E-7EA3-4219-9917B55C08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11CBFB-230C-5A19-4D45-23075792F1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89B7D-ED70-7715-6EE4-F96923C83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03122-80B1-C8FF-804C-EA4B821C8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4776E5-5FD9-3AAD-C853-C1EC124A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3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14C2F-FC8A-790E-C3C5-7CEBACD1D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00915-B99A-E2C5-5C03-5B504A39D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4628F7-8602-DE9F-FACB-663DF3E99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0C12F7-5E6D-4767-AD11-81E2AE6F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51776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07E49-C5B8-A659-A25C-C3E451709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1D6330-8153-E289-32DA-3868F5AF1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030BFD-4223-085F-7F2C-4475CEA5F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443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A05B0-21B7-F560-97A1-AE3FBC042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1C58EA-A7D8-DB88-0D41-D93EDF781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13BC91-9F0C-EE5E-EB00-C1A17FD0B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A89AC2-E9B4-5D3E-4741-41724BAF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0BA8FF-C0A6-68BD-7393-610F4E431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261BBD-06CC-DC2C-44E5-2536C774B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4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01E1F-E373-6073-18F6-874FFFB8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E079F-BE54-D081-9803-7ADFE5C92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935C53-F8F5-DA19-B61E-DEE81E24E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8FD24-D95F-1FA1-80F5-6A711A9C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37C0E6-94A0-FD56-179D-DB010CE5D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165413-3BFD-D8AB-07A2-D2CC8F4CC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629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7B1298-041D-D9C1-7A84-4E48A26AB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0101E0-A21D-2053-2F43-E9249F54EE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FC8B1-AABF-3EE9-EB00-E0E43F24A9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DC1A8-91DF-46E5-9524-B8D429E478EA}" type="datetimeFigureOut">
              <a:rPr lang="en-GB" smtClean="0"/>
              <a:t>29/03/2024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5C88C7-DE8C-E49C-8A81-89F8D6223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95C1C-FE4A-5D46-4F7A-1BACB5A3B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D49C63-8447-45F5-B15F-2E702BB52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221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8FA03-B10B-1CD8-F0EB-3F9BFC9AD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page design</a:t>
            </a:r>
          </a:p>
        </p:txBody>
      </p:sp>
    </p:spTree>
    <p:extLst>
      <p:ext uri="{BB962C8B-B14F-4D97-AF65-F5344CB8AC3E}">
        <p14:creationId xmlns:p14="http://schemas.microsoft.com/office/powerpoint/2010/main" val="7456975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6" y="126220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450958" y="126210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2942464" y="126210"/>
            <a:ext cx="132552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4400310" y="126209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users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E50C83-BD8B-3902-9CC0-E4A64D5A12E2}"/>
              </a:ext>
            </a:extLst>
          </p:cNvPr>
          <p:cNvSpPr/>
          <p:nvPr/>
        </p:nvSpPr>
        <p:spPr>
          <a:xfrm>
            <a:off x="119675" y="5542497"/>
            <a:ext cx="5933315" cy="11892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Most recent sale totals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5749210-7804-DA47-2C62-637B30562334}"/>
              </a:ext>
            </a:extLst>
          </p:cNvPr>
          <p:cNvSpPr/>
          <p:nvPr/>
        </p:nvSpPr>
        <p:spPr>
          <a:xfrm>
            <a:off x="10823807" y="126208"/>
            <a:ext cx="125606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Manage accounts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1AD78B-99EF-6B34-C7A9-570119DD32FA}"/>
              </a:ext>
            </a:extLst>
          </p:cNvPr>
          <p:cNvSpPr/>
          <p:nvPr/>
        </p:nvSpPr>
        <p:spPr>
          <a:xfrm>
            <a:off x="7007765" y="126209"/>
            <a:ext cx="136607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Edit/add uniform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DB5B571-8669-F8E7-C91C-9F08725B9C3A}"/>
              </a:ext>
            </a:extLst>
          </p:cNvPr>
          <p:cNvSpPr/>
          <p:nvPr/>
        </p:nvSpPr>
        <p:spPr>
          <a:xfrm>
            <a:off x="8475920" y="126208"/>
            <a:ext cx="117239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Send emails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9CE9F39-4A52-9052-EE58-6E892902AC2F}"/>
              </a:ext>
            </a:extLst>
          </p:cNvPr>
          <p:cNvSpPr/>
          <p:nvPr/>
        </p:nvSpPr>
        <p:spPr>
          <a:xfrm>
            <a:off x="9710325" y="126208"/>
            <a:ext cx="103071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Publish news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5863A7-BF7C-5D33-F747-E3B7A757C796}"/>
              </a:ext>
            </a:extLst>
          </p:cNvPr>
          <p:cNvSpPr/>
          <p:nvPr/>
        </p:nvSpPr>
        <p:spPr>
          <a:xfrm>
            <a:off x="6139012" y="5542497"/>
            <a:ext cx="5895675" cy="11892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E11BC9-B978-3248-2F83-8E7223D30A0E}"/>
              </a:ext>
            </a:extLst>
          </p:cNvPr>
          <p:cNvSpPr/>
          <p:nvPr/>
        </p:nvSpPr>
        <p:spPr>
          <a:xfrm>
            <a:off x="3340155" y="2552742"/>
            <a:ext cx="5234940" cy="2901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sz="1400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users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totals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Edit/add uniform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Send an email to the email list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Publish news</a:t>
            </a:r>
          </a:p>
          <a:p>
            <a:pPr algn="ctr"/>
            <a:r>
              <a:rPr lang="en-GB" sz="1400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accounts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FD37578-EF4C-35FA-A743-BB4BFF9853C6}"/>
              </a:ext>
            </a:extLst>
          </p:cNvPr>
          <p:cNvSpPr/>
          <p:nvPr/>
        </p:nvSpPr>
        <p:spPr>
          <a:xfrm>
            <a:off x="109835" y="1178337"/>
            <a:ext cx="11952202" cy="125632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BC8F95-D094-FEC9-ECF0-65BC4BBF63EA}"/>
              </a:ext>
            </a:extLst>
          </p:cNvPr>
          <p:cNvSpPr/>
          <p:nvPr/>
        </p:nvSpPr>
        <p:spPr>
          <a:xfrm>
            <a:off x="5703049" y="126207"/>
            <a:ext cx="1172395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totals</a:t>
            </a:r>
          </a:p>
        </p:txBody>
      </p:sp>
    </p:spTree>
    <p:extLst>
      <p:ext uri="{BB962C8B-B14F-4D97-AF65-F5344CB8AC3E}">
        <p14:creationId xmlns:p14="http://schemas.microsoft.com/office/powerpoint/2010/main" val="2425140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Login page</a:t>
            </a:r>
          </a:p>
        </p:txBody>
      </p:sp>
    </p:spTree>
    <p:extLst>
      <p:ext uri="{BB962C8B-B14F-4D97-AF65-F5344CB8AC3E}">
        <p14:creationId xmlns:p14="http://schemas.microsoft.com/office/powerpoint/2010/main" val="2292907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069621" y="129026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649702" y="109388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5044159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7574186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509408" y="1715766"/>
            <a:ext cx="4917938" cy="30469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93596" y="1888419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Login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93596" y="2681840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93596" y="3571812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967958" y="2715432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916536" y="359801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09148" y="5091093"/>
            <a:ext cx="456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Don’t have an account? Sign up now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CCAD11-26D6-3F98-244F-10538672113F}"/>
              </a:ext>
            </a:extLst>
          </p:cNvPr>
          <p:cNvSpPr txBox="1"/>
          <p:nvPr/>
        </p:nvSpPr>
        <p:spPr>
          <a:xfrm>
            <a:off x="5516786" y="5711370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58351" y="4172323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994742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Sign up page</a:t>
            </a:r>
          </a:p>
        </p:txBody>
      </p:sp>
    </p:spTree>
    <p:extLst>
      <p:ext uri="{BB962C8B-B14F-4D97-AF65-F5344CB8AC3E}">
        <p14:creationId xmlns:p14="http://schemas.microsoft.com/office/powerpoint/2010/main" val="2088973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069621" y="129026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649702" y="109388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5044159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7574186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68184F-328B-6E2F-3DB4-EECE1443F551}"/>
              </a:ext>
            </a:extLst>
          </p:cNvPr>
          <p:cNvSpPr/>
          <p:nvPr/>
        </p:nvSpPr>
        <p:spPr>
          <a:xfrm>
            <a:off x="3492578" y="1597882"/>
            <a:ext cx="4917938" cy="40904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7934B9-0327-094A-3954-F41C84F50B62}"/>
              </a:ext>
            </a:extLst>
          </p:cNvPr>
          <p:cNvSpPr txBox="1"/>
          <p:nvPr/>
        </p:nvSpPr>
        <p:spPr>
          <a:xfrm>
            <a:off x="3676767" y="1701407"/>
            <a:ext cx="28217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Sign up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F12ABEB-AFAF-DD5E-7200-8C00B080D830}"/>
              </a:ext>
            </a:extLst>
          </p:cNvPr>
          <p:cNvSpPr txBox="1"/>
          <p:nvPr/>
        </p:nvSpPr>
        <p:spPr>
          <a:xfrm>
            <a:off x="3676767" y="339256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Username: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A9EA7B-50EE-1F9A-FB27-DD9E4E4FDA61}"/>
              </a:ext>
            </a:extLst>
          </p:cNvPr>
          <p:cNvSpPr txBox="1"/>
          <p:nvPr/>
        </p:nvSpPr>
        <p:spPr>
          <a:xfrm>
            <a:off x="3676767" y="3940755"/>
            <a:ext cx="1222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Password: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0687564-0C5C-11CC-CCB2-0E4C1BDBFCAD}"/>
              </a:ext>
            </a:extLst>
          </p:cNvPr>
          <p:cNvSpPr/>
          <p:nvPr/>
        </p:nvSpPr>
        <p:spPr>
          <a:xfrm>
            <a:off x="4893629" y="3412924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4D4A4C-2E19-683F-ED56-3903AA3EA2D2}"/>
              </a:ext>
            </a:extLst>
          </p:cNvPr>
          <p:cNvSpPr/>
          <p:nvPr/>
        </p:nvSpPr>
        <p:spPr>
          <a:xfrm>
            <a:off x="4893629" y="3972769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CDF66AD-5AA2-57E1-2232-55BCDF4D69AC}"/>
              </a:ext>
            </a:extLst>
          </p:cNvPr>
          <p:cNvSpPr txBox="1"/>
          <p:nvPr/>
        </p:nvSpPr>
        <p:spPr>
          <a:xfrm>
            <a:off x="4091892" y="5831352"/>
            <a:ext cx="384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Already have an account? Log in now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C500488-5DCB-19A6-A2BF-69B0C6793E84}"/>
              </a:ext>
            </a:extLst>
          </p:cNvPr>
          <p:cNvSpPr txBox="1"/>
          <p:nvPr/>
        </p:nvSpPr>
        <p:spPr>
          <a:xfrm>
            <a:off x="9149610" y="2947275"/>
            <a:ext cx="21205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Photo of shop in background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2514A60-455C-1053-D003-D9F5730B1C64}"/>
              </a:ext>
            </a:extLst>
          </p:cNvPr>
          <p:cNvSpPr txBox="1"/>
          <p:nvPr/>
        </p:nvSpPr>
        <p:spPr>
          <a:xfrm>
            <a:off x="5441521" y="5093176"/>
            <a:ext cx="10200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Sign up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CED6E-031A-4B70-C0EC-07949305FD62}"/>
              </a:ext>
            </a:extLst>
          </p:cNvPr>
          <p:cNvSpPr txBox="1"/>
          <p:nvPr/>
        </p:nvSpPr>
        <p:spPr>
          <a:xfrm>
            <a:off x="5469571" y="6200684"/>
            <a:ext cx="78537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000" dirty="0"/>
              <a:t>Login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8623B6-C79F-E31D-6BF1-6A3C40685E82}"/>
              </a:ext>
            </a:extLst>
          </p:cNvPr>
          <p:cNvSpPr txBox="1"/>
          <p:nvPr/>
        </p:nvSpPr>
        <p:spPr>
          <a:xfrm>
            <a:off x="3676767" y="2304623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First name: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1CB60A-A352-E42D-27A5-526D50B54383}"/>
              </a:ext>
            </a:extLst>
          </p:cNvPr>
          <p:cNvSpPr txBox="1"/>
          <p:nvPr/>
        </p:nvSpPr>
        <p:spPr>
          <a:xfrm>
            <a:off x="3676767" y="2852809"/>
            <a:ext cx="1957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Surname: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EE74F-2FCC-BB06-704D-70C5AA69E420}"/>
              </a:ext>
            </a:extLst>
          </p:cNvPr>
          <p:cNvSpPr/>
          <p:nvPr/>
        </p:nvSpPr>
        <p:spPr>
          <a:xfrm>
            <a:off x="4873294" y="290521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16F5EE-7619-7B06-749F-D4A5F97162CE}"/>
              </a:ext>
            </a:extLst>
          </p:cNvPr>
          <p:cNvSpPr/>
          <p:nvPr/>
        </p:nvSpPr>
        <p:spPr>
          <a:xfrm>
            <a:off x="4962348" y="2346940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C365A6-6B21-DA28-7611-A40C907D50A2}"/>
              </a:ext>
            </a:extLst>
          </p:cNvPr>
          <p:cNvSpPr txBox="1"/>
          <p:nvPr/>
        </p:nvSpPr>
        <p:spPr>
          <a:xfrm>
            <a:off x="3676767" y="4494753"/>
            <a:ext cx="2135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Confirm password: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69666F-CF1E-6F79-9930-AACD07ECBB0E}"/>
              </a:ext>
            </a:extLst>
          </p:cNvPr>
          <p:cNvSpPr/>
          <p:nvPr/>
        </p:nvSpPr>
        <p:spPr>
          <a:xfrm>
            <a:off x="5692090" y="4517003"/>
            <a:ext cx="2256083" cy="3169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0482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us</a:t>
            </a:r>
          </a:p>
        </p:txBody>
      </p:sp>
    </p:spTree>
    <p:extLst>
      <p:ext uri="{BB962C8B-B14F-4D97-AF65-F5344CB8AC3E}">
        <p14:creationId xmlns:p14="http://schemas.microsoft.com/office/powerpoint/2010/main" val="25705585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Online Shop</a:t>
            </a:r>
          </a:p>
        </p:txBody>
      </p:sp>
    </p:spTree>
    <p:extLst>
      <p:ext uri="{BB962C8B-B14F-4D97-AF65-F5344CB8AC3E}">
        <p14:creationId xmlns:p14="http://schemas.microsoft.com/office/powerpoint/2010/main" val="33846114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users</a:t>
            </a:r>
          </a:p>
        </p:txBody>
      </p:sp>
    </p:spTree>
    <p:extLst>
      <p:ext uri="{BB962C8B-B14F-4D97-AF65-F5344CB8AC3E}">
        <p14:creationId xmlns:p14="http://schemas.microsoft.com/office/powerpoint/2010/main" val="1398335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Checkout system</a:t>
            </a:r>
          </a:p>
        </p:txBody>
      </p:sp>
    </p:spTree>
    <p:extLst>
      <p:ext uri="{BB962C8B-B14F-4D97-AF65-F5344CB8AC3E}">
        <p14:creationId xmlns:p14="http://schemas.microsoft.com/office/powerpoint/2010/main" val="560281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D2EE23-0245-02D2-692A-541BFCB47CB5}"/>
              </a:ext>
            </a:extLst>
          </p:cNvPr>
          <p:cNvSpPr txBox="1"/>
          <p:nvPr/>
        </p:nvSpPr>
        <p:spPr>
          <a:xfrm>
            <a:off x="212234" y="1748889"/>
            <a:ext cx="1632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Scan barcode: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F5EF7-39DB-8388-BFAA-4FFC0FA573D9}"/>
              </a:ext>
            </a:extLst>
          </p:cNvPr>
          <p:cNvSpPr txBox="1"/>
          <p:nvPr/>
        </p:nvSpPr>
        <p:spPr>
          <a:xfrm>
            <a:off x="8745703" y="1194891"/>
            <a:ext cx="325369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Basket: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Basket items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54E8D-4641-913F-D2F9-62BFF7410B44}"/>
              </a:ext>
            </a:extLst>
          </p:cNvPr>
          <p:cNvSpPr txBox="1"/>
          <p:nvPr/>
        </p:nvSpPr>
        <p:spPr>
          <a:xfrm>
            <a:off x="212234" y="3412171"/>
            <a:ext cx="201392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Or input manually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8FE565-16D5-D9B7-51C1-0A8C47774451}"/>
              </a:ext>
            </a:extLst>
          </p:cNvPr>
          <p:cNvSpPr txBox="1"/>
          <p:nvPr/>
        </p:nvSpPr>
        <p:spPr>
          <a:xfrm>
            <a:off x="1844690" y="1748889"/>
            <a:ext cx="185217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5468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069621" y="129026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3"/>
            <a:ext cx="12192000" cy="3001254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2649702" y="109388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5044159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4207362"/>
            <a:ext cx="3315401" cy="25216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7574186" y="126220"/>
            <a:ext cx="200270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48885" y="4297119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80404" y="5427313"/>
            <a:ext cx="8412855" cy="86695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119675" y="5480044"/>
            <a:ext cx="7318941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FEF8E5-DA72-EA90-9306-A618666F88DF}"/>
              </a:ext>
            </a:extLst>
          </p:cNvPr>
          <p:cNvSpPr/>
          <p:nvPr/>
        </p:nvSpPr>
        <p:spPr>
          <a:xfrm>
            <a:off x="80406" y="4207363"/>
            <a:ext cx="8412855" cy="10967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rPr>
              <a:t>Page-specific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9AE113-98B6-C25E-C9CF-7143406FB006}"/>
              </a:ext>
            </a:extLst>
          </p:cNvPr>
          <p:cNvSpPr txBox="1"/>
          <p:nvPr/>
        </p:nvSpPr>
        <p:spPr>
          <a:xfrm>
            <a:off x="80405" y="6410058"/>
            <a:ext cx="8412855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</p:spTree>
    <p:extLst>
      <p:ext uri="{BB962C8B-B14F-4D97-AF65-F5344CB8AC3E}">
        <p14:creationId xmlns:p14="http://schemas.microsoft.com/office/powerpoint/2010/main" val="374340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(user not logged in)</a:t>
            </a:r>
          </a:p>
        </p:txBody>
      </p:sp>
    </p:spTree>
    <p:extLst>
      <p:ext uri="{BB962C8B-B14F-4D97-AF65-F5344CB8AC3E}">
        <p14:creationId xmlns:p14="http://schemas.microsoft.com/office/powerpoint/2010/main" val="885711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Login/sign up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3543196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(logged in customer)</a:t>
            </a:r>
          </a:p>
        </p:txBody>
      </p:sp>
    </p:spTree>
    <p:extLst>
      <p:ext uri="{BB962C8B-B14F-4D97-AF65-F5344CB8AC3E}">
        <p14:creationId xmlns:p14="http://schemas.microsoft.com/office/powerpoint/2010/main" val="2928995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-1" y="-818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511394" y="12621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119675" y="126220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F92674-1E4F-BD6E-BCFA-515BC8899218}"/>
              </a:ext>
            </a:extLst>
          </p:cNvPr>
          <p:cNvSpPr/>
          <p:nvPr/>
        </p:nvSpPr>
        <p:spPr>
          <a:xfrm>
            <a:off x="0" y="1060252"/>
            <a:ext cx="12192000" cy="4445779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Carousel of photos of the shop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901210-B865-A098-5FB0-EEA47E509B88}"/>
              </a:ext>
            </a:extLst>
          </p:cNvPr>
          <p:cNvSpPr txBox="1"/>
          <p:nvPr/>
        </p:nvSpPr>
        <p:spPr>
          <a:xfrm>
            <a:off x="3616461" y="1751176"/>
            <a:ext cx="4959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Welcome to the FOLSS Pre-Loved uniform shop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1800281" y="1215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About us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3495388" y="122953"/>
            <a:ext cx="1553923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Shop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C0F75B-D0F6-EB98-651C-83630B6F5E22}"/>
              </a:ext>
            </a:extLst>
          </p:cNvPr>
          <p:cNvSpPr/>
          <p:nvPr/>
        </p:nvSpPr>
        <p:spPr>
          <a:xfrm>
            <a:off x="8650335" y="5553714"/>
            <a:ext cx="3541665" cy="123416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5213160" y="118038"/>
            <a:ext cx="1574947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News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11A3C2-34EF-4BDF-C813-E020C88C1133}"/>
              </a:ext>
            </a:extLst>
          </p:cNvPr>
          <p:cNvSpPr txBox="1"/>
          <p:nvPr/>
        </p:nvSpPr>
        <p:spPr>
          <a:xfrm>
            <a:off x="9661973" y="5995947"/>
            <a:ext cx="2530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Sale dates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54D9DD-2179-AD98-FA0F-5B1B59BD3C07}"/>
              </a:ext>
            </a:extLst>
          </p:cNvPr>
          <p:cNvSpPr/>
          <p:nvPr/>
        </p:nvSpPr>
        <p:spPr>
          <a:xfrm>
            <a:off x="49552" y="5594839"/>
            <a:ext cx="8525986" cy="75405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ln>
                <a:solidFill>
                  <a:sysClr val="windowText" lastClr="000000"/>
                </a:solidFill>
              </a:ln>
              <a:solidFill>
                <a:sysClr val="windowText" lastClr="00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93F2CC-04CE-1DA4-0F83-0A961500573B}"/>
              </a:ext>
            </a:extLst>
          </p:cNvPr>
          <p:cNvSpPr txBox="1"/>
          <p:nvPr/>
        </p:nvSpPr>
        <p:spPr>
          <a:xfrm>
            <a:off x="49552" y="5578486"/>
            <a:ext cx="8272610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Contact us</a:t>
            </a:r>
          </a:p>
          <a:p>
            <a:endParaRPr lang="en-GB" sz="1100" dirty="0"/>
          </a:p>
          <a:p>
            <a:r>
              <a:rPr lang="en-GB" sz="1400" dirty="0"/>
              <a:t>Contact information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9BDDDD-8A7D-ABBD-5155-5901BA92316E}"/>
              </a:ext>
            </a:extLst>
          </p:cNvPr>
          <p:cNvSpPr txBox="1"/>
          <p:nvPr/>
        </p:nvSpPr>
        <p:spPr>
          <a:xfrm>
            <a:off x="49553" y="6410058"/>
            <a:ext cx="8525986" cy="3385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/>
              <a:t>Privacy/returns policies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6565B4-67D3-90AB-9E2D-E66DD9558D06}"/>
              </a:ext>
            </a:extLst>
          </p:cNvPr>
          <p:cNvSpPr/>
          <p:nvPr/>
        </p:nvSpPr>
        <p:spPr>
          <a:xfrm>
            <a:off x="8726071" y="118038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Uniform lists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88FF335-B6DD-A436-B927-18DC2353BB74}"/>
              </a:ext>
            </a:extLst>
          </p:cNvPr>
          <p:cNvSpPr/>
          <p:nvPr/>
        </p:nvSpPr>
        <p:spPr>
          <a:xfrm>
            <a:off x="6966457" y="118039"/>
            <a:ext cx="1560931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FAQs</a:t>
            </a:r>
          </a:p>
        </p:txBody>
      </p:sp>
    </p:spTree>
    <p:extLst>
      <p:ext uri="{BB962C8B-B14F-4D97-AF65-F5344CB8AC3E}">
        <p14:creationId xmlns:p14="http://schemas.microsoft.com/office/powerpoint/2010/main" val="1073726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(volunteer)</a:t>
            </a:r>
          </a:p>
        </p:txBody>
      </p:sp>
    </p:spTree>
    <p:extLst>
      <p:ext uri="{BB962C8B-B14F-4D97-AF65-F5344CB8AC3E}">
        <p14:creationId xmlns:p14="http://schemas.microsoft.com/office/powerpoint/2010/main" val="115836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DF92B7C-3248-8476-5639-82C1CDFBFA0C}"/>
              </a:ext>
            </a:extLst>
          </p:cNvPr>
          <p:cNvSpPr/>
          <p:nvPr/>
        </p:nvSpPr>
        <p:spPr>
          <a:xfrm>
            <a:off x="0" y="0"/>
            <a:ext cx="12192000" cy="106025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2803DB-E044-51FC-403D-F08AE77A7E99}"/>
              </a:ext>
            </a:extLst>
          </p:cNvPr>
          <p:cNvSpPr/>
          <p:nvPr/>
        </p:nvSpPr>
        <p:spPr>
          <a:xfrm>
            <a:off x="10210799" y="126219"/>
            <a:ext cx="1851238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My account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235E0F-009B-1013-6831-46A3F03BD58E}"/>
              </a:ext>
            </a:extLst>
          </p:cNvPr>
          <p:cNvSpPr/>
          <p:nvPr/>
        </p:nvSpPr>
        <p:spPr>
          <a:xfrm>
            <a:off x="2163516" y="126216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Add stock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57B64-A798-249A-5611-A65D107D054E}"/>
              </a:ext>
            </a:extLst>
          </p:cNvPr>
          <p:cNvSpPr/>
          <p:nvPr/>
        </p:nvSpPr>
        <p:spPr>
          <a:xfrm>
            <a:off x="4226530" y="126217"/>
            <a:ext cx="1742314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Generate barcodes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DEAA7B-FEE5-32EE-3E35-D027BA8F5919}"/>
              </a:ext>
            </a:extLst>
          </p:cNvPr>
          <p:cNvSpPr/>
          <p:nvPr/>
        </p:nvSpPr>
        <p:spPr>
          <a:xfrm>
            <a:off x="6287670" y="126218"/>
            <a:ext cx="1594122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Checkout system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F62398-4A97-5D3B-8996-A9D3A1BDEE7B}"/>
              </a:ext>
            </a:extLst>
          </p:cNvPr>
          <p:cNvSpPr/>
          <p:nvPr/>
        </p:nvSpPr>
        <p:spPr>
          <a:xfrm>
            <a:off x="8258584" y="126219"/>
            <a:ext cx="1676400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View orders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B745BDA-0EA4-B1EE-2C07-92B3FA6BD789}"/>
              </a:ext>
            </a:extLst>
          </p:cNvPr>
          <p:cNvSpPr/>
          <p:nvPr/>
        </p:nvSpPr>
        <p:spPr>
          <a:xfrm>
            <a:off x="159874" y="126215"/>
            <a:ext cx="1684816" cy="8078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Home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8A6800-E429-2B5D-E165-0577B14C860B}"/>
              </a:ext>
            </a:extLst>
          </p:cNvPr>
          <p:cNvSpPr/>
          <p:nvPr/>
        </p:nvSpPr>
        <p:spPr>
          <a:xfrm>
            <a:off x="159874" y="5783719"/>
            <a:ext cx="11756380" cy="9480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Sale dates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ACABD0C-99DF-7C3B-9CD9-80162DF0128F}"/>
              </a:ext>
            </a:extLst>
          </p:cNvPr>
          <p:cNvSpPr/>
          <p:nvPr/>
        </p:nvSpPr>
        <p:spPr>
          <a:xfrm>
            <a:off x="3351374" y="3511745"/>
            <a:ext cx="5234940" cy="220044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What would you like to do?</a:t>
            </a:r>
          </a:p>
          <a:p>
            <a:pPr algn="ctr"/>
            <a:endParaRPr lang="en-GB" dirty="0">
              <a:ln>
                <a:solidFill>
                  <a:schemeClr val="tx1"/>
                </a:solidFill>
              </a:ln>
              <a:solidFill>
                <a:sysClr val="windowText" lastClr="000000"/>
              </a:solidFill>
            </a:endParaRP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Add stock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Generate barcodes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Use the checkout system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View pending orders</a:t>
            </a:r>
          </a:p>
          <a:p>
            <a:pPr algn="ctr"/>
            <a:r>
              <a:rPr lang="en-GB" u="sng" dirty="0">
                <a:ln>
                  <a:solidFill>
                    <a:srgbClr val="00B0F0"/>
                  </a:solidFill>
                </a:ln>
                <a:solidFill>
                  <a:srgbClr val="00B0F0"/>
                </a:solidFill>
              </a:rPr>
              <a:t>Manage your account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12DC29E-5EA6-9C92-926F-83A10975FF73}"/>
              </a:ext>
            </a:extLst>
          </p:cNvPr>
          <p:cNvSpPr/>
          <p:nvPr/>
        </p:nvSpPr>
        <p:spPr>
          <a:xfrm>
            <a:off x="109835" y="1178336"/>
            <a:ext cx="11952202" cy="2250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Hi, </a:t>
            </a:r>
            <a:r>
              <a:rPr lang="en-GB" dirty="0" err="1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Firstname</a:t>
            </a:r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. 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Welcome back to the Pre-loved uniform shop</a:t>
            </a:r>
          </a:p>
          <a:p>
            <a:pPr algn="ctr"/>
            <a:r>
              <a:rPr lang="en-GB" dirty="0">
                <a:ln>
                  <a:solidFill>
                    <a:schemeClr val="tx1"/>
                  </a:solidFill>
                </a:ln>
                <a:solidFill>
                  <a:sysClr val="windowText" lastClr="000000"/>
                </a:solidFill>
              </a:rPr>
              <a:t>(photo of shop underneath text)</a:t>
            </a:r>
          </a:p>
        </p:txBody>
      </p:sp>
    </p:spTree>
    <p:extLst>
      <p:ext uri="{BB962C8B-B14F-4D97-AF65-F5344CB8AC3E}">
        <p14:creationId xmlns:p14="http://schemas.microsoft.com/office/powerpoint/2010/main" val="284099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13A3-98F1-A632-56E3-7D2561130B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Home page (admin)</a:t>
            </a:r>
          </a:p>
        </p:txBody>
      </p:sp>
    </p:spTree>
    <p:extLst>
      <p:ext uri="{BB962C8B-B14F-4D97-AF65-F5344CB8AC3E}">
        <p14:creationId xmlns:p14="http://schemas.microsoft.com/office/powerpoint/2010/main" val="22554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377</Words>
  <Application>Microsoft Office PowerPoint</Application>
  <PresentationFormat>Widescreen</PresentationFormat>
  <Paragraphs>144</Paragraphs>
  <Slides>19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Office Theme</vt:lpstr>
      <vt:lpstr>Generic page design</vt:lpstr>
      <vt:lpstr>PowerPoint Presentation</vt:lpstr>
      <vt:lpstr>Home page (user not logged in)</vt:lpstr>
      <vt:lpstr>PowerPoint Presentation</vt:lpstr>
      <vt:lpstr>Home page (logged in customer)</vt:lpstr>
      <vt:lpstr>PowerPoint Presentation</vt:lpstr>
      <vt:lpstr>Home page (volunteer)</vt:lpstr>
      <vt:lpstr>PowerPoint Presentation</vt:lpstr>
      <vt:lpstr>Home page (admin)</vt:lpstr>
      <vt:lpstr>PowerPoint Presentation</vt:lpstr>
      <vt:lpstr>Login page</vt:lpstr>
      <vt:lpstr>PowerPoint Presentation</vt:lpstr>
      <vt:lpstr>Sign up page</vt:lpstr>
      <vt:lpstr>PowerPoint Presentation</vt:lpstr>
      <vt:lpstr>About us</vt:lpstr>
      <vt:lpstr>Online Shop</vt:lpstr>
      <vt:lpstr>Add users</vt:lpstr>
      <vt:lpstr>Checkout system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Bourne, Sophie (Sr L6 JTC)</dc:creator>
  <cp:lastModifiedBy>Bourne, Sophie (Sr L6 JTC)</cp:lastModifiedBy>
  <cp:revision>10</cp:revision>
  <dcterms:created xsi:type="dcterms:W3CDTF">2024-02-29T12:51:48Z</dcterms:created>
  <dcterms:modified xsi:type="dcterms:W3CDTF">2024-03-29T16:07:53Z</dcterms:modified>
</cp:coreProperties>
</file>