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25"/>
  </p:notesMasterIdLst>
  <p:handoutMasterIdLst>
    <p:handoutMasterId r:id="rId26"/>
  </p:handoutMasterIdLst>
  <p:sldIdLst>
    <p:sldId id="398" r:id="rId5"/>
    <p:sldId id="425" r:id="rId6"/>
    <p:sldId id="409" r:id="rId7"/>
    <p:sldId id="403" r:id="rId8"/>
    <p:sldId id="414" r:id="rId9"/>
    <p:sldId id="416" r:id="rId10"/>
    <p:sldId id="418" r:id="rId11"/>
    <p:sldId id="420" r:id="rId12"/>
    <p:sldId id="421" r:id="rId13"/>
    <p:sldId id="422" r:id="rId14"/>
    <p:sldId id="423" r:id="rId15"/>
    <p:sldId id="426" r:id="rId16"/>
    <p:sldId id="431" r:id="rId17"/>
    <p:sldId id="432" r:id="rId18"/>
    <p:sldId id="424" r:id="rId19"/>
    <p:sldId id="427" r:id="rId20"/>
    <p:sldId id="430" r:id="rId21"/>
    <p:sldId id="428" r:id="rId22"/>
    <p:sldId id="433" r:id="rId23"/>
    <p:sldId id="419" r:id="rId2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2F"/>
    <a:srgbClr val="FFA400"/>
    <a:srgbClr val="F47710"/>
    <a:srgbClr val="F2F2F2"/>
    <a:srgbClr val="FFFF93"/>
    <a:srgbClr val="FFD393"/>
    <a:srgbClr val="FFF2E9"/>
    <a:srgbClr val="0078D7"/>
    <a:srgbClr val="FFFF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6BC3-25AF-473A-9A24-72E1970838FB}" v="1707" dt="2021-12-13T06:57:10.751"/>
    <p1510:client id="{23234C5C-F7A7-494B-9015-5EC9F685E107}" v="7" dt="2021-12-13T02:01:04.596"/>
    <p1510:client id="{E0DC0CAC-F8B5-4F79-8475-8FC0EAC963A5}" v="1351" dt="2021-12-13T05:32:27.010"/>
    <p1510:client id="{E802FB3A-3C3C-4A20-B4C9-9EC527954F23}" v="56" dt="2021-12-13T06:11:59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7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진 (컴퓨터과학과)" userId="S::201933043@yiu.ac.kr::d0ab284d-dbc0-45a2-a615-7ff6c6cdb759" providerId="AD" clId="Web-{E802FB3A-3C3C-4A20-B4C9-9EC527954F23}"/>
    <pc:docChg chg="addSld modSld">
      <pc:chgData name="김소진 (컴퓨터과학과)" userId="S::201933043@yiu.ac.kr::d0ab284d-dbc0-45a2-a615-7ff6c6cdb759" providerId="AD" clId="Web-{E802FB3A-3C3C-4A20-B4C9-9EC527954F23}" dt="2021-12-13T06:11:58.729" v="92"/>
      <pc:docMkLst>
        <pc:docMk/>
      </pc:docMkLst>
      <pc:sldChg chg="addSp delSp modSp">
        <pc:chgData name="김소진 (컴퓨터과학과)" userId="S::201933043@yiu.ac.kr::d0ab284d-dbc0-45a2-a615-7ff6c6cdb759" providerId="AD" clId="Web-{E802FB3A-3C3C-4A20-B4C9-9EC527954F23}" dt="2021-12-13T05:44:57.515" v="8" actId="1076"/>
        <pc:sldMkLst>
          <pc:docMk/>
          <pc:sldMk cId="1572237070" sldId="414"/>
        </pc:sldMkLst>
        <pc:picChg chg="del">
          <ac:chgData name="김소진 (컴퓨터과학과)" userId="S::201933043@yiu.ac.kr::d0ab284d-dbc0-45a2-a615-7ff6c6cdb759" providerId="AD" clId="Web-{E802FB3A-3C3C-4A20-B4C9-9EC527954F23}" dt="2021-12-13T05:44:47.203" v="0"/>
          <ac:picMkLst>
            <pc:docMk/>
            <pc:sldMk cId="1572237070" sldId="414"/>
            <ac:picMk id="2" creationId="{28DA49E8-981A-4378-A6F3-DB319F3760F8}"/>
          </ac:picMkLst>
        </pc:picChg>
        <pc:picChg chg="add mod">
          <ac:chgData name="김소진 (컴퓨터과학과)" userId="S::201933043@yiu.ac.kr::d0ab284d-dbc0-45a2-a615-7ff6c6cdb759" providerId="AD" clId="Web-{E802FB3A-3C3C-4A20-B4C9-9EC527954F23}" dt="2021-12-13T05:44:57.515" v="8" actId="1076"/>
          <ac:picMkLst>
            <pc:docMk/>
            <pc:sldMk cId="1572237070" sldId="414"/>
            <ac:picMk id="3" creationId="{4DF3DDA8-1891-4119-AC8F-A6FEF1CDBC6C}"/>
          </ac:picMkLst>
        </pc:picChg>
      </pc:sldChg>
      <pc:sldChg chg="addSp delSp modSp mod modClrScheme chgLayout">
        <pc:chgData name="김소진 (컴퓨터과학과)" userId="S::201933043@yiu.ac.kr::d0ab284d-dbc0-45a2-a615-7ff6c6cdb759" providerId="AD" clId="Web-{E802FB3A-3C3C-4A20-B4C9-9EC527954F23}" dt="2021-12-13T06:09:56.023" v="70"/>
        <pc:sldMkLst>
          <pc:docMk/>
          <pc:sldMk cId="3482320208" sldId="426"/>
        </pc:sldMkLst>
        <pc:spChg chg="mod">
          <ac:chgData name="김소진 (컴퓨터과학과)" userId="S::201933043@yiu.ac.kr::d0ab284d-dbc0-45a2-a615-7ff6c6cdb759" providerId="AD" clId="Web-{E802FB3A-3C3C-4A20-B4C9-9EC527954F23}" dt="2021-12-13T06:09:01.553" v="54"/>
          <ac:spMkLst>
            <pc:docMk/>
            <pc:sldMk cId="3482320208" sldId="426"/>
            <ac:spMk id="2" creationId="{C89CEF7C-ED91-451C-A3F7-430063A49D08}"/>
          </ac:spMkLst>
        </pc:spChg>
        <pc:spChg chg="mod">
          <ac:chgData name="김소진 (컴퓨터과학과)" userId="S::201933043@yiu.ac.kr::d0ab284d-dbc0-45a2-a615-7ff6c6cdb759" providerId="AD" clId="Web-{E802FB3A-3C3C-4A20-B4C9-9EC527954F23}" dt="2021-12-13T06:09:01.553" v="54"/>
          <ac:spMkLst>
            <pc:docMk/>
            <pc:sldMk cId="3482320208" sldId="426"/>
            <ac:spMk id="4" creationId="{77CF9273-1E73-4F30-AF6C-598A33ACF8F9}"/>
          </ac:spMkLst>
        </pc:spChg>
        <pc:spChg chg="del mod">
          <ac:chgData name="김소진 (컴퓨터과학과)" userId="S::201933043@yiu.ac.kr::d0ab284d-dbc0-45a2-a615-7ff6c6cdb759" providerId="AD" clId="Web-{E802FB3A-3C3C-4A20-B4C9-9EC527954F23}" dt="2021-12-13T06:06:46.362" v="31"/>
          <ac:spMkLst>
            <pc:docMk/>
            <pc:sldMk cId="3482320208" sldId="426"/>
            <ac:spMk id="7" creationId="{5BB08F27-C4DD-4E30-A447-7044A9146300}"/>
          </ac:spMkLst>
        </pc:spChg>
        <pc:spChg chg="add del mod">
          <ac:chgData name="김소진 (컴퓨터과학과)" userId="S::201933043@yiu.ac.kr::d0ab284d-dbc0-45a2-a615-7ff6c6cdb759" providerId="AD" clId="Web-{E802FB3A-3C3C-4A20-B4C9-9EC527954F23}" dt="2021-12-13T06:09:01.131" v="53"/>
          <ac:spMkLst>
            <pc:docMk/>
            <pc:sldMk cId="3482320208" sldId="426"/>
            <ac:spMk id="9" creationId="{841A6B42-8367-4DDF-B821-CED803312925}"/>
          </ac:spMkLst>
        </pc:spChg>
        <pc:spChg chg="add del mod">
          <ac:chgData name="김소진 (컴퓨터과학과)" userId="S::201933043@yiu.ac.kr::d0ab284d-dbc0-45a2-a615-7ff6c6cdb759" providerId="AD" clId="Web-{E802FB3A-3C3C-4A20-B4C9-9EC527954F23}" dt="2021-12-13T06:06:21.564" v="24"/>
          <ac:spMkLst>
            <pc:docMk/>
            <pc:sldMk cId="3482320208" sldId="426"/>
            <ac:spMk id="16" creationId="{892C7CC4-5BD1-4A3B-B2D9-4A6D0C6402E3}"/>
          </ac:spMkLst>
        </pc:spChg>
        <pc:graphicFrameChg chg="add mod modGraphic">
          <ac:chgData name="김소진 (컴퓨터과학과)" userId="S::201933043@yiu.ac.kr::d0ab284d-dbc0-45a2-a615-7ff6c6cdb759" providerId="AD" clId="Web-{E802FB3A-3C3C-4A20-B4C9-9EC527954F23}" dt="2021-12-13T06:09:56.023" v="70"/>
          <ac:graphicFrameMkLst>
            <pc:docMk/>
            <pc:sldMk cId="3482320208" sldId="426"/>
            <ac:graphicFrameMk id="3" creationId="{2AFD3846-8103-42D6-9C1D-A7624C1FC9E2}"/>
          </ac:graphicFrameMkLst>
        </pc:graphicFrameChg>
      </pc:sldChg>
      <pc:sldChg chg="addSp delSp modSp mod modClrScheme chgLayout">
        <pc:chgData name="김소진 (컴퓨터과학과)" userId="S::201933043@yiu.ac.kr::d0ab284d-dbc0-45a2-a615-7ff6c6cdb759" providerId="AD" clId="Web-{E802FB3A-3C3C-4A20-B4C9-9EC527954F23}" dt="2021-12-13T06:11:58.729" v="92"/>
        <pc:sldMkLst>
          <pc:docMk/>
          <pc:sldMk cId="1678093671" sldId="431"/>
        </pc:sldMkLst>
        <pc:spChg chg="del">
          <ac:chgData name="김소진 (컴퓨터과학과)" userId="S::201933043@yiu.ac.kr::d0ab284d-dbc0-45a2-a615-7ff6c6cdb759" providerId="AD" clId="Web-{E802FB3A-3C3C-4A20-B4C9-9EC527954F23}" dt="2021-12-13T06:11:11.556" v="76"/>
          <ac:spMkLst>
            <pc:docMk/>
            <pc:sldMk cId="1678093671" sldId="431"/>
            <ac:spMk id="2" creationId="{EA3DC966-6758-4FB1-A54F-15F3780F9D64}"/>
          </ac:spMkLst>
        </pc:spChg>
        <pc:spChg chg="mod ord modVis">
          <ac:chgData name="김소진 (컴퓨터과학과)" userId="S::201933043@yiu.ac.kr::d0ab284d-dbc0-45a2-a615-7ff6c6cdb759" providerId="AD" clId="Web-{E802FB3A-3C3C-4A20-B4C9-9EC527954F23}" dt="2021-12-13T06:11:58.729" v="92"/>
          <ac:spMkLst>
            <pc:docMk/>
            <pc:sldMk cId="1678093671" sldId="431"/>
            <ac:spMk id="4" creationId="{EFC196FD-D436-4D92-9CD2-D547FF4E7608}"/>
          </ac:spMkLst>
        </pc:spChg>
        <pc:spChg chg="add del mod">
          <ac:chgData name="김소진 (컴퓨터과학과)" userId="S::201933043@yiu.ac.kr::d0ab284d-dbc0-45a2-a615-7ff6c6cdb759" providerId="AD" clId="Web-{E802FB3A-3C3C-4A20-B4C9-9EC527954F23}" dt="2021-12-13T06:11:24.353" v="81"/>
          <ac:spMkLst>
            <pc:docMk/>
            <pc:sldMk cId="1678093671" sldId="431"/>
            <ac:spMk id="6" creationId="{C5FC8409-CA6C-42C8-BE83-0D194D07C34E}"/>
          </ac:spMkLst>
        </pc:spChg>
        <pc:spChg chg="add del mod">
          <ac:chgData name="김소진 (컴퓨터과학과)" userId="S::201933043@yiu.ac.kr::d0ab284d-dbc0-45a2-a615-7ff6c6cdb759" providerId="AD" clId="Web-{E802FB3A-3C3C-4A20-B4C9-9EC527954F23}" dt="2021-12-13T06:11:19.415" v="79"/>
          <ac:spMkLst>
            <pc:docMk/>
            <pc:sldMk cId="1678093671" sldId="431"/>
            <ac:spMk id="13" creationId="{732BAC52-4075-4CE8-887E-96D13A93F34B}"/>
          </ac:spMkLst>
        </pc:spChg>
        <pc:picChg chg="add del mod">
          <ac:chgData name="김소진 (컴퓨터과학과)" userId="S::201933043@yiu.ac.kr::d0ab284d-dbc0-45a2-a615-7ff6c6cdb759" providerId="AD" clId="Web-{E802FB3A-3C3C-4A20-B4C9-9EC527954F23}" dt="2021-12-13T06:11:48.760" v="89"/>
          <ac:picMkLst>
            <pc:docMk/>
            <pc:sldMk cId="1678093671" sldId="431"/>
            <ac:picMk id="3" creationId="{854DBED7-A560-46DF-AEDD-6D7E364EAB7A}"/>
          </ac:picMkLst>
        </pc:picChg>
        <pc:picChg chg="mod ord">
          <ac:chgData name="김소진 (컴퓨터과학과)" userId="S::201933043@yiu.ac.kr::d0ab284d-dbc0-45a2-a615-7ff6c6cdb759" providerId="AD" clId="Web-{E802FB3A-3C3C-4A20-B4C9-9EC527954F23}" dt="2021-12-13T06:11:58.729" v="92"/>
          <ac:picMkLst>
            <pc:docMk/>
            <pc:sldMk cId="1678093671" sldId="431"/>
            <ac:picMk id="8" creationId="{6023E67E-3E92-4F39-96FC-A9941562EA25}"/>
          </ac:picMkLst>
        </pc:picChg>
        <pc:picChg chg="add del">
          <ac:chgData name="김소진 (컴퓨터과학과)" userId="S::201933043@yiu.ac.kr::d0ab284d-dbc0-45a2-a615-7ff6c6cdb759" providerId="AD" clId="Web-{E802FB3A-3C3C-4A20-B4C9-9EC527954F23}" dt="2021-12-13T06:11:38.119" v="86"/>
          <ac:picMkLst>
            <pc:docMk/>
            <pc:sldMk cId="1678093671" sldId="431"/>
            <ac:picMk id="9" creationId="{4BD979C9-E53C-409A-9DEC-F09B85CEB223}"/>
          </ac:picMkLst>
        </pc:picChg>
      </pc:sldChg>
      <pc:sldChg chg="addSp delSp modSp add replId">
        <pc:chgData name="김소진 (컴퓨터과학과)" userId="S::201933043@yiu.ac.kr::d0ab284d-dbc0-45a2-a615-7ff6c6cdb759" providerId="AD" clId="Web-{E802FB3A-3C3C-4A20-B4C9-9EC527954F23}" dt="2021-12-13T06:11:54.182" v="91"/>
        <pc:sldMkLst>
          <pc:docMk/>
          <pc:sldMk cId="3216702160" sldId="432"/>
        </pc:sldMkLst>
        <pc:spChg chg="mod ord modVis">
          <ac:chgData name="김소진 (컴퓨터과학과)" userId="S::201933043@yiu.ac.kr::d0ab284d-dbc0-45a2-a615-7ff6c6cdb759" providerId="AD" clId="Web-{E802FB3A-3C3C-4A20-B4C9-9EC527954F23}" dt="2021-12-13T06:11:54.182" v="91"/>
          <ac:spMkLst>
            <pc:docMk/>
            <pc:sldMk cId="3216702160" sldId="432"/>
            <ac:spMk id="4" creationId="{EFC196FD-D436-4D92-9CD2-D547FF4E7608}"/>
          </ac:spMkLst>
        </pc:spChg>
        <pc:spChg chg="add del mod">
          <ac:chgData name="김소진 (컴퓨터과학과)" userId="S::201933043@yiu.ac.kr::d0ab284d-dbc0-45a2-a615-7ff6c6cdb759" providerId="AD" clId="Web-{E802FB3A-3C3C-4A20-B4C9-9EC527954F23}" dt="2021-12-13T06:11:54.182" v="91"/>
          <ac:spMkLst>
            <pc:docMk/>
            <pc:sldMk cId="3216702160" sldId="432"/>
            <ac:spMk id="5" creationId="{6D79D9FC-7AB9-4F8C-A710-96605C47E196}"/>
          </ac:spMkLst>
        </pc:spChg>
        <pc:picChg chg="mod">
          <ac:chgData name="김소진 (컴퓨터과학과)" userId="S::201933043@yiu.ac.kr::d0ab284d-dbc0-45a2-a615-7ff6c6cdb759" providerId="AD" clId="Web-{E802FB3A-3C3C-4A20-B4C9-9EC527954F23}" dt="2021-12-13T06:11:54.182" v="91"/>
          <ac:picMkLst>
            <pc:docMk/>
            <pc:sldMk cId="3216702160" sldId="432"/>
            <ac:picMk id="3" creationId="{854DBED7-A560-46DF-AEDD-6D7E364EAB7A}"/>
          </ac:picMkLst>
        </pc:picChg>
        <pc:picChg chg="del">
          <ac:chgData name="김소진 (컴퓨터과학과)" userId="S::201933043@yiu.ac.kr::d0ab284d-dbc0-45a2-a615-7ff6c6cdb759" providerId="AD" clId="Web-{E802FB3A-3C3C-4A20-B4C9-9EC527954F23}" dt="2021-12-13T06:11:50.776" v="90"/>
          <ac:picMkLst>
            <pc:docMk/>
            <pc:sldMk cId="3216702160" sldId="432"/>
            <ac:picMk id="8" creationId="{6023E67E-3E92-4F39-96FC-A9941562EA25}"/>
          </ac:picMkLst>
        </pc:picChg>
      </pc:sldChg>
    </pc:docChg>
  </pc:docChgLst>
  <pc:docChgLst>
    <pc:chgData name="김소진 (컴퓨터과학과)" userId="S::201933043@yiu.ac.kr::d0ab284d-dbc0-45a2-a615-7ff6c6cdb759" providerId="AD" clId="Web-{E0DC0CAC-F8B5-4F79-8475-8FC0EAC963A5}"/>
    <pc:docChg chg="addSld delSld modSld sldOrd">
      <pc:chgData name="김소진 (컴퓨터과학과)" userId="S::201933043@yiu.ac.kr::d0ab284d-dbc0-45a2-a615-7ff6c6cdb759" providerId="AD" clId="Web-{E0DC0CAC-F8B5-4F79-8475-8FC0EAC963A5}" dt="2021-12-13T05:32:27.010" v="885" actId="1076"/>
      <pc:docMkLst>
        <pc:docMk/>
      </pc:docMkLst>
      <pc:sldChg chg="addSp delSp modSp new ord">
        <pc:chgData name="김소진 (컴퓨터과학과)" userId="S::201933043@yiu.ac.kr::d0ab284d-dbc0-45a2-a615-7ff6c6cdb759" providerId="AD" clId="Web-{E0DC0CAC-F8B5-4F79-8475-8FC0EAC963A5}" dt="2021-12-13T05:29:46.412" v="877" actId="20577"/>
        <pc:sldMkLst>
          <pc:docMk/>
          <pc:sldMk cId="3482320208" sldId="426"/>
        </pc:sldMkLst>
        <pc:spChg chg="mod">
          <ac:chgData name="김소진 (컴퓨터과학과)" userId="S::201933043@yiu.ac.kr::d0ab284d-dbc0-45a2-a615-7ff6c6cdb759" providerId="AD" clId="Web-{E0DC0CAC-F8B5-4F79-8475-8FC0EAC963A5}" dt="2021-12-13T05:29:46.412" v="877" actId="20577"/>
          <ac:spMkLst>
            <pc:docMk/>
            <pc:sldMk cId="3482320208" sldId="426"/>
            <ac:spMk id="2" creationId="{C89CEF7C-ED91-451C-A3F7-430063A49D08}"/>
          </ac:spMkLst>
        </pc:spChg>
        <pc:spChg chg="del mod">
          <ac:chgData name="김소진 (컴퓨터과학과)" userId="S::201933043@yiu.ac.kr::d0ab284d-dbc0-45a2-a615-7ff6c6cdb759" providerId="AD" clId="Web-{E0DC0CAC-F8B5-4F79-8475-8FC0EAC963A5}" dt="2021-12-13T05:12:57.137" v="703"/>
          <ac:spMkLst>
            <pc:docMk/>
            <pc:sldMk cId="3482320208" sldId="426"/>
            <ac:spMk id="3" creationId="{344A278B-9F85-4E8C-BF9B-E072E95B2469}"/>
          </ac:spMkLst>
        </pc:spChg>
        <pc:spChg chg="add del mod">
          <ac:chgData name="김소진 (컴퓨터과학과)" userId="S::201933043@yiu.ac.kr::d0ab284d-dbc0-45a2-a615-7ff6c6cdb759" providerId="AD" clId="Web-{E0DC0CAC-F8B5-4F79-8475-8FC0EAC963A5}" dt="2021-12-13T05:13:01.434" v="705"/>
          <ac:spMkLst>
            <pc:docMk/>
            <pc:sldMk cId="3482320208" sldId="426"/>
            <ac:spMk id="6" creationId="{B3B23A28-3960-42D4-82AD-B4D97C8B7ACC}"/>
          </ac:spMkLst>
        </pc:spChg>
        <pc:spChg chg="add mod">
          <ac:chgData name="김소진 (컴퓨터과학과)" userId="S::201933043@yiu.ac.kr::d0ab284d-dbc0-45a2-a615-7ff6c6cdb759" providerId="AD" clId="Web-{E0DC0CAC-F8B5-4F79-8475-8FC0EAC963A5}" dt="2021-12-13T05:15:55.657" v="825" actId="20577"/>
          <ac:spMkLst>
            <pc:docMk/>
            <pc:sldMk cId="3482320208" sldId="426"/>
            <ac:spMk id="7" creationId="{5BB08F27-C4DD-4E30-A447-7044A9146300}"/>
          </ac:spMkLst>
        </pc:spChg>
      </pc:sldChg>
      <pc:sldChg chg="addSp delSp modSp new del">
        <pc:chgData name="김소진 (컴퓨터과학과)" userId="S::201933043@yiu.ac.kr::d0ab284d-dbc0-45a2-a615-7ff6c6cdb759" providerId="AD" clId="Web-{E0DC0CAC-F8B5-4F79-8475-8FC0EAC963A5}" dt="2021-12-13T05:13:05.793" v="707"/>
        <pc:sldMkLst>
          <pc:docMk/>
          <pc:sldMk cId="4156249119" sldId="429"/>
        </pc:sldMkLst>
        <pc:spChg chg="del">
          <ac:chgData name="김소진 (컴퓨터과학과)" userId="S::201933043@yiu.ac.kr::d0ab284d-dbc0-45a2-a615-7ff6c6cdb759" providerId="AD" clId="Web-{E0DC0CAC-F8B5-4F79-8475-8FC0EAC963A5}" dt="2021-12-13T05:07:43.410" v="320"/>
          <ac:spMkLst>
            <pc:docMk/>
            <pc:sldMk cId="4156249119" sldId="429"/>
            <ac:spMk id="3" creationId="{8142CD03-EBAE-47BE-A534-281967C59B14}"/>
          </ac:spMkLst>
        </pc:spChg>
        <pc:spChg chg="add del mod">
          <ac:chgData name="김소진 (컴퓨터과학과)" userId="S::201933043@yiu.ac.kr::d0ab284d-dbc0-45a2-a615-7ff6c6cdb759" providerId="AD" clId="Web-{E0DC0CAC-F8B5-4F79-8475-8FC0EAC963A5}" dt="2021-12-13T05:12:55.184" v="702"/>
          <ac:spMkLst>
            <pc:docMk/>
            <pc:sldMk cId="4156249119" sldId="429"/>
            <ac:spMk id="5" creationId="{F418F4BD-2418-4E5E-89BE-347F358C848D}"/>
          </ac:spMkLst>
        </pc:spChg>
      </pc:sldChg>
      <pc:sldChg chg="addSp delSp modSp new">
        <pc:chgData name="김소진 (컴퓨터과학과)" userId="S::201933043@yiu.ac.kr::d0ab284d-dbc0-45a2-a615-7ff6c6cdb759" providerId="AD" clId="Web-{E0DC0CAC-F8B5-4F79-8475-8FC0EAC963A5}" dt="2021-12-13T05:32:27.010" v="885" actId="1076"/>
        <pc:sldMkLst>
          <pc:docMk/>
          <pc:sldMk cId="1678093671" sldId="431"/>
        </pc:sldMkLst>
        <pc:spChg chg="mod">
          <ac:chgData name="김소진 (컴퓨터과학과)" userId="S::201933043@yiu.ac.kr::d0ab284d-dbc0-45a2-a615-7ff6c6cdb759" providerId="AD" clId="Web-{E0DC0CAC-F8B5-4F79-8475-8FC0EAC963A5}" dt="2021-12-13T05:32:22.104" v="883"/>
          <ac:spMkLst>
            <pc:docMk/>
            <pc:sldMk cId="1678093671" sldId="431"/>
            <ac:spMk id="2" creationId="{EA3DC966-6758-4FB1-A54F-15F3780F9D64}"/>
          </ac:spMkLst>
        </pc:spChg>
        <pc:spChg chg="del">
          <ac:chgData name="김소진 (컴퓨터과학과)" userId="S::201933043@yiu.ac.kr::d0ab284d-dbc0-45a2-a615-7ff6c6cdb759" providerId="AD" clId="Web-{E0DC0CAC-F8B5-4F79-8475-8FC0EAC963A5}" dt="2021-12-13T05:29:11.583" v="863"/>
          <ac:spMkLst>
            <pc:docMk/>
            <pc:sldMk cId="1678093671" sldId="431"/>
            <ac:spMk id="3" creationId="{5F8CD714-ABEC-4B28-B3F3-80D7F0A01F6A}"/>
          </ac:spMkLst>
        </pc:spChg>
        <pc:spChg chg="mod ord">
          <ac:chgData name="김소진 (컴퓨터과학과)" userId="S::201933043@yiu.ac.kr::d0ab284d-dbc0-45a2-a615-7ff6c6cdb759" providerId="AD" clId="Web-{E0DC0CAC-F8B5-4F79-8475-8FC0EAC963A5}" dt="2021-12-13T05:32:22.104" v="883"/>
          <ac:spMkLst>
            <pc:docMk/>
            <pc:sldMk cId="1678093671" sldId="431"/>
            <ac:spMk id="4" creationId="{EFC196FD-D436-4D92-9CD2-D547FF4E7608}"/>
          </ac:spMkLst>
        </pc:spChg>
        <pc:spChg chg="add del mod">
          <ac:chgData name="김소진 (컴퓨터과학과)" userId="S::201933043@yiu.ac.kr::d0ab284d-dbc0-45a2-a615-7ff6c6cdb759" providerId="AD" clId="Web-{E0DC0CAC-F8B5-4F79-8475-8FC0EAC963A5}" dt="2021-12-13T05:32:11.822" v="881"/>
          <ac:spMkLst>
            <pc:docMk/>
            <pc:sldMk cId="1678093671" sldId="431"/>
            <ac:spMk id="7" creationId="{D22DC43D-2628-46F8-ADAA-EC11B8A0BBCB}"/>
          </ac:spMkLst>
        </pc:spChg>
        <pc:picChg chg="add del mod ord">
          <ac:chgData name="김소진 (컴퓨터과학과)" userId="S::201933043@yiu.ac.kr::d0ab284d-dbc0-45a2-a615-7ff6c6cdb759" providerId="AD" clId="Web-{E0DC0CAC-F8B5-4F79-8475-8FC0EAC963A5}" dt="2021-12-13T05:31:43.384" v="880"/>
          <ac:picMkLst>
            <pc:docMk/>
            <pc:sldMk cId="1678093671" sldId="431"/>
            <ac:picMk id="5" creationId="{AEFB3198-4644-435A-8C51-6D46A34CD54D}"/>
          </ac:picMkLst>
        </pc:picChg>
        <pc:picChg chg="add mod ord">
          <ac:chgData name="김소진 (컴퓨터과학과)" userId="S::201933043@yiu.ac.kr::d0ab284d-dbc0-45a2-a615-7ff6c6cdb759" providerId="AD" clId="Web-{E0DC0CAC-F8B5-4F79-8475-8FC0EAC963A5}" dt="2021-12-13T05:32:27.010" v="885" actId="1076"/>
          <ac:picMkLst>
            <pc:docMk/>
            <pc:sldMk cId="1678093671" sldId="431"/>
            <ac:picMk id="8" creationId="{6023E67E-3E92-4F39-96FC-A9941562EA25}"/>
          </ac:picMkLst>
        </pc:picChg>
      </pc:sldChg>
    </pc:docChg>
  </pc:docChgLst>
  <pc:docChgLst>
    <pc:chgData name="황우신 (컴퓨터과학과)" userId="S::201933046@yiu.ac.kr::36f90b7f-9256-43eb-93af-42c0e2644b4b" providerId="AD" clId="Web-{0C3C6BC3-25AF-473A-9A24-72E1970838FB}"/>
    <pc:docChg chg="addSld modSld sldOrd">
      <pc:chgData name="황우신 (컴퓨터과학과)" userId="S::201933046@yiu.ac.kr::36f90b7f-9256-43eb-93af-42c0e2644b4b" providerId="AD" clId="Web-{0C3C6BC3-25AF-473A-9A24-72E1970838FB}" dt="2021-12-13T06:57:10.751" v="948" actId="1076"/>
      <pc:docMkLst>
        <pc:docMk/>
      </pc:docMkLst>
      <pc:sldChg chg="modSp">
        <pc:chgData name="황우신 (컴퓨터과학과)" userId="S::201933046@yiu.ac.kr::36f90b7f-9256-43eb-93af-42c0e2644b4b" providerId="AD" clId="Web-{0C3C6BC3-25AF-473A-9A24-72E1970838FB}" dt="2021-12-13T06:55:36.655" v="932"/>
        <pc:sldMkLst>
          <pc:docMk/>
          <pc:sldMk cId="3346674310" sldId="403"/>
        </pc:sldMkLst>
        <pc:graphicFrameChg chg="mod modGraphic">
          <ac:chgData name="황우신 (컴퓨터과학과)" userId="S::201933046@yiu.ac.kr::36f90b7f-9256-43eb-93af-42c0e2644b4b" providerId="AD" clId="Web-{0C3C6BC3-25AF-473A-9A24-72E1970838FB}" dt="2021-12-13T06:55:36.655" v="932"/>
          <ac:graphicFrameMkLst>
            <pc:docMk/>
            <pc:sldMk cId="3346674310" sldId="403"/>
            <ac:graphicFrameMk id="10" creationId="{B56E816E-84AA-4414-80AD-9092A30C8455}"/>
          </ac:graphicFrameMkLst>
        </pc:graphicFrameChg>
      </pc:sldChg>
      <pc:sldChg chg="addSp delSp modSp">
        <pc:chgData name="황우신 (컴퓨터과학과)" userId="S::201933046@yiu.ac.kr::36f90b7f-9256-43eb-93af-42c0e2644b4b" providerId="AD" clId="Web-{0C3C6BC3-25AF-473A-9A24-72E1970838FB}" dt="2021-12-13T06:57:10.751" v="948" actId="1076"/>
        <pc:sldMkLst>
          <pc:docMk/>
          <pc:sldMk cId="456857103" sldId="418"/>
        </pc:sldMkLst>
        <pc:picChg chg="add del">
          <ac:chgData name="황우신 (컴퓨터과학과)" userId="S::201933046@yiu.ac.kr::36f90b7f-9256-43eb-93af-42c0e2644b4b" providerId="AD" clId="Web-{0C3C6BC3-25AF-473A-9A24-72E1970838FB}" dt="2021-12-13T06:56:53.892" v="941"/>
          <ac:picMkLst>
            <pc:docMk/>
            <pc:sldMk cId="456857103" sldId="418"/>
            <ac:picMk id="8" creationId="{D7D8B382-51AB-4357-BBEF-A570D800871B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6:28.360" v="937" actId="1076"/>
          <ac:picMkLst>
            <pc:docMk/>
            <pc:sldMk cId="456857103" sldId="418"/>
            <ac:picMk id="9" creationId="{95DC9BDD-E90E-4659-B5E4-7FE4795BB1A5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7:00.564" v="944" actId="1076"/>
          <ac:picMkLst>
            <pc:docMk/>
            <pc:sldMk cId="456857103" sldId="418"/>
            <ac:picMk id="10" creationId="{1DAAFA44-8B4F-4C53-BE56-78287C75A0F9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6:58.251" v="943" actId="1076"/>
          <ac:picMkLst>
            <pc:docMk/>
            <pc:sldMk cId="456857103" sldId="418"/>
            <ac:picMk id="12" creationId="{926EB282-A7FC-4C1B-8A1B-9D2AD0AE64BA}"/>
          </ac:picMkLst>
        </pc:picChg>
        <pc:picChg chg="add del">
          <ac:chgData name="황우신 (컴퓨터과학과)" userId="S::201933046@yiu.ac.kr::36f90b7f-9256-43eb-93af-42c0e2644b4b" providerId="AD" clId="Web-{0C3C6BC3-25AF-473A-9A24-72E1970838FB}" dt="2021-12-13T06:56:55.267" v="942"/>
          <ac:picMkLst>
            <pc:docMk/>
            <pc:sldMk cId="456857103" sldId="418"/>
            <ac:picMk id="13" creationId="{BC3C9016-84D3-40D4-A73B-8DE9EBA65D2C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7:06.501" v="946" actId="1076"/>
          <ac:picMkLst>
            <pc:docMk/>
            <pc:sldMk cId="456857103" sldId="418"/>
            <ac:picMk id="14" creationId="{0F3F1836-EFA0-49A0-9A49-92DB0C5316D2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7:08.345" v="947" actId="1076"/>
          <ac:picMkLst>
            <pc:docMk/>
            <pc:sldMk cId="456857103" sldId="418"/>
            <ac:picMk id="15" creationId="{40052590-5E08-4759-9A12-57F79A19CF5B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6:29.016" v="938" actId="1076"/>
          <ac:picMkLst>
            <pc:docMk/>
            <pc:sldMk cId="456857103" sldId="418"/>
            <ac:picMk id="16" creationId="{5C43DC86-D0FA-4305-A913-8E07C0F33EB1}"/>
          </ac:picMkLst>
        </pc:picChg>
        <pc:picChg chg="mod">
          <ac:chgData name="황우신 (컴퓨터과학과)" userId="S::201933046@yiu.ac.kr::36f90b7f-9256-43eb-93af-42c0e2644b4b" providerId="AD" clId="Web-{0C3C6BC3-25AF-473A-9A24-72E1970838FB}" dt="2021-12-13T06:57:10.751" v="948" actId="1076"/>
          <ac:picMkLst>
            <pc:docMk/>
            <pc:sldMk cId="456857103" sldId="418"/>
            <ac:picMk id="17" creationId="{8AB3B3F5-EE3F-42F1-9DE0-ADB90EEC0B3D}"/>
          </ac:picMkLst>
        </pc:picChg>
      </pc:sldChg>
      <pc:sldChg chg="modSp">
        <pc:chgData name="황우신 (컴퓨터과학과)" userId="S::201933046@yiu.ac.kr::36f90b7f-9256-43eb-93af-42c0e2644b4b" providerId="AD" clId="Web-{0C3C6BC3-25AF-473A-9A24-72E1970838FB}" dt="2021-12-13T04:49:08.872" v="17" actId="20577"/>
        <pc:sldMkLst>
          <pc:docMk/>
          <pc:sldMk cId="1791777404" sldId="423"/>
        </pc:sldMkLst>
        <pc:spChg chg="mod">
          <ac:chgData name="황우신 (컴퓨터과학과)" userId="S::201933046@yiu.ac.kr::36f90b7f-9256-43eb-93af-42c0e2644b4b" providerId="AD" clId="Web-{0C3C6BC3-25AF-473A-9A24-72E1970838FB}" dt="2021-12-13T04:49:08.872" v="17" actId="20577"/>
          <ac:spMkLst>
            <pc:docMk/>
            <pc:sldMk cId="1791777404" sldId="423"/>
            <ac:spMk id="2" creationId="{83A90B86-E8BE-49EF-9173-08B4111AC777}"/>
          </ac:spMkLst>
        </pc:spChg>
      </pc:sldChg>
      <pc:sldChg chg="addSp delSp modSp">
        <pc:chgData name="황우신 (컴퓨터과학과)" userId="S::201933046@yiu.ac.kr::36f90b7f-9256-43eb-93af-42c0e2644b4b" providerId="AD" clId="Web-{0C3C6BC3-25AF-473A-9A24-72E1970838FB}" dt="2021-12-13T05:14:13.596" v="868" actId="20577"/>
        <pc:sldMkLst>
          <pc:docMk/>
          <pc:sldMk cId="3140444306" sldId="424"/>
        </pc:sldMkLst>
        <pc:spChg chg="mod">
          <ac:chgData name="황우신 (컴퓨터과학과)" userId="S::201933046@yiu.ac.kr::36f90b7f-9256-43eb-93af-42c0e2644b4b" providerId="AD" clId="Web-{0C3C6BC3-25AF-473A-9A24-72E1970838FB}" dt="2021-12-13T04:49:26.873" v="26" actId="20577"/>
          <ac:spMkLst>
            <pc:docMk/>
            <pc:sldMk cId="3140444306" sldId="424"/>
            <ac:spMk id="2" creationId="{B78DFFC0-10A4-4AA2-A338-C9148BE68CB9}"/>
          </ac:spMkLst>
        </pc:spChg>
        <pc:spChg chg="del">
          <ac:chgData name="황우신 (컴퓨터과학과)" userId="S::201933046@yiu.ac.kr::36f90b7f-9256-43eb-93af-42c0e2644b4b" providerId="AD" clId="Web-{0C3C6BC3-25AF-473A-9A24-72E1970838FB}" dt="2021-12-13T04:50:14.280" v="27"/>
          <ac:spMkLst>
            <pc:docMk/>
            <pc:sldMk cId="3140444306" sldId="424"/>
            <ac:spMk id="3" creationId="{7277F30B-C029-4C0A-AC90-6559BF7268A0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4:51:11.860" v="33"/>
          <ac:spMkLst>
            <pc:docMk/>
            <pc:sldMk cId="3140444306" sldId="424"/>
            <ac:spMk id="6" creationId="{BF9F4478-EE2B-4EFA-812C-398ED0A0C845}"/>
          </ac:spMkLst>
        </pc:spChg>
        <pc:spChg chg="add mod">
          <ac:chgData name="황우신 (컴퓨터과학과)" userId="S::201933046@yiu.ac.kr::36f90b7f-9256-43eb-93af-42c0e2644b4b" providerId="AD" clId="Web-{0C3C6BC3-25AF-473A-9A24-72E1970838FB}" dt="2021-12-13T05:14:13.596" v="868" actId="20577"/>
          <ac:spMkLst>
            <pc:docMk/>
            <pc:sldMk cId="3140444306" sldId="424"/>
            <ac:spMk id="8" creationId="{83414505-00EA-4F4D-9C6D-F327559A6064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4:53:10.284" v="101"/>
          <ac:spMkLst>
            <pc:docMk/>
            <pc:sldMk cId="3140444306" sldId="424"/>
            <ac:spMk id="10" creationId="{155C7955-DF6B-4960-A82E-C272F07644AA}"/>
          </ac:spMkLst>
        </pc:spChg>
        <pc:spChg chg="add mod">
          <ac:chgData name="황우신 (컴퓨터과학과)" userId="S::201933046@yiu.ac.kr::36f90b7f-9256-43eb-93af-42c0e2644b4b" providerId="AD" clId="Web-{0C3C6BC3-25AF-473A-9A24-72E1970838FB}" dt="2021-12-13T05:12:20.921" v="770" actId="14100"/>
          <ac:spMkLst>
            <pc:docMk/>
            <pc:sldMk cId="3140444306" sldId="424"/>
            <ac:spMk id="11" creationId="{F06DA708-6D3F-457B-8857-1657EF6D9ED1}"/>
          </ac:spMkLst>
        </pc:spChg>
        <pc:picChg chg="add del mod">
          <ac:chgData name="황우신 (컴퓨터과학과)" userId="S::201933046@yiu.ac.kr::36f90b7f-9256-43eb-93af-42c0e2644b4b" providerId="AD" clId="Web-{0C3C6BC3-25AF-473A-9A24-72E1970838FB}" dt="2021-12-13T04:51:12.531" v="34"/>
          <ac:picMkLst>
            <pc:docMk/>
            <pc:sldMk cId="3140444306" sldId="424"/>
            <ac:picMk id="5" creationId="{156802EE-9CFD-40E6-94F8-E9E791416FB4}"/>
          </ac:picMkLst>
        </pc:picChg>
        <pc:picChg chg="add mod">
          <ac:chgData name="황우신 (컴퓨터과학과)" userId="S::201933046@yiu.ac.kr::36f90b7f-9256-43eb-93af-42c0e2644b4b" providerId="AD" clId="Web-{0C3C6BC3-25AF-473A-9A24-72E1970838FB}" dt="2021-12-13T04:53:19.597" v="104" actId="14100"/>
          <ac:picMkLst>
            <pc:docMk/>
            <pc:sldMk cId="3140444306" sldId="424"/>
            <ac:picMk id="7" creationId="{A8429FA3-7F95-4C9D-AE5A-5F9F9A265F0A}"/>
          </ac:picMkLst>
        </pc:picChg>
        <pc:picChg chg="add mod">
          <ac:chgData name="황우신 (컴퓨터과학과)" userId="S::201933046@yiu.ac.kr::36f90b7f-9256-43eb-93af-42c0e2644b4b" providerId="AD" clId="Web-{0C3C6BC3-25AF-473A-9A24-72E1970838FB}" dt="2021-12-13T04:53:14.456" v="103" actId="1076"/>
          <ac:picMkLst>
            <pc:docMk/>
            <pc:sldMk cId="3140444306" sldId="424"/>
            <ac:picMk id="9" creationId="{4956431B-9C0D-472D-9480-2E8C34783F37}"/>
          </ac:picMkLst>
        </pc:picChg>
      </pc:sldChg>
      <pc:sldChg chg="addSp delSp modSp add replId">
        <pc:chgData name="황우신 (컴퓨터과학과)" userId="S::201933046@yiu.ac.kr::36f90b7f-9256-43eb-93af-42c0e2644b4b" providerId="AD" clId="Web-{0C3C6BC3-25AF-473A-9A24-72E1970838FB}" dt="2021-12-13T05:02:04.063" v="531" actId="20577"/>
        <pc:sldMkLst>
          <pc:docMk/>
          <pc:sldMk cId="3654466329" sldId="427"/>
        </pc:sldMkLst>
        <pc:spChg chg="add del mod">
          <ac:chgData name="황우신 (컴퓨터과학과)" userId="S::201933046@yiu.ac.kr::36f90b7f-9256-43eb-93af-42c0e2644b4b" providerId="AD" clId="Web-{0C3C6BC3-25AF-473A-9A24-72E1970838FB}" dt="2021-12-13T04:57:38.431" v="389"/>
          <ac:spMkLst>
            <pc:docMk/>
            <pc:sldMk cId="3654466329" sldId="427"/>
            <ac:spMk id="5" creationId="{5F4A0A2F-B09D-4B07-887F-B67781289AA1}"/>
          </ac:spMkLst>
        </pc:spChg>
        <pc:spChg chg="mod">
          <ac:chgData name="황우신 (컴퓨터과학과)" userId="S::201933046@yiu.ac.kr::36f90b7f-9256-43eb-93af-42c0e2644b4b" providerId="AD" clId="Web-{0C3C6BC3-25AF-473A-9A24-72E1970838FB}" dt="2021-12-13T05:00:47.702" v="449" actId="20577"/>
          <ac:spMkLst>
            <pc:docMk/>
            <pc:sldMk cId="3654466329" sldId="427"/>
            <ac:spMk id="8" creationId="{83414505-00EA-4F4D-9C6D-F327559A6064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5:01:01.593" v="458"/>
          <ac:spMkLst>
            <pc:docMk/>
            <pc:sldMk cId="3654466329" sldId="427"/>
            <ac:spMk id="10" creationId="{1C3C9D91-9DD2-4A8D-BCCF-880FE3478D2E}"/>
          </ac:spMkLst>
        </pc:spChg>
        <pc:spChg chg="mod">
          <ac:chgData name="황우신 (컴퓨터과학과)" userId="S::201933046@yiu.ac.kr::36f90b7f-9256-43eb-93af-42c0e2644b4b" providerId="AD" clId="Web-{0C3C6BC3-25AF-473A-9A24-72E1970838FB}" dt="2021-12-13T05:02:04.063" v="531" actId="20577"/>
          <ac:spMkLst>
            <pc:docMk/>
            <pc:sldMk cId="3654466329" sldId="427"/>
            <ac:spMk id="11" creationId="{F06DA708-6D3F-457B-8857-1657EF6D9ED1}"/>
          </ac:spMkLst>
        </pc:spChg>
        <pc:picChg chg="add mod">
          <ac:chgData name="황우신 (컴퓨터과학과)" userId="S::201933046@yiu.ac.kr::36f90b7f-9256-43eb-93af-42c0e2644b4b" providerId="AD" clId="Web-{0C3C6BC3-25AF-473A-9A24-72E1970838FB}" dt="2021-12-13T04:59:31.153" v="391" actId="14100"/>
          <ac:picMkLst>
            <pc:docMk/>
            <pc:sldMk cId="3654466329" sldId="427"/>
            <ac:picMk id="3" creationId="{0EF4ACEA-59DD-413D-A8CF-37801FF51CE5}"/>
          </ac:picMkLst>
        </pc:picChg>
        <pc:picChg chg="add mod">
          <ac:chgData name="황우신 (컴퓨터과학과)" userId="S::201933046@yiu.ac.kr::36f90b7f-9256-43eb-93af-42c0e2644b4b" providerId="AD" clId="Web-{0C3C6BC3-25AF-473A-9A24-72E1970838FB}" dt="2021-12-13T05:01:09.202" v="461" actId="1076"/>
          <ac:picMkLst>
            <pc:docMk/>
            <pc:sldMk cId="3654466329" sldId="427"/>
            <ac:picMk id="6" creationId="{06FF5897-2F49-4108-BBAF-64B54FDFA705}"/>
          </ac:picMkLst>
        </pc:picChg>
        <pc:picChg chg="del">
          <ac:chgData name="황우신 (컴퓨터과학과)" userId="S::201933046@yiu.ac.kr::36f90b7f-9256-43eb-93af-42c0e2644b4b" providerId="AD" clId="Web-{0C3C6BC3-25AF-473A-9A24-72E1970838FB}" dt="2021-12-13T04:57:28.322" v="379"/>
          <ac:picMkLst>
            <pc:docMk/>
            <pc:sldMk cId="3654466329" sldId="427"/>
            <ac:picMk id="7" creationId="{A8429FA3-7F95-4C9D-AE5A-5F9F9A265F0A}"/>
          </ac:picMkLst>
        </pc:picChg>
        <pc:picChg chg="del">
          <ac:chgData name="황우신 (컴퓨터과학과)" userId="S::201933046@yiu.ac.kr::36f90b7f-9256-43eb-93af-42c0e2644b4b" providerId="AD" clId="Web-{0C3C6BC3-25AF-473A-9A24-72E1970838FB}" dt="2021-12-13T05:00:48.483" v="450"/>
          <ac:picMkLst>
            <pc:docMk/>
            <pc:sldMk cId="3654466329" sldId="427"/>
            <ac:picMk id="9" creationId="{4956431B-9C0D-472D-9480-2E8C34783F37}"/>
          </ac:picMkLst>
        </pc:picChg>
      </pc:sldChg>
      <pc:sldChg chg="addSp delSp modSp add replId">
        <pc:chgData name="황우신 (컴퓨터과학과)" userId="S::201933046@yiu.ac.kr::36f90b7f-9256-43eb-93af-42c0e2644b4b" providerId="AD" clId="Web-{0C3C6BC3-25AF-473A-9A24-72E1970838FB}" dt="2021-12-13T05:16:27.271" v="914" actId="20577"/>
        <pc:sldMkLst>
          <pc:docMk/>
          <pc:sldMk cId="3538682552" sldId="428"/>
        </pc:sldMkLst>
        <pc:spChg chg="add del mod">
          <ac:chgData name="황우신 (컴퓨터과학과)" userId="S::201933046@yiu.ac.kr::36f90b7f-9256-43eb-93af-42c0e2644b4b" providerId="AD" clId="Web-{0C3C6BC3-25AF-473A-9A24-72E1970838FB}" dt="2021-12-13T05:02:44.236" v="541"/>
          <ac:spMkLst>
            <pc:docMk/>
            <pc:sldMk cId="3538682552" sldId="428"/>
            <ac:spMk id="7" creationId="{F2382159-B2C9-4050-A5F3-945A8E95417A}"/>
          </ac:spMkLst>
        </pc:spChg>
        <pc:spChg chg="mod">
          <ac:chgData name="황우신 (컴퓨터과학과)" userId="S::201933046@yiu.ac.kr::36f90b7f-9256-43eb-93af-42c0e2644b4b" providerId="AD" clId="Web-{0C3C6BC3-25AF-473A-9A24-72E1970838FB}" dt="2021-12-13T05:16:27.271" v="914" actId="20577"/>
          <ac:spMkLst>
            <pc:docMk/>
            <pc:sldMk cId="3538682552" sldId="428"/>
            <ac:spMk id="8" creationId="{83414505-00EA-4F4D-9C6D-F327559A6064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5:06:13.038" v="613"/>
          <ac:spMkLst>
            <pc:docMk/>
            <pc:sldMk cId="3538682552" sldId="428"/>
            <ac:spMk id="10" creationId="{946A3962-9716-4934-B5F3-AE0D48A93A97}"/>
          </ac:spMkLst>
        </pc:spChg>
        <pc:spChg chg="del mod">
          <ac:chgData name="황우신 (컴퓨터과학과)" userId="S::201933046@yiu.ac.kr::36f90b7f-9256-43eb-93af-42c0e2644b4b" providerId="AD" clId="Web-{0C3C6BC3-25AF-473A-9A24-72E1970838FB}" dt="2021-12-13T05:12:47.250" v="778"/>
          <ac:spMkLst>
            <pc:docMk/>
            <pc:sldMk cId="3538682552" sldId="428"/>
            <ac:spMk id="11" creationId="{F06DA708-6D3F-457B-8857-1657EF6D9ED1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5:09:08.151" v="694"/>
          <ac:spMkLst>
            <pc:docMk/>
            <pc:sldMk cId="3538682552" sldId="428"/>
            <ac:spMk id="13" creationId="{E5D5D6A8-CFFD-4A65-9CD8-0D41B2A7B6DF}"/>
          </ac:spMkLst>
        </pc:spChg>
        <pc:spChg chg="add del mod">
          <ac:chgData name="황우신 (컴퓨터과학과)" userId="S::201933046@yiu.ac.kr::36f90b7f-9256-43eb-93af-42c0e2644b4b" providerId="AD" clId="Web-{0C3C6BC3-25AF-473A-9A24-72E1970838FB}" dt="2021-12-13T05:10:30.919" v="707"/>
          <ac:spMkLst>
            <pc:docMk/>
            <pc:sldMk cId="3538682552" sldId="428"/>
            <ac:spMk id="15" creationId="{BD37D04F-4B9A-4080-9489-2923DD6FE31E}"/>
          </ac:spMkLst>
        </pc:spChg>
        <pc:picChg chg="del">
          <ac:chgData name="황우신 (컴퓨터과학과)" userId="S::201933046@yiu.ac.kr::36f90b7f-9256-43eb-93af-42c0e2644b4b" providerId="AD" clId="Web-{0C3C6BC3-25AF-473A-9A24-72E1970838FB}" dt="2021-12-13T05:02:34.407" v="533"/>
          <ac:picMkLst>
            <pc:docMk/>
            <pc:sldMk cId="3538682552" sldId="428"/>
            <ac:picMk id="3" creationId="{0EF4ACEA-59DD-413D-A8CF-37801FF51CE5}"/>
          </ac:picMkLst>
        </pc:picChg>
        <pc:picChg chg="add del mod">
          <ac:chgData name="황우신 (컴퓨터과학과)" userId="S::201933046@yiu.ac.kr::36f90b7f-9256-43eb-93af-42c0e2644b4b" providerId="AD" clId="Web-{0C3C6BC3-25AF-473A-9A24-72E1970838FB}" dt="2021-12-13T05:10:20.528" v="700"/>
          <ac:picMkLst>
            <pc:docMk/>
            <pc:sldMk cId="3538682552" sldId="428"/>
            <ac:picMk id="5" creationId="{118D00EC-0D02-4EAA-BDBB-922595074424}"/>
          </ac:picMkLst>
        </pc:picChg>
        <pc:picChg chg="del">
          <ac:chgData name="황우신 (컴퓨터과학과)" userId="S::201933046@yiu.ac.kr::36f90b7f-9256-43eb-93af-42c0e2644b4b" providerId="AD" clId="Web-{0C3C6BC3-25AF-473A-9A24-72E1970838FB}" dt="2021-12-13T05:06:07.366" v="605"/>
          <ac:picMkLst>
            <pc:docMk/>
            <pc:sldMk cId="3538682552" sldId="428"/>
            <ac:picMk id="6" creationId="{06FF5897-2F49-4108-BBAF-64B54FDFA705}"/>
          </ac:picMkLst>
        </pc:picChg>
        <pc:picChg chg="add del mod">
          <ac:chgData name="황우신 (컴퓨터과학과)" userId="S::201933046@yiu.ac.kr::36f90b7f-9256-43eb-93af-42c0e2644b4b" providerId="AD" clId="Web-{0C3C6BC3-25AF-473A-9A24-72E1970838FB}" dt="2021-12-13T05:08:46.510" v="688"/>
          <ac:picMkLst>
            <pc:docMk/>
            <pc:sldMk cId="3538682552" sldId="428"/>
            <ac:picMk id="9" creationId="{E4EBD3AC-64F8-4A60-A0E7-8F5D0BCE96BC}"/>
          </ac:picMkLst>
        </pc:picChg>
        <pc:picChg chg="add del mod">
          <ac:chgData name="황우신 (컴퓨터과학과)" userId="S::201933046@yiu.ac.kr::36f90b7f-9256-43eb-93af-42c0e2644b4b" providerId="AD" clId="Web-{0C3C6BC3-25AF-473A-9A24-72E1970838FB}" dt="2021-12-13T05:10:21.028" v="701"/>
          <ac:picMkLst>
            <pc:docMk/>
            <pc:sldMk cId="3538682552" sldId="428"/>
            <ac:picMk id="12" creationId="{5E5E62C7-E67E-4AC6-B606-68E331A8D7AA}"/>
          </ac:picMkLst>
        </pc:picChg>
        <pc:picChg chg="add mod">
          <ac:chgData name="황우신 (컴퓨터과학과)" userId="S::201933046@yiu.ac.kr::36f90b7f-9256-43eb-93af-42c0e2644b4b" providerId="AD" clId="Web-{0C3C6BC3-25AF-473A-9A24-72E1970838FB}" dt="2021-12-13T05:10:40.747" v="711" actId="1076"/>
          <ac:picMkLst>
            <pc:docMk/>
            <pc:sldMk cId="3538682552" sldId="428"/>
            <ac:picMk id="14" creationId="{20A1FFFB-548A-4D25-8370-B0178D65F164}"/>
          </ac:picMkLst>
        </pc:picChg>
      </pc:sldChg>
      <pc:sldChg chg="modSp add ord replId">
        <pc:chgData name="황우신 (컴퓨터과학과)" userId="S::201933046@yiu.ac.kr::36f90b7f-9256-43eb-93af-42c0e2644b4b" providerId="AD" clId="Web-{0C3C6BC3-25AF-473A-9A24-72E1970838FB}" dt="2021-12-13T05:16:43.615" v="930" actId="20577"/>
        <pc:sldMkLst>
          <pc:docMk/>
          <pc:sldMk cId="3047061667" sldId="430"/>
        </pc:sldMkLst>
        <pc:spChg chg="mod">
          <ac:chgData name="황우신 (컴퓨터과학과)" userId="S::201933046@yiu.ac.kr::36f90b7f-9256-43eb-93af-42c0e2644b4b" providerId="AD" clId="Web-{0C3C6BC3-25AF-473A-9A24-72E1970838FB}" dt="2021-12-13T05:16:43.615" v="930" actId="20577"/>
          <ac:spMkLst>
            <pc:docMk/>
            <pc:sldMk cId="3047061667" sldId="430"/>
            <ac:spMk id="8" creationId="{83414505-00EA-4F4D-9C6D-F327559A6064}"/>
          </ac:spMkLst>
        </pc:spChg>
      </pc:sldChg>
    </pc:docChg>
  </pc:docChgLst>
  <pc:docChgLst>
    <pc:chgData name="김소진 (컴퓨터과학과)" userId="S::201933043@yiu.ac.kr::d0ab284d-dbc0-45a2-a615-7ff6c6cdb759" providerId="AD" clId="Web-{23234C5C-F7A7-494B-9015-5EC9F685E107}"/>
    <pc:docChg chg="modSld">
      <pc:chgData name="김소진 (컴퓨터과학과)" userId="S::201933043@yiu.ac.kr::d0ab284d-dbc0-45a2-a615-7ff6c6cdb759" providerId="AD" clId="Web-{23234C5C-F7A7-494B-9015-5EC9F685E107}" dt="2021-12-13T02:01:04.596" v="6" actId="1076"/>
      <pc:docMkLst>
        <pc:docMk/>
      </pc:docMkLst>
      <pc:sldChg chg="addSp delSp modSp">
        <pc:chgData name="김소진 (컴퓨터과학과)" userId="S::201933043@yiu.ac.kr::d0ab284d-dbc0-45a2-a615-7ff6c6cdb759" providerId="AD" clId="Web-{23234C5C-F7A7-494B-9015-5EC9F685E107}" dt="2021-12-13T02:01:04.596" v="6" actId="1076"/>
        <pc:sldMkLst>
          <pc:docMk/>
          <pc:sldMk cId="1572237070" sldId="414"/>
        </pc:sldMkLst>
        <pc:picChg chg="add mod">
          <ac:chgData name="김소진 (컴퓨터과학과)" userId="S::201933043@yiu.ac.kr::d0ab284d-dbc0-45a2-a615-7ff6c6cdb759" providerId="AD" clId="Web-{23234C5C-F7A7-494B-9015-5EC9F685E107}" dt="2021-12-13T02:01:04.596" v="6" actId="1076"/>
          <ac:picMkLst>
            <pc:docMk/>
            <pc:sldMk cId="1572237070" sldId="414"/>
            <ac:picMk id="2" creationId="{28DA49E8-981A-4378-A6F3-DB319F3760F8}"/>
          </ac:picMkLst>
        </pc:picChg>
        <pc:picChg chg="del">
          <ac:chgData name="김소진 (컴퓨터과학과)" userId="S::201933043@yiu.ac.kr::d0ab284d-dbc0-45a2-a615-7ff6c6cdb759" providerId="AD" clId="Web-{23234C5C-F7A7-494B-9015-5EC9F685E107}" dt="2021-12-13T02:00:51.018" v="0"/>
          <ac:picMkLst>
            <pc:docMk/>
            <pc:sldMk cId="1572237070" sldId="414"/>
            <ac:picMk id="9" creationId="{8664BD79-AC91-4EAA-BEEB-17DC520FBE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4B10D-BB40-426B-B743-396B8E9946A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3CF5E3F-1AEE-4FC6-A6AB-FD9CEACE767F}">
      <dgm:prSet phldrT="[텍스트]" phldr="0"/>
      <dgm:spPr/>
      <dgm:t>
        <a:bodyPr/>
        <a:lstStyle/>
        <a:p>
          <a:pPr rtl="0" latinLnBrk="1"/>
          <a:r>
            <a:rPr lang="ko-KR">
              <a:latin typeface="Malgun Gothic"/>
              <a:ea typeface="Malgun Gothic"/>
            </a:rPr>
            <a:t>현재위치는 출발점(0,0)이다.</a:t>
          </a:r>
          <a:endParaRPr lang="ko-KR" altLang="en-US"/>
        </a:p>
      </dgm:t>
    </dgm:pt>
    <dgm:pt modelId="{C2427442-E924-4CCC-91A4-09EED133BA9A}" type="parTrans" cxnId="{40602674-E69E-46BB-85C7-F853F174BBA1}">
      <dgm:prSet/>
      <dgm:spPr/>
      <dgm:t>
        <a:bodyPr/>
        <a:lstStyle/>
        <a:p>
          <a:pPr latinLnBrk="1"/>
          <a:endParaRPr lang="ko-KR" altLang="en-US"/>
        </a:p>
      </dgm:t>
    </dgm:pt>
    <dgm:pt modelId="{68FC064F-2D3A-4FFB-A9B1-D21227E035D3}" type="sibTrans" cxnId="{40602674-E69E-46BB-85C7-F853F174BBA1}">
      <dgm:prSet/>
      <dgm:spPr/>
      <dgm:t>
        <a:bodyPr/>
        <a:lstStyle/>
        <a:p>
          <a:pPr latinLnBrk="1"/>
          <a:endParaRPr lang="ko-KR" altLang="en-US"/>
        </a:p>
      </dgm:t>
    </dgm:pt>
    <dgm:pt modelId="{05CBE810-8FDA-48F0-8FF9-14A98204CCC6}">
      <dgm:prSet phldr="0"/>
      <dgm:spPr/>
      <dgm:t>
        <a:bodyPr/>
        <a:lstStyle/>
        <a:p>
          <a:pPr rtl="0" latinLnBrk="1"/>
          <a:r>
            <a:rPr lang="ko-KR">
              <a:latin typeface="Malgun Gothic"/>
              <a:ea typeface="Malgun Gothic"/>
            </a:rPr>
            <a:t>다음을 반복한다.</a:t>
          </a:r>
          <a:endParaRPr lang="ko-KR"/>
        </a:p>
      </dgm:t>
    </dgm:pt>
    <dgm:pt modelId="{BADC7F03-91B1-4AE2-BBBB-FA2318DDD8B9}" type="parTrans" cxnId="{A612B339-4586-4271-80F8-932D62B6F414}">
      <dgm:prSet/>
      <dgm:spPr/>
      <dgm:t>
        <a:bodyPr/>
        <a:lstStyle/>
        <a:p>
          <a:pPr latinLnBrk="1"/>
          <a:endParaRPr lang="ko-KR" altLang="en-US"/>
        </a:p>
      </dgm:t>
    </dgm:pt>
    <dgm:pt modelId="{95226771-A590-4889-87A9-421C31E000C9}" type="sibTrans" cxnId="{A612B339-4586-4271-80F8-932D62B6F414}">
      <dgm:prSet/>
      <dgm:spPr/>
      <dgm:t>
        <a:bodyPr/>
        <a:lstStyle/>
        <a:p>
          <a:pPr latinLnBrk="1"/>
          <a:endParaRPr lang="ko-KR" altLang="en-US"/>
        </a:p>
      </dgm:t>
    </dgm:pt>
    <dgm:pt modelId="{834FF855-09F7-4F58-99A5-122DB1DA310A}">
      <dgm:prSet phldr="0"/>
      <dgm:spPr/>
      <dgm:t>
        <a:bodyPr/>
        <a:lstStyle/>
        <a:p>
          <a:pPr rtl="0" latinLnBrk="1"/>
          <a:r>
            <a:rPr lang="ko-KR">
              <a:latin typeface="Malgun Gothic"/>
              <a:ea typeface="Malgun Gothic"/>
            </a:rPr>
            <a:t>현재 위치가 출구라면 종료한다</a:t>
          </a:r>
          <a:r>
            <a:rPr lang="en-US" altLang="ko-KR">
              <a:latin typeface="Malgun Gothic"/>
              <a:ea typeface="Malgun Gothic"/>
            </a:rPr>
            <a:t>.</a:t>
          </a:r>
          <a:endParaRPr lang="ko-KR" altLang="en-US"/>
        </a:p>
      </dgm:t>
    </dgm:pt>
    <dgm:pt modelId="{015CD80B-09DF-48DE-AC98-3905CC352F53}" type="parTrans" cxnId="{D1931F70-44CF-4655-A053-B431C0759719}">
      <dgm:prSet/>
      <dgm:spPr/>
      <dgm:t>
        <a:bodyPr/>
        <a:lstStyle/>
        <a:p>
          <a:pPr latinLnBrk="1"/>
          <a:endParaRPr lang="ko-KR" altLang="en-US"/>
        </a:p>
      </dgm:t>
    </dgm:pt>
    <dgm:pt modelId="{E06D3B6C-1D33-4877-A91F-CF096F55EFD2}" type="sibTrans" cxnId="{D1931F70-44CF-4655-A053-B431C0759719}">
      <dgm:prSet/>
      <dgm:spPr/>
      <dgm:t>
        <a:bodyPr/>
        <a:lstStyle/>
        <a:p>
          <a:pPr latinLnBrk="1"/>
          <a:endParaRPr lang="ko-KR" altLang="en-US"/>
        </a:p>
      </dgm:t>
    </dgm:pt>
    <dgm:pt modelId="{DEF613A3-7E64-4F32-B7C8-33BFD7A7C97A}">
      <dgm:prSet phldr="0"/>
      <dgm:spPr/>
      <dgm:t>
        <a:bodyPr/>
        <a:lstStyle/>
        <a:p>
          <a:pPr latinLnBrk="1"/>
          <a:r>
            <a:rPr lang="ko-KR" err="1">
              <a:latin typeface="Malgun Gothic"/>
              <a:ea typeface="Malgun Gothic"/>
            </a:rPr>
            <a:t>햔재</a:t>
          </a:r>
          <a:r>
            <a:rPr lang="ko-KR">
              <a:latin typeface="Malgun Gothic"/>
              <a:ea typeface="Malgun Gothic"/>
            </a:rPr>
            <a:t> 위치에서 북</a:t>
          </a:r>
          <a:r>
            <a:rPr lang="en-US" altLang="ko-KR">
              <a:latin typeface="Malgun Gothic"/>
              <a:ea typeface="Malgun Gothic"/>
            </a:rPr>
            <a:t>,</a:t>
          </a:r>
          <a:r>
            <a:rPr lang="en-US" altLang="ko-KR" err="1">
              <a:latin typeface="Malgun Gothic"/>
              <a:ea typeface="Malgun Gothic"/>
            </a:rPr>
            <a:t>동,남,서</a:t>
          </a:r>
          <a:r>
            <a:rPr lang="ko-KR">
              <a:latin typeface="Malgun Gothic"/>
              <a:ea typeface="Malgun Gothic"/>
            </a:rPr>
            <a:t> </a:t>
          </a:r>
          <a:r>
            <a:rPr lang="en-US" altLang="ko-KR">
              <a:latin typeface="Malgun Gothic"/>
              <a:ea typeface="Malgun Gothic"/>
            </a:rPr>
            <a:t>4</a:t>
          </a:r>
          <a:r>
            <a:rPr lang="ko-KR" err="1">
              <a:latin typeface="Malgun Gothic"/>
              <a:ea typeface="Malgun Gothic"/>
            </a:rPr>
            <a:t>방향에대해서</a:t>
          </a:r>
          <a:r>
            <a:rPr lang="ko-KR">
              <a:latin typeface="Malgun Gothic"/>
              <a:ea typeface="Malgun Gothic"/>
            </a:rPr>
            <a:t> 순서대로 </a:t>
          </a:r>
          <a:endParaRPr lang="en-US"/>
        </a:p>
      </dgm:t>
    </dgm:pt>
    <dgm:pt modelId="{092E389A-58E1-4688-9F25-10E6BD1A2542}" type="parTrans" cxnId="{89472773-22B8-40F9-83C5-5BC42E774574}">
      <dgm:prSet/>
      <dgm:spPr/>
      <dgm:t>
        <a:bodyPr/>
        <a:lstStyle/>
        <a:p>
          <a:pPr latinLnBrk="1"/>
          <a:endParaRPr lang="ko-KR" altLang="en-US"/>
        </a:p>
      </dgm:t>
    </dgm:pt>
    <dgm:pt modelId="{B670C7FF-C5C7-4EE4-8F12-70CE2593F921}" type="sibTrans" cxnId="{89472773-22B8-40F9-83C5-5BC42E774574}">
      <dgm:prSet/>
      <dgm:spPr/>
      <dgm:t>
        <a:bodyPr/>
        <a:lstStyle/>
        <a:p>
          <a:pPr latinLnBrk="1"/>
          <a:endParaRPr lang="ko-KR" altLang="en-US"/>
        </a:p>
      </dgm:t>
    </dgm:pt>
    <dgm:pt modelId="{F5BC0F58-705B-4B22-B4DA-E96DB0D27434}">
      <dgm:prSet phldr="0"/>
      <dgm:spPr/>
      <dgm:t>
        <a:bodyPr/>
        <a:lstStyle/>
        <a:p>
          <a:pPr latinLnBrk="1"/>
          <a:r>
            <a:rPr lang="en-US" altLang="ko-KR">
              <a:latin typeface="Malgun Gothic"/>
              <a:ea typeface="Malgun Gothic"/>
            </a:rPr>
            <a:t>1) </a:t>
          </a:r>
          <a:r>
            <a:rPr lang="ko-KR">
              <a:latin typeface="Malgun Gothic"/>
              <a:ea typeface="Malgun Gothic"/>
            </a:rPr>
            <a:t>그 방향으로 이동할 수 있는지</a:t>
          </a:r>
          <a:r>
            <a:rPr lang="en-US" altLang="ko-KR">
              <a:latin typeface="Malgun Gothic"/>
              <a:ea typeface="Malgun Gothic"/>
            </a:rPr>
            <a:t>(</a:t>
          </a:r>
          <a:r>
            <a:rPr lang="ko-KR">
              <a:latin typeface="Malgun Gothic"/>
              <a:ea typeface="Malgun Gothic"/>
            </a:rPr>
            <a:t>즉 벽이 아니고</a:t>
          </a:r>
          <a:r>
            <a:rPr lang="en-US" altLang="ko-KR">
              <a:latin typeface="Malgun Gothic"/>
              <a:ea typeface="Malgun Gothic"/>
            </a:rPr>
            <a:t>, </a:t>
          </a:r>
          <a:r>
            <a:rPr lang="ko-KR">
              <a:latin typeface="Malgun Gothic"/>
              <a:ea typeface="Malgun Gothic"/>
            </a:rPr>
            <a:t>미로의 외부도 아니고</a:t>
          </a:r>
          <a:r>
            <a:rPr lang="en-US" altLang="ko-KR">
              <a:latin typeface="Malgun Gothic"/>
              <a:ea typeface="Malgun Gothic"/>
            </a:rPr>
            <a:t>, </a:t>
          </a:r>
          <a:r>
            <a:rPr lang="ko-KR">
              <a:latin typeface="Malgun Gothic"/>
              <a:ea typeface="Malgun Gothic"/>
            </a:rPr>
            <a:t>이미 방문한 위치도 아닌지</a:t>
          </a:r>
          <a:r>
            <a:rPr lang="en-US" altLang="ko-KR">
              <a:latin typeface="Malgun Gothic"/>
              <a:ea typeface="Malgun Gothic"/>
            </a:rPr>
            <a:t>) </a:t>
          </a:r>
          <a:r>
            <a:rPr lang="ko-KR">
              <a:latin typeface="Malgun Gothic"/>
              <a:ea typeface="Malgun Gothic"/>
            </a:rPr>
            <a:t>검사한다</a:t>
          </a:r>
          <a:r>
            <a:rPr lang="en-US" altLang="ko-KR">
              <a:latin typeface="Malgun Gothic"/>
              <a:ea typeface="Malgun Gothic"/>
            </a:rPr>
            <a:t>.</a:t>
          </a:r>
          <a:endParaRPr lang="ko-KR" altLang="en-US"/>
        </a:p>
      </dgm:t>
    </dgm:pt>
    <dgm:pt modelId="{C249E575-5A67-4EB8-B812-D7A0AF38E122}" type="parTrans" cxnId="{FBBCB162-B0D6-46D4-9E45-56EA6B9997E4}">
      <dgm:prSet/>
      <dgm:spPr/>
      <dgm:t>
        <a:bodyPr/>
        <a:lstStyle/>
        <a:p>
          <a:pPr latinLnBrk="1"/>
          <a:endParaRPr lang="ko-KR" altLang="en-US"/>
        </a:p>
      </dgm:t>
    </dgm:pt>
    <dgm:pt modelId="{6BD2F07C-223C-4A8C-815D-9015DD083226}" type="sibTrans" cxnId="{FBBCB162-B0D6-46D4-9E45-56EA6B9997E4}">
      <dgm:prSet/>
      <dgm:spPr/>
      <dgm:t>
        <a:bodyPr/>
        <a:lstStyle/>
        <a:p>
          <a:pPr latinLnBrk="1"/>
          <a:endParaRPr lang="ko-KR" altLang="en-US"/>
        </a:p>
      </dgm:t>
    </dgm:pt>
    <dgm:pt modelId="{86140679-7112-41B1-9591-ED288FB17802}">
      <dgm:prSet phldr="0"/>
      <dgm:spPr/>
      <dgm:t>
        <a:bodyPr/>
        <a:lstStyle/>
        <a:p>
          <a:pPr latinLnBrk="1"/>
          <a:r>
            <a:rPr lang="en-US" altLang="ko-KR">
              <a:latin typeface="Malgun Gothic"/>
              <a:ea typeface="Malgun Gothic"/>
            </a:rPr>
            <a:t>2) </a:t>
          </a:r>
          <a:r>
            <a:rPr lang="ko-KR">
              <a:latin typeface="Malgun Gothic"/>
              <a:ea typeface="Malgun Gothic"/>
            </a:rPr>
            <a:t>만약 갈 수 있으면 </a:t>
          </a:r>
          <a:r>
            <a:rPr lang="ko-KR" b="1">
              <a:latin typeface="Malgun Gothic"/>
              <a:ea typeface="Malgun Gothic"/>
            </a:rPr>
            <a:t>현재 위치를 스택에 </a:t>
          </a:r>
          <a:r>
            <a:rPr lang="en-US" altLang="ko-KR" b="1">
              <a:latin typeface="Malgun Gothic"/>
              <a:ea typeface="Malgun Gothic"/>
            </a:rPr>
            <a:t>push</a:t>
          </a:r>
          <a:r>
            <a:rPr lang="ko-KR" b="1">
              <a:latin typeface="Malgun Gothic"/>
              <a:ea typeface="Malgun Gothic"/>
            </a:rPr>
            <a:t>하고</a:t>
          </a:r>
          <a:r>
            <a:rPr lang="ko-KR">
              <a:latin typeface="Malgun Gothic"/>
              <a:ea typeface="Malgun Gothic"/>
            </a:rPr>
            <a:t> 그 방향으로 이동한다</a:t>
          </a:r>
          <a:r>
            <a:rPr lang="en-US" altLang="ko-KR">
              <a:latin typeface="Malgun Gothic"/>
              <a:ea typeface="Malgun Gothic"/>
            </a:rPr>
            <a:t>.</a:t>
          </a:r>
          <a:endParaRPr lang="ko-KR" altLang="en-US"/>
        </a:p>
      </dgm:t>
    </dgm:pt>
    <dgm:pt modelId="{02597252-1A75-4E34-9BD8-60F0472DC4CD}" type="parTrans" cxnId="{3B729FE6-99AC-4690-8BEE-E25FB21B5FD2}">
      <dgm:prSet/>
      <dgm:spPr/>
      <dgm:t>
        <a:bodyPr/>
        <a:lstStyle/>
        <a:p>
          <a:pPr latinLnBrk="1"/>
          <a:endParaRPr lang="ko-KR" altLang="en-US"/>
        </a:p>
      </dgm:t>
    </dgm:pt>
    <dgm:pt modelId="{BD93D2EE-96B7-4480-9351-A0A73DD18640}" type="sibTrans" cxnId="{3B729FE6-99AC-4690-8BEE-E25FB21B5FD2}">
      <dgm:prSet/>
      <dgm:spPr/>
      <dgm:t>
        <a:bodyPr/>
        <a:lstStyle/>
        <a:p>
          <a:pPr latinLnBrk="1"/>
          <a:endParaRPr lang="ko-KR" altLang="en-US"/>
        </a:p>
      </dgm:t>
    </dgm:pt>
    <dgm:pt modelId="{451DE0D5-294C-47AB-928D-E660EE69DBF7}">
      <dgm:prSet phldr="0"/>
      <dgm:spPr/>
      <dgm:t>
        <a:bodyPr/>
        <a:lstStyle/>
        <a:p>
          <a:pPr latinLnBrk="1"/>
          <a:r>
            <a:rPr lang="ko-KR">
              <a:latin typeface="Malgun Gothic"/>
              <a:ea typeface="Malgun Gothic"/>
            </a:rPr>
            <a:t>만약 </a:t>
          </a:r>
          <a:r>
            <a:rPr lang="en-US" altLang="ko-KR">
              <a:latin typeface="Malgun Gothic"/>
              <a:ea typeface="Malgun Gothic"/>
            </a:rPr>
            <a:t>4</a:t>
          </a:r>
          <a:r>
            <a:rPr lang="ko-KR">
              <a:latin typeface="Malgun Gothic"/>
              <a:ea typeface="Malgun Gothic"/>
            </a:rPr>
            <a:t>방향 중 어느 쪽으로도 갈 수 없었다면 </a:t>
          </a:r>
          <a:r>
            <a:rPr lang="ko-KR" b="1">
              <a:latin typeface="Malgun Gothic"/>
              <a:ea typeface="Malgun Gothic"/>
            </a:rPr>
            <a:t>스택에서 </a:t>
          </a:r>
          <a:r>
            <a:rPr lang="en-US" altLang="ko-KR" b="1">
              <a:latin typeface="Malgun Gothic"/>
              <a:ea typeface="Malgun Gothic"/>
            </a:rPr>
            <a:t>pop</a:t>
          </a:r>
          <a:r>
            <a:rPr lang="ko-KR" b="1">
              <a:latin typeface="Malgun Gothic"/>
              <a:ea typeface="Malgun Gothic"/>
            </a:rPr>
            <a:t>한 후 </a:t>
          </a:r>
          <a:r>
            <a:rPr lang="ko-KR" b="1" err="1">
              <a:latin typeface="Malgun Gothic"/>
              <a:ea typeface="Malgun Gothic"/>
            </a:rPr>
            <a:t>그위치로</a:t>
          </a:r>
          <a:r>
            <a:rPr lang="ko-KR" b="1">
              <a:latin typeface="Malgun Gothic"/>
              <a:ea typeface="Malgun Gothic"/>
            </a:rPr>
            <a:t> 돌아간다</a:t>
          </a:r>
          <a:r>
            <a:rPr lang="en-US" altLang="ko-KR" b="1">
              <a:latin typeface="Malgun Gothic"/>
              <a:ea typeface="Malgun Gothic"/>
            </a:rPr>
            <a:t>. </a:t>
          </a:r>
          <a:r>
            <a:rPr lang="en-US" altLang="ko-KR">
              <a:latin typeface="Malgun Gothic"/>
              <a:ea typeface="Malgun Gothic"/>
            </a:rPr>
            <a:t>(</a:t>
          </a:r>
          <a:r>
            <a:rPr lang="ko-KR">
              <a:latin typeface="Malgun Gothic"/>
              <a:ea typeface="Malgun Gothic"/>
            </a:rPr>
            <a:t>만약 돌아갈 위치가 없다면 원래 길이 없는 미로이다</a:t>
          </a:r>
          <a:r>
            <a:rPr lang="en-US" altLang="ko-KR">
              <a:latin typeface="Malgun Gothic"/>
              <a:ea typeface="Malgun Gothic"/>
            </a:rPr>
            <a:t>.)</a:t>
          </a:r>
          <a:endParaRPr lang="ko-KR" altLang="en-US"/>
        </a:p>
      </dgm:t>
    </dgm:pt>
    <dgm:pt modelId="{F99B083E-35EC-4A93-B8DC-B0D0BD9257C6}" type="parTrans" cxnId="{326B1724-9AB9-4DCD-B733-3DBAAD2BE1AC}">
      <dgm:prSet/>
      <dgm:spPr/>
      <dgm:t>
        <a:bodyPr/>
        <a:lstStyle/>
        <a:p>
          <a:pPr latinLnBrk="1"/>
          <a:endParaRPr lang="ko-KR" altLang="en-US"/>
        </a:p>
      </dgm:t>
    </dgm:pt>
    <dgm:pt modelId="{954CAA4D-8AB5-4548-89E9-02E90BEBEC4F}" type="sibTrans" cxnId="{326B1724-9AB9-4DCD-B733-3DBAAD2BE1AC}">
      <dgm:prSet/>
      <dgm:spPr/>
      <dgm:t>
        <a:bodyPr/>
        <a:lstStyle/>
        <a:p>
          <a:pPr latinLnBrk="1"/>
          <a:endParaRPr lang="ko-KR" altLang="en-US"/>
        </a:p>
      </dgm:t>
    </dgm:pt>
    <dgm:pt modelId="{2E5FC807-7311-4AAE-8E3C-2971A89432D6}" type="pres">
      <dgm:prSet presAssocID="{B954B10D-BB40-426B-B743-396B8E9946A4}" presName="linear" presStyleCnt="0">
        <dgm:presLayoutVars>
          <dgm:animLvl val="lvl"/>
          <dgm:resizeHandles val="exact"/>
        </dgm:presLayoutVars>
      </dgm:prSet>
      <dgm:spPr/>
    </dgm:pt>
    <dgm:pt modelId="{3B331D9A-3594-49E8-A6DB-AFAB8717E075}" type="pres">
      <dgm:prSet presAssocID="{E3CF5E3F-1AEE-4FC6-A6AB-FD9CEACE76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0B44A9-26EF-4BDC-BB47-1153AA9D4CE8}" type="pres">
      <dgm:prSet presAssocID="{68FC064F-2D3A-4FFB-A9B1-D21227E035D3}" presName="spacer" presStyleCnt="0"/>
      <dgm:spPr/>
    </dgm:pt>
    <dgm:pt modelId="{E7B22E00-F1DB-45BB-BC83-59F549DA6B53}" type="pres">
      <dgm:prSet presAssocID="{05CBE810-8FDA-48F0-8FF9-14A98204CC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3C72D8-2D8E-43D7-B3D7-67D0CF8106F6}" type="pres">
      <dgm:prSet presAssocID="{05CBE810-8FDA-48F0-8FF9-14A98204CCC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73D403-30E1-4A0A-8095-067EF40349E9}" type="presOf" srcId="{DEF613A3-7E64-4F32-B7C8-33BFD7A7C97A}" destId="{143C72D8-2D8E-43D7-B3D7-67D0CF8106F6}" srcOrd="0" destOrd="1" presId="urn:microsoft.com/office/officeart/2005/8/layout/vList2"/>
    <dgm:cxn modelId="{326B1724-9AB9-4DCD-B733-3DBAAD2BE1AC}" srcId="{05CBE810-8FDA-48F0-8FF9-14A98204CCC6}" destId="{451DE0D5-294C-47AB-928D-E660EE69DBF7}" srcOrd="2" destOrd="0" parTransId="{F99B083E-35EC-4A93-B8DC-B0D0BD9257C6}" sibTransId="{954CAA4D-8AB5-4548-89E9-02E90BEBEC4F}"/>
    <dgm:cxn modelId="{232FBC36-5D08-48B8-A9D0-C830C019F926}" type="presOf" srcId="{05CBE810-8FDA-48F0-8FF9-14A98204CCC6}" destId="{E7B22E00-F1DB-45BB-BC83-59F549DA6B53}" srcOrd="0" destOrd="0" presId="urn:microsoft.com/office/officeart/2005/8/layout/vList2"/>
    <dgm:cxn modelId="{A612B339-4586-4271-80F8-932D62B6F414}" srcId="{B954B10D-BB40-426B-B743-396B8E9946A4}" destId="{05CBE810-8FDA-48F0-8FF9-14A98204CCC6}" srcOrd="1" destOrd="0" parTransId="{BADC7F03-91B1-4AE2-BBBB-FA2318DDD8B9}" sibTransId="{95226771-A590-4889-87A9-421C31E000C9}"/>
    <dgm:cxn modelId="{C148233B-D861-40F0-94C6-9E63AEB6CF3D}" type="presOf" srcId="{F5BC0F58-705B-4B22-B4DA-E96DB0D27434}" destId="{143C72D8-2D8E-43D7-B3D7-67D0CF8106F6}" srcOrd="0" destOrd="2" presId="urn:microsoft.com/office/officeart/2005/8/layout/vList2"/>
    <dgm:cxn modelId="{E1F5F75D-DE88-4FCE-A677-1592FA7697D7}" type="presOf" srcId="{834FF855-09F7-4F58-99A5-122DB1DA310A}" destId="{143C72D8-2D8E-43D7-B3D7-67D0CF8106F6}" srcOrd="0" destOrd="0" presId="urn:microsoft.com/office/officeart/2005/8/layout/vList2"/>
    <dgm:cxn modelId="{FBBCB162-B0D6-46D4-9E45-56EA6B9997E4}" srcId="{DEF613A3-7E64-4F32-B7C8-33BFD7A7C97A}" destId="{F5BC0F58-705B-4B22-B4DA-E96DB0D27434}" srcOrd="0" destOrd="0" parTransId="{C249E575-5A67-4EB8-B812-D7A0AF38E122}" sibTransId="{6BD2F07C-223C-4A8C-815D-9015DD083226}"/>
    <dgm:cxn modelId="{D1931F70-44CF-4655-A053-B431C0759719}" srcId="{05CBE810-8FDA-48F0-8FF9-14A98204CCC6}" destId="{834FF855-09F7-4F58-99A5-122DB1DA310A}" srcOrd="0" destOrd="0" parTransId="{015CD80B-09DF-48DE-AC98-3905CC352F53}" sibTransId="{E06D3B6C-1D33-4877-A91F-CF096F55EFD2}"/>
    <dgm:cxn modelId="{89472773-22B8-40F9-83C5-5BC42E774574}" srcId="{05CBE810-8FDA-48F0-8FF9-14A98204CCC6}" destId="{DEF613A3-7E64-4F32-B7C8-33BFD7A7C97A}" srcOrd="1" destOrd="0" parTransId="{092E389A-58E1-4688-9F25-10E6BD1A2542}" sibTransId="{B670C7FF-C5C7-4EE4-8F12-70CE2593F921}"/>
    <dgm:cxn modelId="{347F7A53-4FDC-4545-8F0F-4DFC5878C920}" type="presOf" srcId="{B954B10D-BB40-426B-B743-396B8E9946A4}" destId="{2E5FC807-7311-4AAE-8E3C-2971A89432D6}" srcOrd="0" destOrd="0" presId="urn:microsoft.com/office/officeart/2005/8/layout/vList2"/>
    <dgm:cxn modelId="{40602674-E69E-46BB-85C7-F853F174BBA1}" srcId="{B954B10D-BB40-426B-B743-396B8E9946A4}" destId="{E3CF5E3F-1AEE-4FC6-A6AB-FD9CEACE767F}" srcOrd="0" destOrd="0" parTransId="{C2427442-E924-4CCC-91A4-09EED133BA9A}" sibTransId="{68FC064F-2D3A-4FFB-A9B1-D21227E035D3}"/>
    <dgm:cxn modelId="{38BA4BAB-8397-4064-92DC-FA2ABB2AD069}" type="presOf" srcId="{E3CF5E3F-1AEE-4FC6-A6AB-FD9CEACE767F}" destId="{3B331D9A-3594-49E8-A6DB-AFAB8717E075}" srcOrd="0" destOrd="0" presId="urn:microsoft.com/office/officeart/2005/8/layout/vList2"/>
    <dgm:cxn modelId="{49A091D1-BAC8-46E7-BE1B-15C40257E855}" type="presOf" srcId="{451DE0D5-294C-47AB-928D-E660EE69DBF7}" destId="{143C72D8-2D8E-43D7-B3D7-67D0CF8106F6}" srcOrd="0" destOrd="4" presId="urn:microsoft.com/office/officeart/2005/8/layout/vList2"/>
    <dgm:cxn modelId="{3B729FE6-99AC-4690-8BEE-E25FB21B5FD2}" srcId="{DEF613A3-7E64-4F32-B7C8-33BFD7A7C97A}" destId="{86140679-7112-41B1-9591-ED288FB17802}" srcOrd="1" destOrd="0" parTransId="{02597252-1A75-4E34-9BD8-60F0472DC4CD}" sibTransId="{BD93D2EE-96B7-4480-9351-A0A73DD18640}"/>
    <dgm:cxn modelId="{A561CAF0-1F92-41D9-A674-46AD1A7051C3}" type="presOf" srcId="{86140679-7112-41B1-9591-ED288FB17802}" destId="{143C72D8-2D8E-43D7-B3D7-67D0CF8106F6}" srcOrd="0" destOrd="3" presId="urn:microsoft.com/office/officeart/2005/8/layout/vList2"/>
    <dgm:cxn modelId="{7AF46F08-255B-4B70-BEEA-32F92343181F}" type="presParOf" srcId="{2E5FC807-7311-4AAE-8E3C-2971A89432D6}" destId="{3B331D9A-3594-49E8-A6DB-AFAB8717E075}" srcOrd="0" destOrd="0" presId="urn:microsoft.com/office/officeart/2005/8/layout/vList2"/>
    <dgm:cxn modelId="{DD67F02F-ABC7-4B73-96AE-4C9D70F47D51}" type="presParOf" srcId="{2E5FC807-7311-4AAE-8E3C-2971A89432D6}" destId="{6C0B44A9-26EF-4BDC-BB47-1153AA9D4CE8}" srcOrd="1" destOrd="0" presId="urn:microsoft.com/office/officeart/2005/8/layout/vList2"/>
    <dgm:cxn modelId="{5CD13ED9-AAF3-4614-A35B-20D7A4F4D688}" type="presParOf" srcId="{2E5FC807-7311-4AAE-8E3C-2971A89432D6}" destId="{E7B22E00-F1DB-45BB-BC83-59F549DA6B53}" srcOrd="2" destOrd="0" presId="urn:microsoft.com/office/officeart/2005/8/layout/vList2"/>
    <dgm:cxn modelId="{73F632DC-E1A3-4C7E-A635-402F21F6FD84}" type="presParOf" srcId="{2E5FC807-7311-4AAE-8E3C-2971A89432D6}" destId="{143C72D8-2D8E-43D7-B3D7-67D0CF8106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1D9A-3594-49E8-A6DB-AFAB8717E075}">
      <dsp:nvSpPr>
        <dsp:cNvPr id="0" name=""/>
        <dsp:cNvSpPr/>
      </dsp:nvSpPr>
      <dsp:spPr>
        <a:xfrm>
          <a:off x="0" y="69930"/>
          <a:ext cx="8229600" cy="5890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>
              <a:latin typeface="Malgun Gothic"/>
              <a:ea typeface="Malgun Gothic"/>
            </a:rPr>
            <a:t>현재위치는 출발점(0,0)이다.</a:t>
          </a:r>
          <a:endParaRPr lang="ko-KR" altLang="en-US" sz="1900" kern="1200"/>
        </a:p>
      </dsp:txBody>
      <dsp:txXfrm>
        <a:off x="28757" y="98687"/>
        <a:ext cx="8172086" cy="531581"/>
      </dsp:txXfrm>
    </dsp:sp>
    <dsp:sp modelId="{E7B22E00-F1DB-45BB-BC83-59F549DA6B53}">
      <dsp:nvSpPr>
        <dsp:cNvPr id="0" name=""/>
        <dsp:cNvSpPr/>
      </dsp:nvSpPr>
      <dsp:spPr>
        <a:xfrm>
          <a:off x="0" y="713745"/>
          <a:ext cx="8229600" cy="5890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>
              <a:latin typeface="Malgun Gothic"/>
              <a:ea typeface="Malgun Gothic"/>
            </a:rPr>
            <a:t>다음을 반복한다.</a:t>
          </a:r>
          <a:endParaRPr lang="ko-KR" sz="1900" kern="1200"/>
        </a:p>
      </dsp:txBody>
      <dsp:txXfrm>
        <a:off x="28757" y="742502"/>
        <a:ext cx="8172086" cy="531581"/>
      </dsp:txXfrm>
    </dsp:sp>
    <dsp:sp modelId="{143C72D8-2D8E-43D7-B3D7-67D0CF8106F6}">
      <dsp:nvSpPr>
        <dsp:cNvPr id="0" name=""/>
        <dsp:cNvSpPr/>
      </dsp:nvSpPr>
      <dsp:spPr>
        <a:xfrm>
          <a:off x="0" y="1302840"/>
          <a:ext cx="8229600" cy="239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>
              <a:latin typeface="Malgun Gothic"/>
              <a:ea typeface="Malgun Gothic"/>
            </a:rPr>
            <a:t>현재 위치가 출구라면 종료한다</a:t>
          </a:r>
          <a:r>
            <a:rPr lang="en-US" altLang="ko-KR" sz="1500" kern="1200">
              <a:latin typeface="Malgun Gothic"/>
              <a:ea typeface="Malgun Gothic"/>
            </a:rPr>
            <a:t>.</a:t>
          </a:r>
          <a:endParaRPr lang="ko-KR" altLang="en-US" sz="1500" kern="120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 err="1">
              <a:latin typeface="Malgun Gothic"/>
              <a:ea typeface="Malgun Gothic"/>
            </a:rPr>
            <a:t>햔재</a:t>
          </a:r>
          <a:r>
            <a:rPr lang="ko-KR" sz="1500" kern="1200">
              <a:latin typeface="Malgun Gothic"/>
              <a:ea typeface="Malgun Gothic"/>
            </a:rPr>
            <a:t> 위치에서 북</a:t>
          </a:r>
          <a:r>
            <a:rPr lang="en-US" altLang="ko-KR" sz="1500" kern="1200">
              <a:latin typeface="Malgun Gothic"/>
              <a:ea typeface="Malgun Gothic"/>
            </a:rPr>
            <a:t>,</a:t>
          </a:r>
          <a:r>
            <a:rPr lang="en-US" altLang="ko-KR" sz="1500" kern="1200" err="1">
              <a:latin typeface="Malgun Gothic"/>
              <a:ea typeface="Malgun Gothic"/>
            </a:rPr>
            <a:t>동,남,서</a:t>
          </a:r>
          <a:r>
            <a:rPr lang="ko-KR" sz="1500" kern="1200">
              <a:latin typeface="Malgun Gothic"/>
              <a:ea typeface="Malgun Gothic"/>
            </a:rPr>
            <a:t> </a:t>
          </a:r>
          <a:r>
            <a:rPr lang="en-US" altLang="ko-KR" sz="1500" kern="1200">
              <a:latin typeface="Malgun Gothic"/>
              <a:ea typeface="Malgun Gothic"/>
            </a:rPr>
            <a:t>4</a:t>
          </a:r>
          <a:r>
            <a:rPr lang="ko-KR" sz="1500" kern="1200" err="1">
              <a:latin typeface="Malgun Gothic"/>
              <a:ea typeface="Malgun Gothic"/>
            </a:rPr>
            <a:t>방향에대해서</a:t>
          </a:r>
          <a:r>
            <a:rPr lang="ko-KR" sz="1500" kern="1200">
              <a:latin typeface="Malgun Gothic"/>
              <a:ea typeface="Malgun Gothic"/>
            </a:rPr>
            <a:t> 순서대로 </a:t>
          </a:r>
          <a:endParaRPr lang="en-US" sz="1500" kern="1200"/>
        </a:p>
        <a:p>
          <a:pPr marL="228600" lvl="2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500" kern="1200">
              <a:latin typeface="Malgun Gothic"/>
              <a:ea typeface="Malgun Gothic"/>
            </a:rPr>
            <a:t>1) </a:t>
          </a:r>
          <a:r>
            <a:rPr lang="ko-KR" sz="1500" kern="1200">
              <a:latin typeface="Malgun Gothic"/>
              <a:ea typeface="Malgun Gothic"/>
            </a:rPr>
            <a:t>그 방향으로 이동할 수 있는지</a:t>
          </a:r>
          <a:r>
            <a:rPr lang="en-US" altLang="ko-KR" sz="1500" kern="1200">
              <a:latin typeface="Malgun Gothic"/>
              <a:ea typeface="Malgun Gothic"/>
            </a:rPr>
            <a:t>(</a:t>
          </a:r>
          <a:r>
            <a:rPr lang="ko-KR" sz="1500" kern="1200">
              <a:latin typeface="Malgun Gothic"/>
              <a:ea typeface="Malgun Gothic"/>
            </a:rPr>
            <a:t>즉 벽이 아니고</a:t>
          </a:r>
          <a:r>
            <a:rPr lang="en-US" altLang="ko-KR" sz="1500" kern="1200">
              <a:latin typeface="Malgun Gothic"/>
              <a:ea typeface="Malgun Gothic"/>
            </a:rPr>
            <a:t>, </a:t>
          </a:r>
          <a:r>
            <a:rPr lang="ko-KR" sz="1500" kern="1200">
              <a:latin typeface="Malgun Gothic"/>
              <a:ea typeface="Malgun Gothic"/>
            </a:rPr>
            <a:t>미로의 외부도 아니고</a:t>
          </a:r>
          <a:r>
            <a:rPr lang="en-US" altLang="ko-KR" sz="1500" kern="1200">
              <a:latin typeface="Malgun Gothic"/>
              <a:ea typeface="Malgun Gothic"/>
            </a:rPr>
            <a:t>, </a:t>
          </a:r>
          <a:r>
            <a:rPr lang="ko-KR" sz="1500" kern="1200">
              <a:latin typeface="Malgun Gothic"/>
              <a:ea typeface="Malgun Gothic"/>
            </a:rPr>
            <a:t>이미 방문한 위치도 아닌지</a:t>
          </a:r>
          <a:r>
            <a:rPr lang="en-US" altLang="ko-KR" sz="1500" kern="1200">
              <a:latin typeface="Malgun Gothic"/>
              <a:ea typeface="Malgun Gothic"/>
            </a:rPr>
            <a:t>) </a:t>
          </a:r>
          <a:r>
            <a:rPr lang="ko-KR" sz="1500" kern="1200">
              <a:latin typeface="Malgun Gothic"/>
              <a:ea typeface="Malgun Gothic"/>
            </a:rPr>
            <a:t>검사한다</a:t>
          </a:r>
          <a:r>
            <a:rPr lang="en-US" altLang="ko-KR" sz="1500" kern="1200">
              <a:latin typeface="Malgun Gothic"/>
              <a:ea typeface="Malgun Gothic"/>
            </a:rPr>
            <a:t>.</a:t>
          </a:r>
          <a:endParaRPr lang="ko-KR" altLang="en-US" sz="1500" kern="1200"/>
        </a:p>
        <a:p>
          <a:pPr marL="228600" lvl="2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500" kern="1200">
              <a:latin typeface="Malgun Gothic"/>
              <a:ea typeface="Malgun Gothic"/>
            </a:rPr>
            <a:t>2) </a:t>
          </a:r>
          <a:r>
            <a:rPr lang="ko-KR" sz="1500" kern="1200">
              <a:latin typeface="Malgun Gothic"/>
              <a:ea typeface="Malgun Gothic"/>
            </a:rPr>
            <a:t>만약 갈 수 있으면 </a:t>
          </a:r>
          <a:r>
            <a:rPr lang="ko-KR" sz="1500" b="1" kern="1200">
              <a:latin typeface="Malgun Gothic"/>
              <a:ea typeface="Malgun Gothic"/>
            </a:rPr>
            <a:t>현재 위치를 스택에 </a:t>
          </a:r>
          <a:r>
            <a:rPr lang="en-US" altLang="ko-KR" sz="1500" b="1" kern="1200">
              <a:latin typeface="Malgun Gothic"/>
              <a:ea typeface="Malgun Gothic"/>
            </a:rPr>
            <a:t>push</a:t>
          </a:r>
          <a:r>
            <a:rPr lang="ko-KR" sz="1500" b="1" kern="1200">
              <a:latin typeface="Malgun Gothic"/>
              <a:ea typeface="Malgun Gothic"/>
            </a:rPr>
            <a:t>하고</a:t>
          </a:r>
          <a:r>
            <a:rPr lang="ko-KR" sz="1500" kern="1200">
              <a:latin typeface="Malgun Gothic"/>
              <a:ea typeface="Malgun Gothic"/>
            </a:rPr>
            <a:t> 그 방향으로 이동한다</a:t>
          </a:r>
          <a:r>
            <a:rPr lang="en-US" altLang="ko-KR" sz="1500" kern="1200">
              <a:latin typeface="Malgun Gothic"/>
              <a:ea typeface="Malgun Gothic"/>
            </a:rPr>
            <a:t>.</a:t>
          </a:r>
          <a:endParaRPr lang="ko-KR" altLang="en-US" sz="1500" kern="120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>
              <a:latin typeface="Malgun Gothic"/>
              <a:ea typeface="Malgun Gothic"/>
            </a:rPr>
            <a:t>만약 </a:t>
          </a:r>
          <a:r>
            <a:rPr lang="en-US" altLang="ko-KR" sz="1500" kern="1200">
              <a:latin typeface="Malgun Gothic"/>
              <a:ea typeface="Malgun Gothic"/>
            </a:rPr>
            <a:t>4</a:t>
          </a:r>
          <a:r>
            <a:rPr lang="ko-KR" sz="1500" kern="1200">
              <a:latin typeface="Malgun Gothic"/>
              <a:ea typeface="Malgun Gothic"/>
            </a:rPr>
            <a:t>방향 중 어느 쪽으로도 갈 수 없었다면 </a:t>
          </a:r>
          <a:r>
            <a:rPr lang="ko-KR" sz="1500" b="1" kern="1200">
              <a:latin typeface="Malgun Gothic"/>
              <a:ea typeface="Malgun Gothic"/>
            </a:rPr>
            <a:t>스택에서 </a:t>
          </a:r>
          <a:r>
            <a:rPr lang="en-US" altLang="ko-KR" sz="1500" b="1" kern="1200">
              <a:latin typeface="Malgun Gothic"/>
              <a:ea typeface="Malgun Gothic"/>
            </a:rPr>
            <a:t>pop</a:t>
          </a:r>
          <a:r>
            <a:rPr lang="ko-KR" sz="1500" b="1" kern="1200">
              <a:latin typeface="Malgun Gothic"/>
              <a:ea typeface="Malgun Gothic"/>
            </a:rPr>
            <a:t>한 후 </a:t>
          </a:r>
          <a:r>
            <a:rPr lang="ko-KR" sz="1500" b="1" kern="1200" err="1">
              <a:latin typeface="Malgun Gothic"/>
              <a:ea typeface="Malgun Gothic"/>
            </a:rPr>
            <a:t>그위치로</a:t>
          </a:r>
          <a:r>
            <a:rPr lang="ko-KR" sz="1500" b="1" kern="1200">
              <a:latin typeface="Malgun Gothic"/>
              <a:ea typeface="Malgun Gothic"/>
            </a:rPr>
            <a:t> 돌아간다</a:t>
          </a:r>
          <a:r>
            <a:rPr lang="en-US" altLang="ko-KR" sz="1500" b="1" kern="1200">
              <a:latin typeface="Malgun Gothic"/>
              <a:ea typeface="Malgun Gothic"/>
            </a:rPr>
            <a:t>. </a:t>
          </a:r>
          <a:r>
            <a:rPr lang="en-US" altLang="ko-KR" sz="1500" kern="1200">
              <a:latin typeface="Malgun Gothic"/>
              <a:ea typeface="Malgun Gothic"/>
            </a:rPr>
            <a:t>(</a:t>
          </a:r>
          <a:r>
            <a:rPr lang="ko-KR" sz="1500" kern="1200">
              <a:latin typeface="Malgun Gothic"/>
              <a:ea typeface="Malgun Gothic"/>
            </a:rPr>
            <a:t>만약 돌아갈 위치가 없다면 원래 길이 없는 미로이다</a:t>
          </a:r>
          <a:r>
            <a:rPr lang="en-US" altLang="ko-KR" sz="1500" kern="1200">
              <a:latin typeface="Malgun Gothic"/>
              <a:ea typeface="Malgun Gothic"/>
            </a:rPr>
            <a:t>.)</a:t>
          </a:r>
          <a:endParaRPr lang="ko-KR" altLang="en-US" sz="1500" kern="1200"/>
        </a:p>
      </dsp:txBody>
      <dsp:txXfrm>
        <a:off x="0" y="1302840"/>
        <a:ext cx="8229600" cy="23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85725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85725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48459" y="348456"/>
            <a:ext cx="1682753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62745" y="2031210"/>
            <a:ext cx="1682753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0395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85725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85725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48459" y="348456"/>
            <a:ext cx="1682753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62745" y="2031210"/>
            <a:ext cx="1682753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141614"/>
            <a:ext cx="1926431" cy="214047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141614"/>
            <a:ext cx="1926431" cy="214047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141614"/>
            <a:ext cx="1926431" cy="214047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85725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85725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48459" y="348456"/>
            <a:ext cx="1682753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62745" y="2031210"/>
            <a:ext cx="1682753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623092" y="1190157"/>
            <a:ext cx="1682753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580356" y="348455"/>
            <a:ext cx="1682753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85725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85725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4857750"/>
            <a:ext cx="971550" cy="85725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4873623"/>
            <a:ext cx="971550" cy="85725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809706" y="4380705"/>
            <a:ext cx="1682753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1991513"/>
            <a:ext cx="4154480" cy="41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</a:lstStyle>
          <a:p>
            <a:r>
              <a:rPr lang="en-US" altLang="ko-KR" sz="240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240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464735"/>
            <a:ext cx="4154480" cy="1508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altLang="ko-KR" sz="450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450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05" r:id="rId12"/>
    <p:sldLayoutId id="2147483706" r:id="rId13"/>
    <p:sldLayoutId id="214748364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8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0704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2021-11-28</a:t>
            </a:r>
            <a:endParaRPr lang="ko-KR" altLang="en-US" sz="105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C3F9D-CD25-4207-8ADA-17AB73369F12}"/>
              </a:ext>
            </a:extLst>
          </p:cNvPr>
          <p:cNvSpPr txBox="1"/>
          <p:nvPr/>
        </p:nvSpPr>
        <p:spPr>
          <a:xfrm>
            <a:off x="3238140" y="4297660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컴퓨터과학과 김소진 </a:t>
            </a:r>
            <a:r>
              <a:rPr lang="en-US" altLang="ko-KR" sz="1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201933043</a:t>
            </a:r>
            <a:endParaRPr lang="ko-KR" altLang="en-US" sz="140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BDC6F3-CEC2-4F08-A324-8256E0940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34" y="3001516"/>
            <a:ext cx="740731" cy="800605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30242412-FA95-4DFB-989D-EB4358B01332}"/>
              </a:ext>
            </a:extLst>
          </p:cNvPr>
          <p:cNvSpPr txBox="1">
            <a:spLocks/>
          </p:cNvSpPr>
          <p:nvPr/>
        </p:nvSpPr>
        <p:spPr>
          <a:xfrm>
            <a:off x="3059832" y="1218885"/>
            <a:ext cx="4154480" cy="40326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latin typeface="Bodoni MT Black" panose="02070A03080606020203" pitchFamily="18" charset="0"/>
                <a:ea typeface="나눔바른고딕" panose="020B0603020101020101" pitchFamily="50" charset="-127"/>
                <a:cs typeface="Aharoni" panose="02010803020104030203" pitchFamily="2" charset="-79"/>
              </a:rPr>
              <a:t>8</a:t>
            </a:r>
            <a:r>
              <a:rPr lang="ko-KR" altLang="en-US" sz="3600" dirty="0">
                <a:latin typeface="Bodoni MT Black" panose="02070A03080606020203" pitchFamily="18" charset="0"/>
                <a:ea typeface="나눔바른고딕" panose="020B0603020101020101" pitchFamily="50" charset="-127"/>
                <a:cs typeface="Aharoni" panose="02010803020104030203" pitchFamily="2" charset="-79"/>
              </a:rPr>
              <a:t>조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0C2E-28F7-4195-A135-67FDE0348BAA}"/>
              </a:ext>
            </a:extLst>
          </p:cNvPr>
          <p:cNvSpPr txBox="1"/>
          <p:nvPr/>
        </p:nvSpPr>
        <p:spPr>
          <a:xfrm>
            <a:off x="3225587" y="4608415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컴퓨터과학과 </a:t>
            </a:r>
            <a:r>
              <a:rPr lang="ko-KR" altLang="en-US" sz="140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황우신</a:t>
            </a:r>
            <a:r>
              <a:rPr lang="ko-KR" altLang="en-US" sz="1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201933046</a:t>
            </a:r>
            <a:endParaRPr lang="ko-KR" altLang="en-US" sz="140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Picture 2" descr="미로 알고리즘 - 우선법 (Right Hand on Wall)">
            <a:extLst>
              <a:ext uri="{FF2B5EF4-FFF2-40B4-BE49-F238E27FC236}">
                <a16:creationId xmlns:a16="http://schemas.microsoft.com/office/drawing/2014/main" id="{BF6C48F3-07D1-4141-B647-975F991C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39" y="1144583"/>
            <a:ext cx="1295320" cy="12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55401-6B8C-45D3-861A-CB23F1C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7EE49EF-CB9B-453C-8849-960A018C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22871"/>
              </p:ext>
            </p:extLst>
          </p:nvPr>
        </p:nvGraphicFramePr>
        <p:xfrm>
          <a:off x="130188" y="114300"/>
          <a:ext cx="8762292" cy="5405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0764">
                  <a:extLst>
                    <a:ext uri="{9D8B030D-6E8A-4147-A177-3AD203B41FA5}">
                      <a16:colId xmlns:a16="http://schemas.microsoft.com/office/drawing/2014/main" val="3524583848"/>
                    </a:ext>
                  </a:extLst>
                </a:gridCol>
                <a:gridCol w="2920764">
                  <a:extLst>
                    <a:ext uri="{9D8B030D-6E8A-4147-A177-3AD203B41FA5}">
                      <a16:colId xmlns:a16="http://schemas.microsoft.com/office/drawing/2014/main" val="2735583605"/>
                    </a:ext>
                  </a:extLst>
                </a:gridCol>
                <a:gridCol w="2920764">
                  <a:extLst>
                    <a:ext uri="{9D8B030D-6E8A-4147-A177-3AD203B41FA5}">
                      <a16:colId xmlns:a16="http://schemas.microsoft.com/office/drawing/2014/main" val="511013752"/>
                    </a:ext>
                  </a:extLst>
                </a:gridCol>
              </a:tblGrid>
              <a:tr h="37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탐색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DFS(</a:t>
                      </a:r>
                      <a:r>
                        <a:rPr lang="ko-KR" altLang="en-US"/>
                        <a:t>깊이우선탐색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BFS(</a:t>
                      </a:r>
                      <a:r>
                        <a:rPr lang="ko-KR" altLang="en-US"/>
                        <a:t>너비우선 탐색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9548"/>
                  </a:ext>
                </a:extLst>
              </a:tr>
              <a:tr h="36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탐색 순서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정점에서 갈 수 있는 점들까지 들어가면서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정점에 연결된 가까운 점들부터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스택 또는 재귀함수로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큐를 이용해서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최선의 경우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가장 빠른 알고리즘이다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운 좋게’ 항상 해에 도달하는 올바른 경로를 선택한다면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깊이 우선 탐색이 최소 실행시간에 해를 찾는다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최적경로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최단경로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 찾음을 보장한다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찾은 해가 최적이 아닐 가능성이 있다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최악의 경우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가능한 모든 경로를 </a:t>
                      </a:r>
                      <a:r>
                        <a:rPr lang="ko-KR" altLang="en-US" sz="1600" b="0" err="1">
                          <a:solidFill>
                            <a:srgbClr val="000000"/>
                          </a:solidFill>
                          <a:effectLst/>
                        </a:rPr>
                        <a:t>탐험하고서야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 해를 찾으므로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해에 도달하는 데 가장 오랜 시간이 걸린다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최소 실행시간보다는 오래 걸린다는 것이 거의 확실하다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최악의 경우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</a:rPr>
                        <a:t>실행에 가장 긴 시간이 걸릴 수 있다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6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3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90B86-E8BE-49EF-9173-08B4111A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DFS VS BFS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C8962-05C7-4CCB-B576-3F478983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43118-3BA4-4558-A544-79A49C7A270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0317"/>
            <a:ext cx="7008440" cy="364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7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EF7C-ED91-451C-A3F7-430063A4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100" dirty="0">
                <a:latin typeface="나눔바른고딕"/>
              </a:rPr>
              <a:t>스택을 이용한 </a:t>
            </a:r>
            <a:r>
              <a:rPr lang="ko-KR" altLang="en-US" sz="3100" dirty="0" err="1">
                <a:latin typeface="나눔바른고딕"/>
              </a:rPr>
              <a:t>미로찾기</a:t>
            </a:r>
            <a:br>
              <a:rPr lang="ko-KR" altLang="en-US" sz="3100" dirty="0">
                <a:latin typeface="나눔바른고딕"/>
              </a:rPr>
            </a:br>
            <a:r>
              <a:rPr lang="ko-KR" altLang="en-US" sz="3100" dirty="0">
                <a:latin typeface="나눔바른고딕"/>
              </a:rPr>
              <a:t>구현 포인트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F9273-1E73-4F30-AF6C-598A33AC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  <p:graphicFrame>
        <p:nvGraphicFramePr>
          <p:cNvPr id="3" name="다이어그램 4">
            <a:extLst>
              <a:ext uri="{FF2B5EF4-FFF2-40B4-BE49-F238E27FC236}">
                <a16:creationId xmlns:a16="http://schemas.microsoft.com/office/drawing/2014/main" id="{2AFD3846-8103-42D6-9C1D-A7624C1FC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970862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2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>
            <a:extLst>
              <a:ext uri="{FF2B5EF4-FFF2-40B4-BE49-F238E27FC236}">
                <a16:creationId xmlns:a16="http://schemas.microsoft.com/office/drawing/2014/main" id="{6023E67E-3E92-4F39-96FC-A9941562E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4"/>
          <a:stretch/>
        </p:blipFill>
        <p:spPr>
          <a:xfrm>
            <a:off x="20" y="10"/>
            <a:ext cx="9143980" cy="5714990"/>
          </a:xfrm>
          <a:noFill/>
        </p:spPr>
      </p:pic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EFC196FD-D436-4D92-9CD2-D547FF4E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9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854DBED7-A560-46DF-AEDD-6D7E364E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224612"/>
            <a:ext cx="8963025" cy="5265775"/>
          </a:xfrm>
          <a:prstGeom prst="rect">
            <a:avLst/>
          </a:prstGeom>
          <a:noFill/>
        </p:spPr>
      </p:pic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EFC196FD-D436-4D92-9CD2-D547FF4E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DFFC0-10A4-4AA2-A338-C9148BE6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>
                <a:ea typeface="맑은 고딕"/>
              </a:rPr>
              <a:t>BFS 알고리즘</a:t>
            </a:r>
            <a:br>
              <a:rPr lang="en-US" altLang="ko-KR" sz="3200" dirty="0">
                <a:ea typeface="맑은 고딕"/>
              </a:rPr>
            </a:br>
            <a:r>
              <a:rPr lang="ko-KR" altLang="en-US" sz="3200" dirty="0">
                <a:ea typeface="맑은 고딕"/>
              </a:rPr>
              <a:t>구현 포인트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CDF24-616D-4451-9F87-80F92F1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8429FA3-7F95-4C9D-AE5A-5F9F9A26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0788"/>
            <a:ext cx="1724298" cy="211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14505-00EA-4F4D-9C6D-F327559A6064}"/>
              </a:ext>
            </a:extLst>
          </p:cNvPr>
          <p:cNvSpPr txBox="1"/>
          <p:nvPr/>
        </p:nvSpPr>
        <p:spPr>
          <a:xfrm>
            <a:off x="2384555" y="1274608"/>
            <a:ext cx="55475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출발점을</a:t>
            </a:r>
            <a:r>
              <a:rPr lang="en-US" altLang="ko-KR" dirty="0">
                <a:ea typeface="맑은 고딕"/>
              </a:rPr>
              <a:t> A, </a:t>
            </a:r>
            <a:r>
              <a:rPr lang="en-US" altLang="ko-KR" dirty="0" err="1">
                <a:ea typeface="맑은 고딕"/>
              </a:rPr>
              <a:t>도착점을</a:t>
            </a:r>
            <a:r>
              <a:rPr lang="en-US" altLang="ko-KR" dirty="0">
                <a:ea typeface="맑은 고딕"/>
              </a:rPr>
              <a:t> ☆</a:t>
            </a:r>
            <a:r>
              <a:rPr lang="en-US" altLang="ko-KR" dirty="0" err="1">
                <a:ea typeface="맑은 고딕"/>
              </a:rPr>
              <a:t>라고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가정하고</a:t>
            </a:r>
            <a:r>
              <a:rPr lang="en-US" altLang="ko-KR" dirty="0">
                <a:ea typeface="맑은 고딕"/>
              </a:rPr>
              <a:t>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dirty="0" err="1">
                <a:ea typeface="+mn-lt"/>
                <a:cs typeface="+mn-lt"/>
              </a:rPr>
              <a:t>알고리즘에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따라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큐에서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자료를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빼서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deqeue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나온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인접한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사각형</a:t>
            </a:r>
            <a:r>
              <a:rPr lang="en-US" dirty="0">
                <a:ea typeface="+mn-lt"/>
                <a:cs typeface="+mn-lt"/>
              </a:rPr>
              <a:t> 중 벽(wall)</a:t>
            </a:r>
            <a:r>
              <a:rPr lang="en-US" dirty="0" err="1">
                <a:ea typeface="+mn-lt"/>
                <a:cs typeface="+mn-lt"/>
              </a:rPr>
              <a:t>아닌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길을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찾는다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인접한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altLang="en-US" dirty="0" err="1">
                <a:ea typeface="+mn-lt"/>
                <a:cs typeface="+mn-lt"/>
              </a:rPr>
              <a:t>위치중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벽이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아닌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위치는</a:t>
            </a:r>
            <a:r>
              <a:rPr lang="en-US" dirty="0">
                <a:ea typeface="+mn-lt"/>
                <a:cs typeface="+mn-lt"/>
              </a:rPr>
              <a:t> B, C 다. </a:t>
            </a:r>
            <a:endParaRPr lang="en-US" dirty="0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4956431B-9C0D-472D-9480-2E8C3478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35935"/>
            <a:ext cx="1724298" cy="2100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DA708-6D3F-457B-8857-1657EF6D9ED1}"/>
              </a:ext>
            </a:extLst>
          </p:cNvPr>
          <p:cNvSpPr txBox="1"/>
          <p:nvPr/>
        </p:nvSpPr>
        <p:spPr>
          <a:xfrm>
            <a:off x="2384555" y="3424547"/>
            <a:ext cx="57033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A에서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B로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A에서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C로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탐색할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큐에서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A를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빼고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</a:t>
            </a:r>
            <a:r>
              <a:rPr lang="en-US" altLang="ko-KR" dirty="0">
                <a:ea typeface="맑은 고딕"/>
              </a:rPr>
              <a:t> B, C 를 </a:t>
            </a:r>
            <a:r>
              <a:rPr lang="en-US" altLang="ko-KR" dirty="0" err="1">
                <a:ea typeface="맑은 고딕"/>
              </a:rPr>
              <a:t>큐에다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넣는다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44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CDF24-616D-4451-9F87-80F92F1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14505-00EA-4F4D-9C6D-F327559A6064}"/>
              </a:ext>
            </a:extLst>
          </p:cNvPr>
          <p:cNvSpPr txBox="1"/>
          <p:nvPr/>
        </p:nvSpPr>
        <p:spPr>
          <a:xfrm>
            <a:off x="2384555" y="1335187"/>
            <a:ext cx="55475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큐에서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B를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빼고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B와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큐에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넣어준다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A-&gt;B-&gt;D </a:t>
            </a:r>
            <a:r>
              <a:rPr lang="en-US" altLang="ko-KR" dirty="0" err="1">
                <a:ea typeface="맑은 고딕"/>
              </a:rPr>
              <a:t>경로가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생겼다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DA708-6D3F-457B-8857-1657EF6D9ED1}"/>
              </a:ext>
            </a:extLst>
          </p:cNvPr>
          <p:cNvSpPr txBox="1"/>
          <p:nvPr/>
        </p:nvSpPr>
        <p:spPr>
          <a:xfrm>
            <a:off x="2384555" y="3392135"/>
            <a:ext cx="57033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C를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큐에서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빼고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C와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큐에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넣어준다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A-&gt;C-&gt;E </a:t>
            </a:r>
            <a:r>
              <a:rPr lang="en-US" altLang="ko-KR" dirty="0" err="1">
                <a:ea typeface="맑은 고딕"/>
              </a:rPr>
              <a:t>경로가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생겼다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0EF4ACEA-59DD-413D-A8CF-37801FF5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9" y="1273017"/>
            <a:ext cx="1741556" cy="2099695"/>
          </a:xfrm>
          <a:prstGeom prst="rect">
            <a:avLst/>
          </a:prstGeom>
        </p:spPr>
      </p:pic>
      <p:pic>
        <p:nvPicPr>
          <p:cNvPr id="6" name="그림 9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6FF5897-2F49-4108-BBAF-64B54FDF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7" y="3392135"/>
            <a:ext cx="1747068" cy="211413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2DF1EC3-5743-456F-962C-C61644B9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>
            <a:noAutofit/>
          </a:bodyPr>
          <a:lstStyle/>
          <a:p>
            <a:r>
              <a:rPr lang="ko-KR" altLang="en-US" sz="3200" dirty="0">
                <a:ea typeface="맑은 고딕"/>
              </a:rPr>
              <a:t>BFS 알고리즘</a:t>
            </a:r>
            <a:br>
              <a:rPr lang="en-US" altLang="ko-KR" sz="3200" dirty="0">
                <a:ea typeface="맑은 고딕"/>
              </a:rPr>
            </a:br>
            <a:r>
              <a:rPr lang="ko-KR" altLang="en-US" sz="3200" dirty="0">
                <a:ea typeface="맑은 고딕"/>
              </a:rPr>
              <a:t>구현 포인트</a:t>
            </a:r>
          </a:p>
        </p:txBody>
      </p:sp>
    </p:spTree>
    <p:extLst>
      <p:ext uri="{BB962C8B-B14F-4D97-AF65-F5344CB8AC3E}">
        <p14:creationId xmlns:p14="http://schemas.microsoft.com/office/powerpoint/2010/main" val="365446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CDF24-616D-4451-9F87-80F92F1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14505-00EA-4F4D-9C6D-F327559A6064}"/>
              </a:ext>
            </a:extLst>
          </p:cNvPr>
          <p:cNvSpPr txBox="1"/>
          <p:nvPr/>
        </p:nvSpPr>
        <p:spPr>
          <a:xfrm>
            <a:off x="2384555" y="1256221"/>
            <a:ext cx="55475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큐에서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빼고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큐에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넣어준다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A-&gt;B-&gt;D-&gt;F </a:t>
            </a:r>
            <a:r>
              <a:rPr lang="en-US" altLang="ko-KR" dirty="0" err="1">
                <a:ea typeface="맑은 고딕"/>
              </a:rPr>
              <a:t>경로가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생겼다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DA708-6D3F-457B-8857-1657EF6D9ED1}"/>
              </a:ext>
            </a:extLst>
          </p:cNvPr>
          <p:cNvSpPr txBox="1"/>
          <p:nvPr/>
        </p:nvSpPr>
        <p:spPr>
          <a:xfrm>
            <a:off x="2384555" y="3375707"/>
            <a:ext cx="57033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algun Gothic"/>
                <a:ea typeface="Malgun Gothic"/>
              </a:rPr>
              <a:t>E</a:t>
            </a:r>
            <a:r>
              <a:rPr lang="ko-KR" altLang="en-US" dirty="0">
                <a:latin typeface="Malgun Gothic"/>
                <a:ea typeface="Malgun Gothic"/>
              </a:rPr>
              <a:t>에서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인접한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C는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이미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지나온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위치기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때문에</a:t>
            </a:r>
            <a:r>
              <a:rPr lang="en-US" altLang="ko-KR" dirty="0">
                <a:latin typeface="Malgun Gothic"/>
                <a:ea typeface="Malgun Gothic"/>
              </a:rPr>
              <a:t> 갈 수 </a:t>
            </a:r>
            <a:r>
              <a:rPr lang="en-US" altLang="ko-KR" dirty="0" err="1">
                <a:latin typeface="Malgun Gothic"/>
                <a:ea typeface="Malgun Gothic"/>
              </a:rPr>
              <a:t>없으므로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</a:p>
          <a:p>
            <a:r>
              <a:rPr lang="en-US" altLang="ko-KR" dirty="0">
                <a:latin typeface="Malgun Gothic"/>
                <a:ea typeface="Malgun Gothic"/>
              </a:rPr>
              <a:t>A-&gt;C-&gt;E </a:t>
            </a:r>
            <a:r>
              <a:rPr lang="en-US" altLang="ko-KR" dirty="0" err="1">
                <a:latin typeface="Malgun Gothic"/>
                <a:ea typeface="Malgun Gothic"/>
              </a:rPr>
              <a:t>경로는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없어진다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118D00EC-0D02-4EAA-BDBB-92259507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8" y="1256221"/>
            <a:ext cx="1764565" cy="2139292"/>
          </a:xfrm>
          <a:prstGeom prst="rect">
            <a:avLst/>
          </a:prstGeom>
        </p:spPr>
      </p:pic>
      <p:pic>
        <p:nvPicPr>
          <p:cNvPr id="12" name="그림 12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5E5E62C7-E67E-4AC6-B606-68E331A8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2" y="3470634"/>
            <a:ext cx="1874581" cy="2130066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640578DC-4111-44A6-8044-F1006C0C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>
            <a:noAutofit/>
          </a:bodyPr>
          <a:lstStyle/>
          <a:p>
            <a:r>
              <a:rPr lang="ko-KR" altLang="en-US" sz="3200" dirty="0">
                <a:ea typeface="맑은 고딕"/>
              </a:rPr>
              <a:t>BFS 알고리즘</a:t>
            </a:r>
            <a:br>
              <a:rPr lang="en-US" altLang="ko-KR" sz="3200" dirty="0">
                <a:ea typeface="맑은 고딕"/>
              </a:rPr>
            </a:br>
            <a:r>
              <a:rPr lang="ko-KR" altLang="en-US" sz="3200" dirty="0">
                <a:ea typeface="맑은 고딕"/>
              </a:rPr>
              <a:t>구현 포인트</a:t>
            </a:r>
          </a:p>
        </p:txBody>
      </p:sp>
    </p:spTree>
    <p:extLst>
      <p:ext uri="{BB962C8B-B14F-4D97-AF65-F5344CB8AC3E}">
        <p14:creationId xmlns:p14="http://schemas.microsoft.com/office/powerpoint/2010/main" val="304706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CDF24-616D-4451-9F87-80F92F1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14505-00EA-4F4D-9C6D-F327559A6064}"/>
              </a:ext>
            </a:extLst>
          </p:cNvPr>
          <p:cNvSpPr txBox="1"/>
          <p:nvPr/>
        </p:nvSpPr>
        <p:spPr>
          <a:xfrm>
            <a:off x="2392876" y="1434628"/>
            <a:ext cx="55475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ea typeface="맑은 고딕"/>
              </a:rPr>
              <a:t>큐에서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F를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빼고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인접한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G와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I를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큐에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넣는다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en-US" altLang="ko-KR" err="1">
                <a:latin typeface="맑은 고딕"/>
                <a:ea typeface="맑은 고딕"/>
              </a:rPr>
              <a:t>이러한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과정을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반복하면서</a:t>
            </a:r>
            <a:r>
              <a:rPr lang="en-US" altLang="ko-KR">
                <a:latin typeface="맑은 고딕"/>
                <a:ea typeface="맑은 고딕"/>
              </a:rPr>
              <a:t>  </a:t>
            </a:r>
            <a:r>
              <a:rPr lang="en-US" altLang="ko-KR" err="1">
                <a:latin typeface="맑은 고딕"/>
                <a:ea typeface="맑은 고딕"/>
              </a:rPr>
              <a:t>도착지</a:t>
            </a:r>
            <a:r>
              <a:rPr lang="en-US" altLang="ko-KR">
                <a:latin typeface="맑은 고딕"/>
                <a:ea typeface="맑은 고딕"/>
              </a:rPr>
              <a:t> ☆에 </a:t>
            </a:r>
            <a:r>
              <a:rPr lang="en-US" altLang="ko-KR" err="1">
                <a:latin typeface="맑은 고딕"/>
                <a:ea typeface="맑은 고딕"/>
              </a:rPr>
              <a:t>도착하게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된다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endParaRPr lang="en-US" altLang="ko-KR">
              <a:latin typeface="맑은 고딕"/>
              <a:ea typeface="맑은 고딕"/>
            </a:endParaRPr>
          </a:p>
          <a:p>
            <a:r>
              <a:rPr lang="en-US" err="1">
                <a:latin typeface="Malgun Gothic"/>
                <a:ea typeface="Malgun Gothic"/>
              </a:rPr>
              <a:t>또한</a:t>
            </a:r>
            <a:r>
              <a:rPr lang="en-US">
                <a:latin typeface="Malgun Gothic"/>
                <a:ea typeface="Malgun Gothic"/>
              </a:rPr>
              <a:t>, </a:t>
            </a:r>
            <a:r>
              <a:rPr lang="en-US" altLang="ko-KR" err="1">
                <a:latin typeface="Malgun Gothic"/>
                <a:ea typeface="Malgun Gothic"/>
              </a:rPr>
              <a:t>Dequeue하는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위치</a:t>
            </a:r>
            <a:r>
              <a:rPr lang="ko-KR" altLang="en-US">
                <a:latin typeface="Malgun Gothic"/>
                <a:ea typeface="Malgun Gothic"/>
              </a:rPr>
              <a:t>와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인접한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것을</a:t>
            </a:r>
            <a:r>
              <a:rPr lang="en-US">
                <a:latin typeface="Malgun Gothic"/>
                <a:ea typeface="Malgun Gothic"/>
              </a:rPr>
              <a:t> ex)A-&gt;B</a:t>
            </a:r>
            <a:endParaRPr lang="en-US" altLang="ko-KR">
              <a:latin typeface="맑은 고딕"/>
              <a:ea typeface="맑은 고딕"/>
            </a:endParaRPr>
          </a:p>
          <a:p>
            <a:r>
              <a:rPr lang="ko-KR" altLang="en-US">
                <a:latin typeface="Malgun Gothic"/>
                <a:ea typeface="Malgun Gothic"/>
              </a:rPr>
              <a:t>연결리스트로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계속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이어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붙이면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나중에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목적지에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도착했을</a:t>
            </a:r>
            <a:r>
              <a:rPr lang="en-US">
                <a:latin typeface="Malgun Gothic"/>
                <a:ea typeface="Malgun Gothic"/>
              </a:rPr>
              <a:t> 때 </a:t>
            </a:r>
            <a:r>
              <a:rPr lang="en-US" err="1">
                <a:latin typeface="Malgun Gothic"/>
                <a:ea typeface="Malgun Gothic"/>
              </a:rPr>
              <a:t>어디를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거쳐서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목적지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까지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오게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되었는지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알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수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있게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된다</a:t>
            </a:r>
            <a:r>
              <a:rPr lang="en-US">
                <a:latin typeface="Malgun Gothic"/>
                <a:ea typeface="Malgun Gothic"/>
              </a:rPr>
              <a:t>.</a:t>
            </a:r>
            <a:endParaRPr lang="en-US">
              <a:ea typeface="맑은 고딕"/>
            </a:endParaRPr>
          </a:p>
          <a:p>
            <a:endParaRPr lang="en-US" altLang="ko-KR">
              <a:ea typeface="맑은 고딕"/>
            </a:endParaRP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20A1FFFB-548A-4D25-8370-B0178D65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0" y="1539994"/>
            <a:ext cx="1794466" cy="211634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EA4B8A-C38E-4D1B-B8FA-043F331B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>
            <a:noAutofit/>
          </a:bodyPr>
          <a:lstStyle/>
          <a:p>
            <a:r>
              <a:rPr lang="ko-KR" altLang="en-US" sz="3200" dirty="0">
                <a:ea typeface="맑은 고딕"/>
              </a:rPr>
              <a:t>BFS 알고리즘</a:t>
            </a:r>
            <a:br>
              <a:rPr lang="en-US" altLang="ko-KR" sz="3200" dirty="0">
                <a:ea typeface="맑은 고딕"/>
              </a:rPr>
            </a:br>
            <a:r>
              <a:rPr lang="ko-KR" altLang="en-US" sz="3200" dirty="0">
                <a:ea typeface="맑은 고딕"/>
              </a:rPr>
              <a:t>구현 포인트</a:t>
            </a:r>
          </a:p>
        </p:txBody>
      </p:sp>
    </p:spTree>
    <p:extLst>
      <p:ext uri="{BB962C8B-B14F-4D97-AF65-F5344CB8AC3E}">
        <p14:creationId xmlns:p14="http://schemas.microsoft.com/office/powerpoint/2010/main" val="353868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1FE33-73AE-4C4A-9FE7-F6177541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바른고딕" panose="020B0603020101020101"/>
              </a:rPr>
              <a:t>실행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4EA2F-8300-4AC8-A7DF-8463351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미로 알고리즘 - 우선법 (Right Hand on Wall)">
            <a:extLst>
              <a:ext uri="{FF2B5EF4-FFF2-40B4-BE49-F238E27FC236}">
                <a16:creationId xmlns:a16="http://schemas.microsoft.com/office/drawing/2014/main" id="{BF6C48F3-07D1-4141-B647-975F991C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7220"/>
            <a:ext cx="1295320" cy="12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A8CC69-1067-4617-813E-63E713D8F994}"/>
              </a:ext>
            </a:extLst>
          </p:cNvPr>
          <p:cNvSpPr txBox="1"/>
          <p:nvPr/>
        </p:nvSpPr>
        <p:spPr>
          <a:xfrm>
            <a:off x="1546840" y="390560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B17D7-623E-49E0-BD9D-FE94A88CCDFC}"/>
              </a:ext>
            </a:extLst>
          </p:cNvPr>
          <p:cNvSpPr txBox="1"/>
          <p:nvPr/>
        </p:nvSpPr>
        <p:spPr>
          <a:xfrm>
            <a:off x="541020" y="17526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서비스</a:t>
            </a:r>
            <a:endParaRPr lang="en-US" altLang="ko-KR" dirty="0"/>
          </a:p>
          <a:p>
            <a:r>
              <a:rPr lang="en-US" altLang="ko-KR" dirty="0"/>
              <a:t>-  Flow Chart</a:t>
            </a:r>
          </a:p>
          <a:p>
            <a:r>
              <a:rPr lang="en-US" altLang="ko-KR" dirty="0"/>
              <a:t>-  Story Board Result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깊이 우선 탐색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너비 우선 탐색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 포인트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실행 예시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29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DB014-C4AA-489B-8FA2-04D908CF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551D-7B9D-4656-99C1-FEBAC2B3A41E}"/>
              </a:ext>
            </a:extLst>
          </p:cNvPr>
          <p:cNvSpPr txBox="1"/>
          <p:nvPr/>
        </p:nvSpPr>
        <p:spPr>
          <a:xfrm>
            <a:off x="3635896" y="25651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674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84147"/>
              </p:ext>
            </p:extLst>
          </p:nvPr>
        </p:nvGraphicFramePr>
        <p:xfrm>
          <a:off x="275731" y="675489"/>
          <a:ext cx="8592538" cy="31359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v.0.1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2021-12-03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1~7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>
                          <a:solidFill>
                            <a:schemeClr val="bg1"/>
                          </a:solidFill>
                        </a:rPr>
                        <a:t>메인페이지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개발일정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서비스 개요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플로우 차트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스토리보드 예상 결과 작성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김소진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</a:rPr>
                        <a:t>황우신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2021-12-13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기획서비스 개요 수정 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김소진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</a:rPr>
                        <a:t>황우신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2021-12-13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전체 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Flow chart  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재구성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김소진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2021-12-13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Story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board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result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 재구성</a:t>
                      </a:r>
                      <a:endParaRPr lang="en-US" altLang="ko-KR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err="1">
                          <a:solidFill>
                            <a:schemeClr val="tx1"/>
                          </a:solidFill>
                        </a:rPr>
                        <a:t>황우신</a:t>
                      </a:r>
                      <a:endParaRPr lang="en-US" altLang="ko-KR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179512" y="345092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278196" y="412182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08" y="427718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-1" y="265212"/>
            <a:ext cx="914400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서비스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46935"/>
              </p:ext>
            </p:extLst>
          </p:nvPr>
        </p:nvGraphicFramePr>
        <p:xfrm>
          <a:off x="179512" y="731969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기획 서비스</a:t>
                      </a:r>
                      <a:endParaRPr lang="en-US" altLang="ko-KR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DFS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BFS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미로찾기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성능 비교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기획 배경</a:t>
                      </a:r>
                      <a:endParaRPr lang="en-US" altLang="ko-KR" sz="800" b="1"/>
                    </a:p>
                    <a:p>
                      <a:pPr algn="ctr" latinLnBrk="1"/>
                      <a:endParaRPr lang="en-US" altLang="ko-KR" sz="800" b="1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연결리스트를 활용한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스텍과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큐의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미로찾기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구현을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통해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어느쪽이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더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좋은지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비교 하기 위함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기획 목적</a:t>
                      </a:r>
                      <a:endParaRPr lang="en-US" altLang="ko-KR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성능비교를 한눈에 단 시간에 도출해낼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/>
                        <a:t>기대 효과</a:t>
                      </a:r>
                      <a:endParaRPr lang="en-US" altLang="ko-KR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연결리스트룰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이용한 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BFS,DFS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탐색의 이해를 </a:t>
                      </a:r>
                      <a:r>
                        <a:rPr lang="ko-KR" altLang="en-US" sz="800" baseline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도와줌</a:t>
                      </a:r>
                      <a:endParaRPr lang="en-US" altLang="ko-KR" sz="800" baseline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사용자가 입력한 미로 파일을 받아서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Stack(DFS)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탐색 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just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사용자가 입력한 미로 파일을 받아서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Queue(BFS)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탐색 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just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DFS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탐색과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BFS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탐색 성능 비교 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주요 사용자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연결리스트를 공부하는 컴퓨터과학과 학생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PC</a:t>
                      </a:r>
                      <a:endParaRPr lang="en-US" altLang="ko-KR" sz="800" baseline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  <p:pic>
        <p:nvPicPr>
          <p:cNvPr id="6" name="Picture 2" descr="미로 알고리즘 - 우선법 (Right Hand on Wall)">
            <a:extLst>
              <a:ext uri="{FF2B5EF4-FFF2-40B4-BE49-F238E27FC236}">
                <a16:creationId xmlns:a16="http://schemas.microsoft.com/office/drawing/2014/main" id="{19A2E2AD-F374-421B-854A-C5BBB926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385"/>
            <a:ext cx="648072" cy="63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907704" y="798564"/>
            <a:ext cx="4154480" cy="40326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>
                <a:latin typeface="Bodoni MT Black" panose="02070A03080606020203" pitchFamily="18" charset="0"/>
                <a:ea typeface="나눔바른고딕" panose="020B0603020101020101" pitchFamily="50" charset="-127"/>
                <a:cs typeface="Aharoni" panose="02010803020104030203" pitchFamily="2" charset="-79"/>
              </a:rPr>
              <a:t>Flow chart</a:t>
            </a:r>
            <a:endParaRPr lang="ko-KR" altLang="en-US" sz="3600">
              <a:latin typeface="Bodoni MT Black" panose="02070A03080606020203" pitchFamily="18" charset="0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  <p:pic>
        <p:nvPicPr>
          <p:cNvPr id="5" name="Picture 2" descr="미로 알고리즘 - 우선법 (Right Hand on Wall)">
            <a:extLst>
              <a:ext uri="{FF2B5EF4-FFF2-40B4-BE49-F238E27FC236}">
                <a16:creationId xmlns:a16="http://schemas.microsoft.com/office/drawing/2014/main" id="{7A7DB022-6DE7-46D0-A5DB-9D9389FE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5" y="221564"/>
            <a:ext cx="117387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4DF3DDA8-1891-4119-AC8F-A6FEF1CD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2" y="1923096"/>
            <a:ext cx="8618149" cy="30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1817001" y="1050551"/>
            <a:ext cx="4405516" cy="403265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개발일정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9342E-17A8-4505-964F-B3E5A5715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" y="1728545"/>
            <a:ext cx="8767933" cy="2500304"/>
          </a:xfrm>
          <a:prstGeom prst="rect">
            <a:avLst/>
          </a:prstGeom>
        </p:spPr>
      </p:pic>
      <p:pic>
        <p:nvPicPr>
          <p:cNvPr id="6" name="Picture 2" descr="미로 알고리즘 - 우선법 (Right Hand on Wall)">
            <a:extLst>
              <a:ext uri="{FF2B5EF4-FFF2-40B4-BE49-F238E27FC236}">
                <a16:creationId xmlns:a16="http://schemas.microsoft.com/office/drawing/2014/main" id="{843D63BB-62CC-4130-8CBF-935D11ED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6836"/>
            <a:ext cx="1271999" cy="12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9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BCAB28-FF07-41CE-9E0E-F050586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E73EF2-4B26-4644-88A6-85759682C052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164547C-6562-441D-AC94-FDCD601A0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022" y="24974"/>
            <a:ext cx="5112568" cy="952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>
                <a:latin typeface="Bodoni MT Black" panose="02070A03080606020203" pitchFamily="18" charset="0"/>
                <a:ea typeface="나눔바른고딕" panose="020B0603020101020101" pitchFamily="50" charset="-127"/>
                <a:cs typeface="Aharoni" panose="02010803020104030203" pitchFamily="2" charset="-79"/>
              </a:rPr>
              <a:t>Story board result</a:t>
            </a:r>
            <a:endParaRPr lang="ko-KR" altLang="en-US" sz="3600">
              <a:latin typeface="Bodoni MT Black" panose="02070A03080606020203" pitchFamily="18" charset="0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6EB282-A7FC-4C1B-8A1B-9D2AD0AE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9" y="3360259"/>
            <a:ext cx="2890414" cy="21068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3F1836-EFA0-49A0-9A49-92DB0C531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29" y="3344165"/>
            <a:ext cx="3089952" cy="21068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43DC86-D0FA-4305-A913-8E07C0F33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29" y="1218599"/>
            <a:ext cx="3089952" cy="2013455"/>
          </a:xfrm>
          <a:prstGeom prst="rect">
            <a:avLst/>
          </a:prstGeom>
        </p:spPr>
      </p:pic>
      <p:pic>
        <p:nvPicPr>
          <p:cNvPr id="9" name="Picture 2" descr="미로 알고리즘 - 우선법 (Right Hand on Wall)">
            <a:extLst>
              <a:ext uri="{FF2B5EF4-FFF2-40B4-BE49-F238E27FC236}">
                <a16:creationId xmlns:a16="http://schemas.microsoft.com/office/drawing/2014/main" id="{95DC9BDD-E90E-4659-B5E4-7FE4795B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45" y="1512052"/>
            <a:ext cx="117387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미로 알고리즘 - 우선법 (Right Hand on Wall)">
            <a:extLst>
              <a:ext uri="{FF2B5EF4-FFF2-40B4-BE49-F238E27FC236}">
                <a16:creationId xmlns:a16="http://schemas.microsoft.com/office/drawing/2014/main" id="{1DAAFA44-8B4F-4C53-BE56-78287C75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9" y="3729030"/>
            <a:ext cx="779340" cy="7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미로 알고리즘 - 우선법 (Right Hand on Wall)">
            <a:extLst>
              <a:ext uri="{FF2B5EF4-FFF2-40B4-BE49-F238E27FC236}">
                <a16:creationId xmlns:a16="http://schemas.microsoft.com/office/drawing/2014/main" id="{40052590-5E08-4759-9A12-57F79A19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49" y="3437134"/>
            <a:ext cx="834188" cy="7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미로 알고리즘 - 우선법 (Right Hand on Wall)">
            <a:extLst>
              <a:ext uri="{FF2B5EF4-FFF2-40B4-BE49-F238E27FC236}">
                <a16:creationId xmlns:a16="http://schemas.microsoft.com/office/drawing/2014/main" id="{8AB3B3F5-EE3F-42F1-9DE0-ADB90EEC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49" y="4192261"/>
            <a:ext cx="834187" cy="8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DE84E-4407-4FD2-AD8C-46AEC31C9E37}"/>
              </a:ext>
            </a:extLst>
          </p:cNvPr>
          <p:cNvSpPr txBox="1"/>
          <p:nvPr/>
        </p:nvSpPr>
        <p:spPr>
          <a:xfrm>
            <a:off x="5483430" y="3410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CD0F1-BCB3-4017-AFA6-71D075E81B84}"/>
              </a:ext>
            </a:extLst>
          </p:cNvPr>
          <p:cNvSpPr txBox="1"/>
          <p:nvPr/>
        </p:nvSpPr>
        <p:spPr>
          <a:xfrm>
            <a:off x="5598847" y="4216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C46D6189-D4F9-4F9B-B0D9-889D3C0F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8" y="1218598"/>
            <a:ext cx="2890414" cy="2013455"/>
          </a:xfrm>
        </p:spPr>
      </p:pic>
    </p:spTree>
    <p:extLst>
      <p:ext uri="{BB962C8B-B14F-4D97-AF65-F5344CB8AC3E}">
        <p14:creationId xmlns:p14="http://schemas.microsoft.com/office/powerpoint/2010/main" val="45685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C5B16-792B-47DA-9506-49384F46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깊이 우선 탐색 </a:t>
            </a:r>
            <a:b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  <a:t>(DFS, Depth-First Search)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0A74D-BCBE-4242-A7B1-F24D7F73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395006"/>
            <a:ext cx="6336704" cy="443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i="0">
                <a:solidFill>
                  <a:srgbClr val="555555"/>
                </a:solidFill>
                <a:effectLst/>
                <a:latin typeface="AppleSDGothicNeo"/>
              </a:rPr>
              <a:t>:</a:t>
            </a:r>
            <a:r>
              <a:rPr lang="ko-KR" altLang="en-US" sz="1600" b="1" i="0">
                <a:solidFill>
                  <a:srgbClr val="555555"/>
                </a:solidFill>
                <a:effectLst/>
                <a:latin typeface="AppleSDGothicNeo"/>
              </a:rPr>
              <a:t> 최대한 깊이 내려간 뒤</a:t>
            </a:r>
            <a:r>
              <a:rPr lang="en-US" altLang="ko-KR" sz="1600" b="1" i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600" b="1" i="0">
                <a:solidFill>
                  <a:srgbClr val="555555"/>
                </a:solidFill>
                <a:effectLst/>
                <a:latin typeface="AppleSDGothicNeo"/>
              </a:rPr>
              <a:t>더이상 깊이 갈 곳이 없을 경우 옆으로 이동</a:t>
            </a:r>
            <a:br>
              <a:rPr lang="ko-KR" altLang="en-US" sz="1600"/>
            </a:br>
            <a:endParaRPr lang="en-US" altLang="ko-KR" sz="1600"/>
          </a:p>
          <a:p>
            <a:endParaRPr lang="en-US" altLang="ko-KR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B0BB6-1025-46AD-9E1A-72F33B61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59F84-9AF9-4E51-A76D-042588DF500F}"/>
              </a:ext>
            </a:extLst>
          </p:cNvPr>
          <p:cNvSpPr txBox="1"/>
          <p:nvPr/>
        </p:nvSpPr>
        <p:spPr>
          <a:xfrm>
            <a:off x="179512" y="2047888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루트 노드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혹은 다른 임의의 노드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에서 시작해서 다음 분기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(branch)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넘어가기 전에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해당 분기를 완벽하게 탐색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하는 방식을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미로찾기를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할 때 최대한 한 방향으로 갈 수 있을 때까지 쭉 가다가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더 이상 갈 수 없게 되면 다시 가장 가까운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갈림길로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돌아와서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 갈림길부터 다시 다른 방향으로 탐색을 진행하는 것이 깊이 우선 탐색 방식이라고 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/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*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모든 노드를 방문하고자 하는 경우에 이 방법을 선택함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*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검색 속도 자체는 너비 우선 탐색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(BFS)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비해서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느림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13726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bg1">
                <a:lumMod val="72000"/>
                <a:lumOff val="28000"/>
              </a:schemeClr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EFC41-76B5-4B60-868E-5C112B6D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너비 우선 탐색 </a:t>
            </a:r>
            <a:b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  <a:t>(BFS, Breadth-First Search)</a:t>
            </a:r>
            <a:b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</a:b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EDFC0-618B-4DAA-9981-9AE7DC18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EFE4D-D9EA-499C-9308-0394FABF26A6}"/>
              </a:ext>
            </a:extLst>
          </p:cNvPr>
          <p:cNvSpPr txBox="1"/>
          <p:nvPr/>
        </p:nvSpPr>
        <p:spPr>
          <a:xfrm>
            <a:off x="1367967" y="1562100"/>
            <a:ext cx="625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최대한 넓게 이동한 다음</a:t>
            </a:r>
            <a:r>
              <a:rPr lang="en-US" altLang="ko-KR" b="1" i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더 이상 갈 수 없을 때 아래로 이동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28BC6-AB2B-4C5D-B574-949E23497F5D}"/>
              </a:ext>
            </a:extLst>
          </p:cNvPr>
          <p:cNvSpPr txBox="1"/>
          <p:nvPr/>
        </p:nvSpPr>
        <p:spPr>
          <a:xfrm>
            <a:off x="107504" y="2309773"/>
            <a:ext cx="8928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루트 노드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혹은 다른 임의의 노드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에서 시작해서 </a:t>
            </a:r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인접한 노드를 먼저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탐색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하는 방법으로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시작 정점으로부터 가까운 정점을 먼저 방문하고 멀리 떨어져 있는 정점을 나중에 방문하는 순회 방법입니다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주로 두 노드 사이의 </a:t>
            </a:r>
            <a:r>
              <a:rPr lang="ko-KR" altLang="en-US" b="1" i="0">
                <a:solidFill>
                  <a:srgbClr val="555555"/>
                </a:solidFill>
                <a:effectLst/>
                <a:latin typeface="AppleSDGothicNeo"/>
              </a:rPr>
              <a:t>최단 경로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를 찾고 싶을 때 이 방법을 선택합니다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ex)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지구 상에 존재하는 모든 친구 관계를 그래프로 표현한 후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Sam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과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Eddie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사이에 존재하는 경로를 찾는 경우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* 깊이 우선 탐색의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모든 친구 관계를 다 살펴봐야 할지도 모름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* 너비 우선 탐색의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SDGothicNeo"/>
              </a:rPr>
              <a:t>Sam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SDGothicNeo"/>
              </a:rPr>
              <a:t>과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 가까운 관계부터 탐색</a:t>
            </a:r>
          </a:p>
          <a:p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19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4D0C53F08EDE40A2A9DD012236BF5D" ma:contentTypeVersion="6" ma:contentTypeDescription="새 문서를 만듭니다." ma:contentTypeScope="" ma:versionID="130ae6fd96aba24b6433d3464f323347">
  <xsd:schema xmlns:xsd="http://www.w3.org/2001/XMLSchema" xmlns:xs="http://www.w3.org/2001/XMLSchema" xmlns:p="http://schemas.microsoft.com/office/2006/metadata/properties" xmlns:ns2="8e558315-b33f-43dd-9c20-c75581ebf306" targetNamespace="http://schemas.microsoft.com/office/2006/metadata/properties" ma:root="true" ma:fieldsID="c92db7e768453cd8a10413733aafc722" ns2:_="">
    <xsd:import namespace="8e558315-b33f-43dd-9c20-c75581ebf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58315-b33f-43dd-9c20-c75581ebf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020DE1-EB4A-41C3-9B58-584D634236EB}">
  <ds:schemaRefs>
    <ds:schemaRef ds:uri="8e558315-b33f-43dd-9c20-c75581ebf3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81711DD-C1DE-41B5-AC1F-A11A7A4872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6E67F4-2575-42D4-840D-747896ECD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894</Words>
  <Application>Microsoft Office PowerPoint</Application>
  <PresentationFormat>화면 슬라이드 쇼(16:10)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AppleSDGothicNeo</vt:lpstr>
      <vt:lpstr>KoPub돋움체 Medium</vt:lpstr>
      <vt:lpstr>Microsoft GothicNeo</vt:lpstr>
      <vt:lpstr>나눔고딕</vt:lpstr>
      <vt:lpstr>나눔고딕 ExtraBold</vt:lpstr>
      <vt:lpstr>나눔바른고딕</vt:lpstr>
      <vt:lpstr>Malgun Gothic</vt:lpstr>
      <vt:lpstr>Malgun Gothic</vt:lpstr>
      <vt:lpstr>Arial</vt:lpstr>
      <vt:lpstr>Bodoni MT Black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Story board result</vt:lpstr>
      <vt:lpstr>깊이 우선 탐색  (DFS, Depth-First Search)</vt:lpstr>
      <vt:lpstr>너비 우선 탐색  (BFS, Breadth-First Search) </vt:lpstr>
      <vt:lpstr>PowerPoint 프레젠테이션</vt:lpstr>
      <vt:lpstr>DFS VS BFS</vt:lpstr>
      <vt:lpstr>스택을 이용한 미로찾기 구현 포인트</vt:lpstr>
      <vt:lpstr>PowerPoint 프레젠테이션</vt:lpstr>
      <vt:lpstr>PowerPoint 프레젠테이션</vt:lpstr>
      <vt:lpstr>BFS 알고리즘 구현 포인트</vt:lpstr>
      <vt:lpstr>BFS 알고리즘 구현 포인트</vt:lpstr>
      <vt:lpstr>BFS 알고리즘 구현 포인트</vt:lpstr>
      <vt:lpstr>BFS 알고리즘 구현 포인트</vt:lpstr>
      <vt:lpstr>실행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황우신 (컴퓨터과학과)</cp:lastModifiedBy>
  <cp:revision>3</cp:revision>
  <cp:lastPrinted>2020-01-08T09:16:57Z</cp:lastPrinted>
  <dcterms:created xsi:type="dcterms:W3CDTF">2018-01-08T06:52:41Z</dcterms:created>
  <dcterms:modified xsi:type="dcterms:W3CDTF">2021-12-13T08:10:54Z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0x0101005C4D0C53F08EDE40A2A9DD012236BF5D</vt:lpwstr>
  </property>
</Properties>
</file>