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atural_language_process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1C44-E9D1-4B61-87EB-E7166C5F1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515" y="1041400"/>
            <a:ext cx="9001462" cy="2387600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  <a:latin typeface="Rockwell" panose="02060603020205020403" pitchFamily="18" charset="0"/>
                <a:cs typeface="Helvetica" panose="020B0604020202020204" pitchFamily="34" charset="0"/>
              </a:rPr>
              <a:t>STUDENT PERFORMANCE PREDICTION </a:t>
            </a:r>
            <a:endParaRPr lang="en-IN" b="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FE0B5-DC02-477A-BA99-B67CF8FB4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515" y="3946890"/>
            <a:ext cx="3396861" cy="174783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Mayur Pawar 	41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>
                <a:solidFill>
                  <a:srgbClr val="FF0000"/>
                </a:solidFill>
              </a:rPr>
              <a:t>Mahesh Pawar 	41</a:t>
            </a:r>
            <a:endParaRPr lang="en-IN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Pratik Chimte 	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EDA06-B7E4-4018-8BDB-983CF8C9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94" y="169863"/>
            <a:ext cx="1782505" cy="178250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052105C-1858-4AA6-9382-B9A68B18B1E4}"/>
              </a:ext>
            </a:extLst>
          </p:cNvPr>
          <p:cNvSpPr txBox="1">
            <a:spLocks/>
          </p:cNvSpPr>
          <p:nvPr/>
        </p:nvSpPr>
        <p:spPr>
          <a:xfrm>
            <a:off x="7856221" y="4082814"/>
            <a:ext cx="3196831" cy="9579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UNDER THE GUIDANCE OF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 Rashmi  jolhe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Tx/>
            </a:pP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9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2A16-A680-441A-9162-BB5D0D13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087" y="1968843"/>
            <a:ext cx="10353761" cy="1326321"/>
          </a:xfrm>
        </p:spPr>
        <p:txBody>
          <a:bodyPr>
            <a:noAutofit/>
          </a:bodyPr>
          <a:lstStyle/>
          <a:p>
            <a:pPr marL="203200" marR="0" lvl="0" indent="-203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5400" b="0" i="0" u="none" strike="noStrike" cap="none" dirty="0">
                <a:solidFill>
                  <a:srgbClr val="FFC000"/>
                </a:solidFill>
                <a:latin typeface="Rockwell"/>
                <a:ea typeface="Rockwell"/>
                <a:cs typeface="Rockwell"/>
                <a:sym typeface="Rockwell"/>
              </a:rPr>
              <a:t>Thank You !!!</a:t>
            </a:r>
            <a:br>
              <a:rPr lang="en-IN" sz="4000" b="0" i="0" u="none" strike="noStrike" cap="none" dirty="0">
                <a:solidFill>
                  <a:srgbClr val="FFC000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IN" sz="3200" b="0" i="0" u="none" strike="noStrike" cap="none" dirty="0">
                <a:solidFill>
                  <a:srgbClr val="FFC000"/>
                </a:solidFill>
                <a:latin typeface="Rockwell"/>
                <a:ea typeface="Rockwell"/>
                <a:cs typeface="Rockwell"/>
                <a:sym typeface="Rockwell"/>
              </a:rPr>
              <a:t>(any questions)</a:t>
            </a:r>
            <a:endParaRPr lang="en-IN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4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18E2-751D-401D-9CE6-363BFD7E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03639"/>
            <a:ext cx="10353761" cy="1326321"/>
          </a:xfrm>
        </p:spPr>
        <p:txBody>
          <a:bodyPr/>
          <a:lstStyle/>
          <a:p>
            <a:r>
              <a:rPr lang="en-US" sz="3200" b="1" cap="all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rPr>
              <a:t>Contents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691E-BA72-4B3F-AE5C-0A7C2160F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1432"/>
            <a:ext cx="10353762" cy="42015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What is Machine Learning?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Requirement Analysis and Data Gathering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SDLC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Problem faced and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Working of Final Product?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Question Answer about Project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36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33AD-07DD-45CC-A473-95B2CE4B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67" y="2557848"/>
            <a:ext cx="10234913" cy="1379867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dirty="0"/>
              <a:t>Why      						     student performance prediction ?</a:t>
            </a:r>
          </a:p>
        </p:txBody>
      </p:sp>
    </p:spTree>
    <p:extLst>
      <p:ext uri="{BB962C8B-B14F-4D97-AF65-F5344CB8AC3E}">
        <p14:creationId xmlns:p14="http://schemas.microsoft.com/office/powerpoint/2010/main" val="383081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F9DA-8CB6-43BF-A882-882287A4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5" y="2513562"/>
            <a:ext cx="10856870" cy="1830875"/>
          </a:xfrm>
        </p:spPr>
        <p:txBody>
          <a:bodyPr>
            <a:normAutofit/>
          </a:bodyPr>
          <a:lstStyle/>
          <a:p>
            <a:r>
              <a:rPr lang="en-IN" sz="4000" dirty="0"/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83132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809E-138A-4FA1-981F-41B3C63B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Factors on Predicting Student’s Performance</a:t>
            </a:r>
            <a:br>
              <a:rPr lang="en-US" sz="32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06540-7536-45F4-89FD-E5BCBA90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Actual Data</a:t>
            </a:r>
          </a:p>
          <a:p>
            <a:pPr algn="ctr"/>
            <a:r>
              <a:rPr lang="en-IN" sz="2800" dirty="0"/>
              <a:t>Machine Learning Model</a:t>
            </a:r>
          </a:p>
          <a:p>
            <a:pPr algn="ctr"/>
            <a:r>
              <a:rPr lang="en-IN" sz="2800" dirty="0"/>
              <a:t>User Interface</a:t>
            </a:r>
          </a:p>
          <a:p>
            <a:pPr algn="ctr"/>
            <a:r>
              <a:rPr lang="en-IN" sz="2800" dirty="0"/>
              <a:t>SDLC Model</a:t>
            </a:r>
          </a:p>
        </p:txBody>
      </p:sp>
    </p:spTree>
    <p:extLst>
      <p:ext uri="{BB962C8B-B14F-4D97-AF65-F5344CB8AC3E}">
        <p14:creationId xmlns:p14="http://schemas.microsoft.com/office/powerpoint/2010/main" val="48803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A460-E93A-442B-BC92-3F7D534C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VARIOUS ALGORITHMS APPROACHES OF STUDENT PREDICTION :</a:t>
            </a:r>
            <a:br>
              <a:rPr lang="en-US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97F5E-EBC6-4A6E-99F7-BAC1C248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96900" indent="-457200">
              <a:buSzPts val="1400"/>
              <a:buFont typeface="Wingdings" panose="05000000000000000000" pitchFamily="2" charset="2"/>
              <a:buChar char="v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31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en-US" sz="31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6900" indent="-457200">
              <a:buSzPts val="1400"/>
              <a:buFont typeface="Wingdings" panose="05000000000000000000" pitchFamily="2" charset="2"/>
              <a:buChar char="v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r>
              <a:rPr lang="en-US" sz="3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lang="en-US" sz="31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-US" sz="31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6900" indent="-457200">
              <a:lnSpc>
                <a:spcPct val="90000"/>
              </a:lnSpc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endParaRPr lang="en-US" sz="31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indent="-45720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3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6900" indent="-457200"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</a:t>
            </a:r>
          </a:p>
          <a:p>
            <a:pPr marL="596900" indent="-457200"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endParaRPr lang="en-US" sz="3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6900" indent="-457200">
              <a:lnSpc>
                <a:spcPct val="90000"/>
              </a:lnSpc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17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742F-2827-4712-8B85-4E91D283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WHAT IS OUR AIM?</a:t>
            </a:r>
            <a:br>
              <a:rPr lang="en-IN" sz="3600" b="1" i="0" strike="noStrike" cap="none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F6DA1-36AE-4438-92F2-89CEC0895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Determines whether the performance of students is good or bad using different attributes as data.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High accuracy.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Providing output in a Graphically manner to user .</a:t>
            </a: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>
              <a:lnSpc>
                <a:spcPct val="90000"/>
              </a:lnSpc>
              <a:buSzPts val="1400"/>
              <a:buFont typeface="Times New Roman"/>
              <a:buChar char="●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bring the benefits and impacts to students, educators and academic institutions</a:t>
            </a:r>
            <a:endParaRPr lang="en-US" sz="2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1176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A134-49ED-4D75-A548-CF3483C6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73178"/>
            <a:ext cx="10353761" cy="1326321"/>
          </a:xfrm>
        </p:spPr>
        <p:txBody>
          <a:bodyPr/>
          <a:lstStyle/>
          <a:p>
            <a:r>
              <a:rPr lang="en-IN" sz="4000" dirty="0"/>
              <a:t>Working</a:t>
            </a:r>
            <a:r>
              <a:rPr lang="en-IN" dirty="0"/>
              <a:t> of project</a:t>
            </a:r>
          </a:p>
        </p:txBody>
      </p:sp>
    </p:spTree>
    <p:extLst>
      <p:ext uri="{BB962C8B-B14F-4D97-AF65-F5344CB8AC3E}">
        <p14:creationId xmlns:p14="http://schemas.microsoft.com/office/powerpoint/2010/main" val="203704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22DE-789B-42F1-8C32-B57F86DC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E90B-DE32-4C42-B8EC-3881C423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0" i="0" dirty="0">
                <a:effectLst/>
                <a:latin typeface="arial" panose="020B0604020202020204" pitchFamily="34" charset="0"/>
              </a:rPr>
              <a:t>Natural language processing</a:t>
            </a:r>
            <a:endParaRPr lang="en-IN" sz="2800" b="0" i="0" dirty="0">
              <a:effectLst/>
              <a:latin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47864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91</TotalTime>
  <Words>166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</vt:lpstr>
      <vt:lpstr>Arial Black</vt:lpstr>
      <vt:lpstr>Bookman Old Style</vt:lpstr>
      <vt:lpstr>Rockwell</vt:lpstr>
      <vt:lpstr>Times New Roman</vt:lpstr>
      <vt:lpstr>Wingdings</vt:lpstr>
      <vt:lpstr>Wingdings 2</vt:lpstr>
      <vt:lpstr>Damask</vt:lpstr>
      <vt:lpstr>STUDENT PERFORMANCE PREDICTION </vt:lpstr>
      <vt:lpstr>Contents</vt:lpstr>
      <vt:lpstr>Why                 student performance prediction ?</vt:lpstr>
      <vt:lpstr>What is machine learning?</vt:lpstr>
      <vt:lpstr>Important Factors on Predicting Student’s Performance </vt:lpstr>
      <vt:lpstr>VARIOUS ALGORITHMS APPROACHES OF STUDENT PREDICTION : </vt:lpstr>
      <vt:lpstr>WHAT IS OUR AIM? </vt:lpstr>
      <vt:lpstr>Working of project</vt:lpstr>
      <vt:lpstr>Future scope</vt:lpstr>
      <vt:lpstr>Thank You !!! (any questions)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PERFORMANCE PREDICTION</dc:title>
  <dc:creator>Nobita Man</dc:creator>
  <cp:lastModifiedBy>Nobita Man</cp:lastModifiedBy>
  <cp:revision>10</cp:revision>
  <dcterms:created xsi:type="dcterms:W3CDTF">2021-04-13T17:18:19Z</dcterms:created>
  <dcterms:modified xsi:type="dcterms:W3CDTF">2021-04-16T05:22:33Z</dcterms:modified>
</cp:coreProperties>
</file>