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2" r:id="rId22"/>
    <p:sldId id="278" r:id="rId23"/>
    <p:sldId id="277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90" r:id="rId46"/>
    <p:sldId id="302" r:id="rId47"/>
    <p:sldId id="303" r:id="rId48"/>
    <p:sldId id="291" r:id="rId49"/>
    <p:sldId id="304" r:id="rId50"/>
    <p:sldId id="305" r:id="rId51"/>
    <p:sldId id="306" r:id="rId52"/>
    <p:sldId id="307" r:id="rId53"/>
    <p:sldId id="308" r:id="rId54"/>
    <p:sldId id="312" r:id="rId55"/>
    <p:sldId id="309" r:id="rId56"/>
    <p:sldId id="314" r:id="rId57"/>
    <p:sldId id="310" r:id="rId58"/>
    <p:sldId id="311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3DE4E-0CB0-464E-B151-8D9DA0D0B5E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1957C-DE1E-460C-AA87-6ADFFB68B39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whitespace</a:t>
          </a:r>
        </a:p>
      </dgm:t>
    </dgm:pt>
    <dgm:pt modelId="{F01E6358-9245-4ED2-A9B1-83B2C879F6F5}" type="parTrans" cxnId="{7286578F-5C61-417E-972C-19A67C69702A}">
      <dgm:prSet/>
      <dgm:spPr/>
      <dgm:t>
        <a:bodyPr/>
        <a:lstStyle/>
        <a:p>
          <a:endParaRPr lang="en-US"/>
        </a:p>
      </dgm:t>
    </dgm:pt>
    <dgm:pt modelId="{6FECF56C-0E4D-4EF2-A192-99CF6DAF3021}" type="sibTrans" cxnId="{7286578F-5C61-417E-972C-19A67C69702A}">
      <dgm:prSet/>
      <dgm:spPr/>
      <dgm:t>
        <a:bodyPr/>
        <a:lstStyle/>
        <a:p>
          <a:endParaRPr lang="en-US"/>
        </a:p>
      </dgm:t>
    </dgm:pt>
    <dgm:pt modelId="{3049F410-62D6-47A6-86EE-8B9877868A4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statements</a:t>
          </a:r>
        </a:p>
      </dgm:t>
    </dgm:pt>
    <dgm:pt modelId="{B83A5DB8-79AC-47BD-8391-8BBED6A22801}" type="parTrans" cxnId="{3C0AE38E-16D9-4ED9-A257-87D22BE28B80}">
      <dgm:prSet/>
      <dgm:spPr/>
      <dgm:t>
        <a:bodyPr/>
        <a:lstStyle/>
        <a:p>
          <a:endParaRPr lang="en-US"/>
        </a:p>
      </dgm:t>
    </dgm:pt>
    <dgm:pt modelId="{18FC167F-FCBA-4294-B420-C7268557E5A9}" type="sibTrans" cxnId="{3C0AE38E-16D9-4ED9-A257-87D22BE28B80}">
      <dgm:prSet/>
      <dgm:spPr/>
      <dgm:t>
        <a:bodyPr/>
        <a:lstStyle/>
        <a:p>
          <a:endParaRPr lang="en-US"/>
        </a:p>
      </dgm:t>
    </dgm:pt>
    <dgm:pt modelId="{1BE316B7-380D-43BE-BD47-FABC37433020}">
      <dgm:prSet phldrT="[Text]"/>
      <dgm:spPr>
        <a:solidFill>
          <a:srgbClr val="CC66FF"/>
        </a:solidFill>
      </dgm:spPr>
      <dgm:t>
        <a:bodyPr/>
        <a:lstStyle/>
        <a:p>
          <a:r>
            <a:rPr lang="en-US" dirty="0"/>
            <a:t>identifiers</a:t>
          </a:r>
        </a:p>
      </dgm:t>
    </dgm:pt>
    <dgm:pt modelId="{2ABF7166-C98C-4217-8249-0443167CAA4F}" type="parTrans" cxnId="{DED426D0-9C84-498A-95DF-5E406911E86D}">
      <dgm:prSet/>
      <dgm:spPr/>
      <dgm:t>
        <a:bodyPr/>
        <a:lstStyle/>
        <a:p>
          <a:endParaRPr lang="en-US"/>
        </a:p>
      </dgm:t>
    </dgm:pt>
    <dgm:pt modelId="{7ED2C0AD-7210-4066-8EF5-4443CEC455C3}" type="sibTrans" cxnId="{DED426D0-9C84-498A-95DF-5E406911E86D}">
      <dgm:prSet/>
      <dgm:spPr/>
      <dgm:t>
        <a:bodyPr/>
        <a:lstStyle/>
        <a:p>
          <a:endParaRPr lang="en-US"/>
        </a:p>
      </dgm:t>
    </dgm:pt>
    <dgm:pt modelId="{848D037B-1409-438A-9EE4-D6B5D970E47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comments</a:t>
          </a:r>
        </a:p>
      </dgm:t>
    </dgm:pt>
    <dgm:pt modelId="{533784A9-2752-41CB-A146-5EAFCB0F006C}" type="parTrans" cxnId="{6E83BC17-29C2-4D19-81FC-AC6032918AB9}">
      <dgm:prSet/>
      <dgm:spPr/>
      <dgm:t>
        <a:bodyPr/>
        <a:lstStyle/>
        <a:p>
          <a:endParaRPr lang="en-US"/>
        </a:p>
      </dgm:t>
    </dgm:pt>
    <dgm:pt modelId="{894F2207-1043-4684-9465-EE063FAAA1EE}" type="sibTrans" cxnId="{6E83BC17-29C2-4D19-81FC-AC6032918AB9}">
      <dgm:prSet/>
      <dgm:spPr/>
      <dgm:t>
        <a:bodyPr/>
        <a:lstStyle/>
        <a:p>
          <a:endParaRPr lang="en-US"/>
        </a:p>
      </dgm:t>
    </dgm:pt>
    <dgm:pt modelId="{0C135EBF-3F81-4CFE-8C33-B3160E8FE26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Expressions</a:t>
          </a:r>
        </a:p>
      </dgm:t>
    </dgm:pt>
    <dgm:pt modelId="{048D00C8-E7E3-4B69-BAB1-D23CD6240320}" type="parTrans" cxnId="{6E21714E-6204-4571-B961-B4DB599B3953}">
      <dgm:prSet/>
      <dgm:spPr/>
      <dgm:t>
        <a:bodyPr/>
        <a:lstStyle/>
        <a:p>
          <a:endParaRPr lang="en-US"/>
        </a:p>
      </dgm:t>
    </dgm:pt>
    <dgm:pt modelId="{04DCEA5D-A22B-4116-A410-B09E57467401}" type="sibTrans" cxnId="{6E21714E-6204-4571-B961-B4DB599B3953}">
      <dgm:prSet/>
      <dgm:spPr/>
      <dgm:t>
        <a:bodyPr/>
        <a:lstStyle/>
        <a:p>
          <a:endParaRPr lang="en-US"/>
        </a:p>
      </dgm:t>
    </dgm:pt>
    <dgm:pt modelId="{ABFF0759-5E94-4FA4-B957-FBE5BFC12295}">
      <dgm:prSet/>
      <dgm:spPr/>
      <dgm:t>
        <a:bodyPr/>
        <a:lstStyle/>
        <a:p>
          <a:r>
            <a:rPr lang="en-US"/>
            <a:t>keywords</a:t>
          </a:r>
        </a:p>
      </dgm:t>
    </dgm:pt>
    <dgm:pt modelId="{F31BD1DD-F8E2-4EC6-B6E9-FFEB6D91F4D4}" type="parTrans" cxnId="{23100FD0-9F09-4D31-BAA7-FEDF489A0E9B}">
      <dgm:prSet/>
      <dgm:spPr/>
      <dgm:t>
        <a:bodyPr/>
        <a:lstStyle/>
        <a:p>
          <a:endParaRPr lang="en-US"/>
        </a:p>
      </dgm:t>
    </dgm:pt>
    <dgm:pt modelId="{6329D26D-1A15-47E3-9D70-297C3707C858}" type="sibTrans" cxnId="{23100FD0-9F09-4D31-BAA7-FEDF489A0E9B}">
      <dgm:prSet/>
      <dgm:spPr/>
      <dgm:t>
        <a:bodyPr/>
        <a:lstStyle/>
        <a:p>
          <a:endParaRPr lang="en-US"/>
        </a:p>
      </dgm:t>
    </dgm:pt>
    <dgm:pt modelId="{F01AB7A6-5A87-4A5A-9A0E-DF562772AFCE}" type="pres">
      <dgm:prSet presAssocID="{72C3DE4E-0CB0-464E-B151-8D9DA0D0B5E9}" presName="diagram" presStyleCnt="0">
        <dgm:presLayoutVars>
          <dgm:dir/>
          <dgm:resizeHandles val="exact"/>
        </dgm:presLayoutVars>
      </dgm:prSet>
      <dgm:spPr/>
    </dgm:pt>
    <dgm:pt modelId="{3DBA8B49-68AD-49A3-B01A-D848CDDAD83F}" type="pres">
      <dgm:prSet presAssocID="{5981957C-DE1E-460C-AA87-6ADFFB68B39E}" presName="node" presStyleLbl="node1" presStyleIdx="0" presStyleCnt="6">
        <dgm:presLayoutVars>
          <dgm:bulletEnabled val="1"/>
        </dgm:presLayoutVars>
      </dgm:prSet>
      <dgm:spPr/>
    </dgm:pt>
    <dgm:pt modelId="{246064A1-E233-40DD-9058-6B27FE7010A2}" type="pres">
      <dgm:prSet presAssocID="{6FECF56C-0E4D-4EF2-A192-99CF6DAF3021}" presName="sibTrans" presStyleCnt="0"/>
      <dgm:spPr/>
    </dgm:pt>
    <dgm:pt modelId="{AF1FC485-11CD-4880-9492-9999CE2D6893}" type="pres">
      <dgm:prSet presAssocID="{3049F410-62D6-47A6-86EE-8B9877868A4A}" presName="node" presStyleLbl="node1" presStyleIdx="1" presStyleCnt="6">
        <dgm:presLayoutVars>
          <dgm:bulletEnabled val="1"/>
        </dgm:presLayoutVars>
      </dgm:prSet>
      <dgm:spPr/>
    </dgm:pt>
    <dgm:pt modelId="{EC77EDE9-9515-4B05-BE21-124320EF43BD}" type="pres">
      <dgm:prSet presAssocID="{18FC167F-FCBA-4294-B420-C7268557E5A9}" presName="sibTrans" presStyleCnt="0"/>
      <dgm:spPr/>
    </dgm:pt>
    <dgm:pt modelId="{D2C38D42-9A12-4BA5-A93F-0ED539E3FE10}" type="pres">
      <dgm:prSet presAssocID="{1BE316B7-380D-43BE-BD47-FABC37433020}" presName="node" presStyleLbl="node1" presStyleIdx="2" presStyleCnt="6">
        <dgm:presLayoutVars>
          <dgm:bulletEnabled val="1"/>
        </dgm:presLayoutVars>
      </dgm:prSet>
      <dgm:spPr/>
    </dgm:pt>
    <dgm:pt modelId="{24ABB798-500D-44B9-858A-A1200FF51773}" type="pres">
      <dgm:prSet presAssocID="{7ED2C0AD-7210-4066-8EF5-4443CEC455C3}" presName="sibTrans" presStyleCnt="0"/>
      <dgm:spPr/>
    </dgm:pt>
    <dgm:pt modelId="{F4E61820-F443-4FEF-859C-4CF2C89076DA}" type="pres">
      <dgm:prSet presAssocID="{848D037B-1409-438A-9EE4-D6B5D970E470}" presName="node" presStyleLbl="node1" presStyleIdx="3" presStyleCnt="6">
        <dgm:presLayoutVars>
          <dgm:bulletEnabled val="1"/>
        </dgm:presLayoutVars>
      </dgm:prSet>
      <dgm:spPr/>
    </dgm:pt>
    <dgm:pt modelId="{F001DC6B-8F10-4DE6-BA20-5A11AB16648F}" type="pres">
      <dgm:prSet presAssocID="{894F2207-1043-4684-9465-EE063FAAA1EE}" presName="sibTrans" presStyleCnt="0"/>
      <dgm:spPr/>
    </dgm:pt>
    <dgm:pt modelId="{66910A33-5EB4-45B9-AC90-AC1AB6528E89}" type="pres">
      <dgm:prSet presAssocID="{0C135EBF-3F81-4CFE-8C33-B3160E8FE262}" presName="node" presStyleLbl="node1" presStyleIdx="4" presStyleCnt="6">
        <dgm:presLayoutVars>
          <dgm:bulletEnabled val="1"/>
        </dgm:presLayoutVars>
      </dgm:prSet>
      <dgm:spPr/>
    </dgm:pt>
    <dgm:pt modelId="{C0BCFEF9-0D05-4D0B-8141-6DFB234A172D}" type="pres">
      <dgm:prSet presAssocID="{04DCEA5D-A22B-4116-A410-B09E57467401}" presName="sibTrans" presStyleCnt="0"/>
      <dgm:spPr/>
    </dgm:pt>
    <dgm:pt modelId="{268078D9-5D33-4E89-89E9-E79ED4037F9D}" type="pres">
      <dgm:prSet presAssocID="{ABFF0759-5E94-4FA4-B957-FBE5BFC12295}" presName="node" presStyleLbl="node1" presStyleIdx="5" presStyleCnt="6">
        <dgm:presLayoutVars>
          <dgm:bulletEnabled val="1"/>
        </dgm:presLayoutVars>
      </dgm:prSet>
      <dgm:spPr/>
    </dgm:pt>
  </dgm:ptLst>
  <dgm:cxnLst>
    <dgm:cxn modelId="{6E83BC17-29C2-4D19-81FC-AC6032918AB9}" srcId="{72C3DE4E-0CB0-464E-B151-8D9DA0D0B5E9}" destId="{848D037B-1409-438A-9EE4-D6B5D970E470}" srcOrd="3" destOrd="0" parTransId="{533784A9-2752-41CB-A146-5EAFCB0F006C}" sibTransId="{894F2207-1043-4684-9465-EE063FAAA1EE}"/>
    <dgm:cxn modelId="{03B32440-1C18-40D5-9FB4-25A67EC279C2}" type="presOf" srcId="{ABFF0759-5E94-4FA4-B957-FBE5BFC12295}" destId="{268078D9-5D33-4E89-89E9-E79ED4037F9D}" srcOrd="0" destOrd="0" presId="urn:microsoft.com/office/officeart/2005/8/layout/default"/>
    <dgm:cxn modelId="{C02E0465-C120-4E49-BDB7-1F633110122A}" type="presOf" srcId="{848D037B-1409-438A-9EE4-D6B5D970E470}" destId="{F4E61820-F443-4FEF-859C-4CF2C89076DA}" srcOrd="0" destOrd="0" presId="urn:microsoft.com/office/officeart/2005/8/layout/default"/>
    <dgm:cxn modelId="{0018D247-AF61-473D-BB6C-101F721925F0}" type="presOf" srcId="{0C135EBF-3F81-4CFE-8C33-B3160E8FE262}" destId="{66910A33-5EB4-45B9-AC90-AC1AB6528E89}" srcOrd="0" destOrd="0" presId="urn:microsoft.com/office/officeart/2005/8/layout/default"/>
    <dgm:cxn modelId="{6E21714E-6204-4571-B961-B4DB599B3953}" srcId="{72C3DE4E-0CB0-464E-B151-8D9DA0D0B5E9}" destId="{0C135EBF-3F81-4CFE-8C33-B3160E8FE262}" srcOrd="4" destOrd="0" parTransId="{048D00C8-E7E3-4B69-BAB1-D23CD6240320}" sibTransId="{04DCEA5D-A22B-4116-A410-B09E57467401}"/>
    <dgm:cxn modelId="{3C0AE38E-16D9-4ED9-A257-87D22BE28B80}" srcId="{72C3DE4E-0CB0-464E-B151-8D9DA0D0B5E9}" destId="{3049F410-62D6-47A6-86EE-8B9877868A4A}" srcOrd="1" destOrd="0" parTransId="{B83A5DB8-79AC-47BD-8391-8BBED6A22801}" sibTransId="{18FC167F-FCBA-4294-B420-C7268557E5A9}"/>
    <dgm:cxn modelId="{7286578F-5C61-417E-972C-19A67C69702A}" srcId="{72C3DE4E-0CB0-464E-B151-8D9DA0D0B5E9}" destId="{5981957C-DE1E-460C-AA87-6ADFFB68B39E}" srcOrd="0" destOrd="0" parTransId="{F01E6358-9245-4ED2-A9B1-83B2C879F6F5}" sibTransId="{6FECF56C-0E4D-4EF2-A192-99CF6DAF3021}"/>
    <dgm:cxn modelId="{68769BAA-F3B5-41FA-BED5-3D59149B36DF}" type="presOf" srcId="{72C3DE4E-0CB0-464E-B151-8D9DA0D0B5E9}" destId="{F01AB7A6-5A87-4A5A-9A0E-DF562772AFCE}" srcOrd="0" destOrd="0" presId="urn:microsoft.com/office/officeart/2005/8/layout/default"/>
    <dgm:cxn modelId="{23100FD0-9F09-4D31-BAA7-FEDF489A0E9B}" srcId="{72C3DE4E-0CB0-464E-B151-8D9DA0D0B5E9}" destId="{ABFF0759-5E94-4FA4-B957-FBE5BFC12295}" srcOrd="5" destOrd="0" parTransId="{F31BD1DD-F8E2-4EC6-B6E9-FFEB6D91F4D4}" sibTransId="{6329D26D-1A15-47E3-9D70-297C3707C858}"/>
    <dgm:cxn modelId="{DED426D0-9C84-498A-95DF-5E406911E86D}" srcId="{72C3DE4E-0CB0-464E-B151-8D9DA0D0B5E9}" destId="{1BE316B7-380D-43BE-BD47-FABC37433020}" srcOrd="2" destOrd="0" parTransId="{2ABF7166-C98C-4217-8249-0443167CAA4F}" sibTransId="{7ED2C0AD-7210-4066-8EF5-4443CEC455C3}"/>
    <dgm:cxn modelId="{4C5CC0D2-F1E0-45D3-8CD9-4096F4E91C42}" type="presOf" srcId="{5981957C-DE1E-460C-AA87-6ADFFB68B39E}" destId="{3DBA8B49-68AD-49A3-B01A-D848CDDAD83F}" srcOrd="0" destOrd="0" presId="urn:microsoft.com/office/officeart/2005/8/layout/default"/>
    <dgm:cxn modelId="{FF1492D5-F770-4496-B47C-7A7A27D377EB}" type="presOf" srcId="{3049F410-62D6-47A6-86EE-8B9877868A4A}" destId="{AF1FC485-11CD-4880-9492-9999CE2D6893}" srcOrd="0" destOrd="0" presId="urn:microsoft.com/office/officeart/2005/8/layout/default"/>
    <dgm:cxn modelId="{7D3291E1-E23F-4E55-9A15-AA9F7026DE6B}" type="presOf" srcId="{1BE316B7-380D-43BE-BD47-FABC37433020}" destId="{D2C38D42-9A12-4BA5-A93F-0ED539E3FE10}" srcOrd="0" destOrd="0" presId="urn:microsoft.com/office/officeart/2005/8/layout/default"/>
    <dgm:cxn modelId="{7C81D3BD-8F15-434A-B33C-30A6ABC147BB}" type="presParOf" srcId="{F01AB7A6-5A87-4A5A-9A0E-DF562772AFCE}" destId="{3DBA8B49-68AD-49A3-B01A-D848CDDAD83F}" srcOrd="0" destOrd="0" presId="urn:microsoft.com/office/officeart/2005/8/layout/default"/>
    <dgm:cxn modelId="{2885910E-A489-46B7-81D8-C4508C32EF8D}" type="presParOf" srcId="{F01AB7A6-5A87-4A5A-9A0E-DF562772AFCE}" destId="{246064A1-E233-40DD-9058-6B27FE7010A2}" srcOrd="1" destOrd="0" presId="urn:microsoft.com/office/officeart/2005/8/layout/default"/>
    <dgm:cxn modelId="{1C60D552-BDA6-4A2E-B145-F81F3DD91F10}" type="presParOf" srcId="{F01AB7A6-5A87-4A5A-9A0E-DF562772AFCE}" destId="{AF1FC485-11CD-4880-9492-9999CE2D6893}" srcOrd="2" destOrd="0" presId="urn:microsoft.com/office/officeart/2005/8/layout/default"/>
    <dgm:cxn modelId="{2A093C5B-314D-4148-8762-BA7FCA807EBA}" type="presParOf" srcId="{F01AB7A6-5A87-4A5A-9A0E-DF562772AFCE}" destId="{EC77EDE9-9515-4B05-BE21-124320EF43BD}" srcOrd="3" destOrd="0" presId="urn:microsoft.com/office/officeart/2005/8/layout/default"/>
    <dgm:cxn modelId="{A1AFDDFC-1832-441C-9A9D-FBF758BA4596}" type="presParOf" srcId="{F01AB7A6-5A87-4A5A-9A0E-DF562772AFCE}" destId="{D2C38D42-9A12-4BA5-A93F-0ED539E3FE10}" srcOrd="4" destOrd="0" presId="urn:microsoft.com/office/officeart/2005/8/layout/default"/>
    <dgm:cxn modelId="{E3BB0FA4-7CEC-4C36-80E8-A8C6DD0CB7D4}" type="presParOf" srcId="{F01AB7A6-5A87-4A5A-9A0E-DF562772AFCE}" destId="{24ABB798-500D-44B9-858A-A1200FF51773}" srcOrd="5" destOrd="0" presId="urn:microsoft.com/office/officeart/2005/8/layout/default"/>
    <dgm:cxn modelId="{D1B385A9-CA52-4E94-8889-72D82C9A9477}" type="presParOf" srcId="{F01AB7A6-5A87-4A5A-9A0E-DF562772AFCE}" destId="{F4E61820-F443-4FEF-859C-4CF2C89076DA}" srcOrd="6" destOrd="0" presId="urn:microsoft.com/office/officeart/2005/8/layout/default"/>
    <dgm:cxn modelId="{056177D8-18BE-48E2-848B-00C235354C7C}" type="presParOf" srcId="{F01AB7A6-5A87-4A5A-9A0E-DF562772AFCE}" destId="{F001DC6B-8F10-4DE6-BA20-5A11AB16648F}" srcOrd="7" destOrd="0" presId="urn:microsoft.com/office/officeart/2005/8/layout/default"/>
    <dgm:cxn modelId="{C185C96C-D3CE-4A38-855B-9AD3BA42F192}" type="presParOf" srcId="{F01AB7A6-5A87-4A5A-9A0E-DF562772AFCE}" destId="{66910A33-5EB4-45B9-AC90-AC1AB6528E89}" srcOrd="8" destOrd="0" presId="urn:microsoft.com/office/officeart/2005/8/layout/default"/>
    <dgm:cxn modelId="{82147364-EE9A-4C53-B422-35F9D854FF7A}" type="presParOf" srcId="{F01AB7A6-5A87-4A5A-9A0E-DF562772AFCE}" destId="{C0BCFEF9-0D05-4D0B-8141-6DFB234A172D}" srcOrd="9" destOrd="0" presId="urn:microsoft.com/office/officeart/2005/8/layout/default"/>
    <dgm:cxn modelId="{38BF5D4A-B771-4670-A71E-A3FB60E5C695}" type="presParOf" srcId="{F01AB7A6-5A87-4A5A-9A0E-DF562772AFCE}" destId="{268078D9-5D33-4E89-89E9-E79ED4037F9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8B49-68AD-49A3-B01A-D848CDDAD83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whitespace</a:t>
          </a:r>
        </a:p>
      </dsp:txBody>
      <dsp:txXfrm>
        <a:off x="1221978" y="2645"/>
        <a:ext cx="2706687" cy="1624012"/>
      </dsp:txXfrm>
    </dsp:sp>
    <dsp:sp modelId="{AF1FC485-11CD-4880-9492-9999CE2D6893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statements</a:t>
          </a:r>
        </a:p>
      </dsp:txBody>
      <dsp:txXfrm>
        <a:off x="4199334" y="2645"/>
        <a:ext cx="2706687" cy="1624012"/>
      </dsp:txXfrm>
    </dsp:sp>
    <dsp:sp modelId="{D2C38D42-9A12-4BA5-A93F-0ED539E3FE10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rgbClr val="CC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identifiers</a:t>
          </a:r>
        </a:p>
      </dsp:txBody>
      <dsp:txXfrm>
        <a:off x="1221978" y="1897327"/>
        <a:ext cx="2706687" cy="1624012"/>
      </dsp:txXfrm>
    </dsp:sp>
    <dsp:sp modelId="{F4E61820-F443-4FEF-859C-4CF2C89076DA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comments</a:t>
          </a:r>
        </a:p>
      </dsp:txBody>
      <dsp:txXfrm>
        <a:off x="4199334" y="1897327"/>
        <a:ext cx="2706687" cy="1624012"/>
      </dsp:txXfrm>
    </dsp:sp>
    <dsp:sp modelId="{66910A33-5EB4-45B9-AC90-AC1AB6528E89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Expressions</a:t>
          </a:r>
        </a:p>
      </dsp:txBody>
      <dsp:txXfrm>
        <a:off x="1221978" y="3792008"/>
        <a:ext cx="2706687" cy="1624012"/>
      </dsp:txXfrm>
    </dsp:sp>
    <dsp:sp modelId="{268078D9-5D33-4E89-89E9-E79ED4037F9D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keywords</a:t>
          </a:r>
        </a:p>
      </dsp:txBody>
      <dsp:txXfrm>
        <a:off x="4199334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04FD99-2609-4CF5-8B3C-578457E3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974A9-4E2B-4610-85AE-436C44BA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52" y="455630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Author:Imelda</a:t>
            </a:r>
            <a:r>
              <a:rPr lang="en-US" dirty="0"/>
              <a:t> </a:t>
            </a:r>
            <a:r>
              <a:rPr lang="en-US" dirty="0" err="1"/>
              <a:t>Doharta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0F571350-2712-E393-CD5B-9AFD50403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7" r="-1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19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6764-41E6-42A5-BD2B-6F88EB2C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5EF1-DE26-4275-BF1D-573F791A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722932" cy="4841505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integer dan floating-point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integer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memory, </a:t>
            </a:r>
            <a:r>
              <a:rPr lang="en-US" dirty="0" err="1"/>
              <a:t>karena</a:t>
            </a:r>
            <a:r>
              <a:rPr lang="en-US" dirty="0"/>
              <a:t> floating point </a:t>
            </a:r>
            <a:r>
              <a:rPr lang="en-US" dirty="0" err="1"/>
              <a:t>menggunakan</a:t>
            </a:r>
            <a:r>
              <a:rPr lang="en-US" dirty="0"/>
              <a:t> memory 2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integer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Not a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FF98F-FD42-4E9B-87EA-789B640D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0" y="2588303"/>
            <a:ext cx="2148026" cy="60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5E31C-44F8-4384-A583-CE920368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8" y="2588303"/>
            <a:ext cx="2380094" cy="84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60797-FCF2-4AB9-8346-19E5F1D4C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61" y="5161011"/>
            <a:ext cx="5006636" cy="61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E5399-2719-4085-BBCB-BA855AA5E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005" y="5779527"/>
            <a:ext cx="5110616" cy="470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0FA16-4A2F-4EF7-B6A2-63F5755C9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1" y="2590522"/>
            <a:ext cx="3362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F3D-23B8-49F6-8D77-F9F09CD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D52C-3A8D-4EAA-B694-247098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diawali</a:t>
            </a:r>
            <a:r>
              <a:rPr lang="en-US" dirty="0"/>
              <a:t> dan </a:t>
            </a:r>
            <a:r>
              <a:rPr lang="en-US" dirty="0" err="1"/>
              <a:t>diakhiri</a:t>
            </a:r>
            <a:r>
              <a:rPr lang="en-US" dirty="0"/>
              <a:t> single quote </a:t>
            </a:r>
            <a:r>
              <a:rPr lang="en-US" dirty="0" err="1"/>
              <a:t>atau</a:t>
            </a:r>
            <a:r>
              <a:rPr lang="en-US" dirty="0"/>
              <a:t> double quote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F220-089E-4B5E-9973-7E41FF3A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4" y="2915444"/>
            <a:ext cx="6345592" cy="81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29A20-6411-4EFD-933F-04A0685A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4" y="3784941"/>
            <a:ext cx="6326542" cy="48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BCA27-D8E4-4FBA-BDF2-141E8D4A7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46"/>
          <a:stretch/>
        </p:blipFill>
        <p:spPr>
          <a:xfrm>
            <a:off x="756544" y="4352047"/>
            <a:ext cx="2031044" cy="754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FB42E-E7E2-4D31-8BA1-C5AC42CB0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773"/>
          <a:stretch/>
        </p:blipFill>
        <p:spPr>
          <a:xfrm>
            <a:off x="742582" y="5230352"/>
            <a:ext cx="2045006" cy="107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6E8CE-85D3-424A-AAE5-34E861B84F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783"/>
          <a:stretch/>
        </p:blipFill>
        <p:spPr>
          <a:xfrm>
            <a:off x="7511342" y="2915444"/>
            <a:ext cx="2777878" cy="123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48B2A-4ABD-4C4E-958F-53751EFC6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556" y="4259416"/>
            <a:ext cx="39147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9A21C-63FF-489B-8FB0-D7955BDD2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556" y="5446884"/>
            <a:ext cx="450532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F3452-B43F-40B1-9986-CD4C1E078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8865" y="249585"/>
            <a:ext cx="4457700" cy="141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FA19-301C-4D62-9601-742FFBE92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9008" y="4322765"/>
            <a:ext cx="3228975" cy="2162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CA301-98E1-43B1-B32F-90B0E2060D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2105" y="258157"/>
            <a:ext cx="32861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38750C-3192-4F79-AB53-B91623B9DE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2105" y="926230"/>
            <a:ext cx="3286125" cy="6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1F3D-23B8-49F6-8D77-F9F09CD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D52C-3A8D-4EAA-B694-247098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ECA301-98E1-43B1-B32F-90B0E206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674746"/>
            <a:ext cx="32861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38750C-3192-4F79-AB53-B91623B9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411733"/>
            <a:ext cx="3286125" cy="655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7A9D8-5DE2-4BF2-B38C-CB549720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080866"/>
            <a:ext cx="4438650" cy="714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40F6F2-A52A-4D0B-8D32-E2F95DAC0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77" y="3830032"/>
            <a:ext cx="4419600" cy="1409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8A1D19-16C5-4D44-822B-39EC18F57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77" y="5249257"/>
            <a:ext cx="5343525" cy="140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84685-1E5B-4D4D-84AB-E2D3B943A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777" y="1690688"/>
            <a:ext cx="466725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F09D92-9BF2-4839-9213-E66DEDEA7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777" y="3016251"/>
            <a:ext cx="4169776" cy="210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999D41-684F-4D70-94D2-A8A85D97E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665" y="140178"/>
            <a:ext cx="4667250" cy="1428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EFD347-1C16-4AF5-91CF-1A598AFCEA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627" y="5167312"/>
            <a:ext cx="4629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5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568B-6DF3-4E06-83D2-87756FD9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4E2A-E8AC-4625-B2B3-1A20E8A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Boolean </a:t>
            </a:r>
            <a:r>
              <a:rPr lang="en-US" dirty="0" err="1"/>
              <a:t>hanya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</a:t>
            </a:r>
          </a:p>
          <a:p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Boolean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873F3-5B64-455A-8EA0-A2888791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825625"/>
            <a:ext cx="46863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81B73-C9E6-4829-8C32-CD949221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7" y="3008938"/>
            <a:ext cx="5742835" cy="2515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25785-DCDF-47FB-8C07-309E39E1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4001294"/>
            <a:ext cx="4676112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520-9071-44A3-97DA-52D672B5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D934-27AC-42FE-A981-C8197D50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Integer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D3003-11E8-406C-A95C-259CAB14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2" y="2495457"/>
            <a:ext cx="7983662" cy="10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621D-682E-461E-B576-F5C5908C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52EB-8F6C-431F-8E6C-F126CA8F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Kumpulan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propertis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propertis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 dan </a:t>
            </a:r>
            <a:r>
              <a:rPr lang="en-US" dirty="0" err="1"/>
              <a:t>nilainya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akses</a:t>
            </a:r>
            <a:r>
              <a:rPr lang="en-US" dirty="0"/>
              <a:t> data pada Object Type: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dot notation (.)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(</a:t>
            </a:r>
            <a:r>
              <a:rPr lang="en-US" dirty="0" err="1"/>
              <a:t>membaca</a:t>
            </a:r>
            <a:r>
              <a:rPr lang="en-US" dirty="0"/>
              <a:t>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49DB4-0786-4C2F-BB70-5F3E5BA7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95" y="414266"/>
            <a:ext cx="6310692" cy="56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EFC3C-ED41-4259-AB6A-529046C9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2" y="1198809"/>
            <a:ext cx="643224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8E901-8082-473B-863B-94CE8AE3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973" y="2891685"/>
            <a:ext cx="4696160" cy="281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6F9F0-BB43-4D85-B898-A23AACE0F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67" y="4900559"/>
            <a:ext cx="34766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04387-6CF6-44B6-81BC-304ADB60F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83" y="5925839"/>
            <a:ext cx="45434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78603E-2104-4EFC-B67C-6C8FA2F2A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54" y="5735644"/>
            <a:ext cx="6124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7A67-9248-415B-A76E-CEA6380F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E8D9E-7BDE-42D5-8B0C-7A49B5CC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7694"/>
            <a:ext cx="4038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C6B59-297E-4577-9A62-6AFEB845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83100"/>
            <a:ext cx="29432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9D5F1-1421-464F-AB98-EF46A3B2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56" y="3429000"/>
            <a:ext cx="50292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814A0-0D32-4AEB-9519-BEE3FA0A2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345906"/>
            <a:ext cx="25241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BD2DF-A7A1-4BA2-B16E-C2346904A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50" y="1916782"/>
            <a:ext cx="5200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CF4-1B6E-4834-86B7-F8865CF5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pada stack dan heap memory</a:t>
            </a:r>
          </a:p>
          <a:p>
            <a:r>
              <a:rPr lang="en-US" dirty="0"/>
              <a:t>Stack memory </a:t>
            </a:r>
            <a:r>
              <a:rPr lang="en-US" dirty="0" err="1"/>
              <a:t>menyimpan</a:t>
            </a:r>
            <a:r>
              <a:rPr lang="en-US" dirty="0"/>
              <a:t> variable yang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fix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9E527-DBD5-462B-A44A-1AF6FA2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7275"/>
            <a:ext cx="250507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D7EA2-9E67-4DC9-939F-7C72B1EE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278" y="3597275"/>
            <a:ext cx="2060172" cy="28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CF4-1B6E-4834-86B7-F8865CF5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propertisnya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 heap memory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2224-5E45-46CA-911F-A154D699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9" y="2898836"/>
            <a:ext cx="282892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AF5E-44E6-4DF7-910E-57B18F60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54" y="2898836"/>
            <a:ext cx="5819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A074E-8FED-493F-A923-EDDD0402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22" y="1479396"/>
            <a:ext cx="595744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3C1C5-5743-415F-8B35-BAFD93F9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39" y="1479396"/>
            <a:ext cx="220980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4379B-2AB0-4CFD-8D1A-C0EBF9E6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61" y="2751308"/>
            <a:ext cx="1498077" cy="2400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91E7E-C159-4BF3-B66C-DC15FD2E1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865" y="1456847"/>
            <a:ext cx="2743200" cy="15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33B18-BDE0-4185-9522-4313B5D2D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007" y="3225199"/>
            <a:ext cx="1569058" cy="2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62CC-8535-4941-BACC-4DA32521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B0B-B954-4B25-B006-D88F43B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0014"/>
            <a:ext cx="10722932" cy="4351338"/>
          </a:xfrm>
        </p:spPr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mencakup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1A577F-F02E-4058-95D4-EF531ADAD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47501"/>
              </p:ext>
            </p:extLst>
          </p:nvPr>
        </p:nvGraphicFramePr>
        <p:xfrm>
          <a:off x="4428971" y="13363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76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7D25-F87E-4B44-8D5F-5EE1B53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555E6-B247-4EBD-9A47-30598E04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8910"/>
            <a:ext cx="3819525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F9B8D-3B71-4C04-8064-190701AB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98" y="1400175"/>
            <a:ext cx="4667250" cy="202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5407C5-905D-4958-90EA-8CE689CF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97" y="3621718"/>
            <a:ext cx="4667249" cy="20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0A5989-D90A-456E-86A0-7687CF4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visibility dan accessibility pada variable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scope: Global, Local, dan Block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var,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global </a:t>
            </a:r>
            <a:r>
              <a:rPr lang="en-US" dirty="0" err="1"/>
              <a:t>atau</a:t>
            </a:r>
            <a:r>
              <a:rPr lang="en-US" dirty="0"/>
              <a:t> local.</a:t>
            </a:r>
          </a:p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global</a:t>
            </a:r>
          </a:p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 local</a:t>
            </a:r>
          </a:p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let dan const, let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scopenya</a:t>
            </a:r>
            <a:r>
              <a:rPr lang="en-US" dirty="0"/>
              <a:t>. Let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const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object</a:t>
            </a:r>
          </a:p>
          <a:p>
            <a:r>
              <a:rPr lang="en-US" dirty="0"/>
              <a:t>Scope let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block. </a:t>
            </a:r>
            <a:r>
              <a:rPr lang="en-US" dirty="0" err="1"/>
              <a:t>Dalam</a:t>
            </a:r>
            <a:r>
              <a:rPr lang="en-US" dirty="0"/>
              <a:t> block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6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51E76A-2079-43E0-8DF8-AA8DEEB6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588"/>
          <a:stretch/>
        </p:blipFill>
        <p:spPr>
          <a:xfrm>
            <a:off x="233451" y="4408423"/>
            <a:ext cx="2583918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80354-FFF7-4C0F-846C-A5BA9626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7" y="4447338"/>
            <a:ext cx="5954258" cy="2045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28D66-B127-41B7-888C-61FEF133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1" y="1543836"/>
            <a:ext cx="4264456" cy="2657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8832B-DB5D-46EC-8428-9F4D7E0E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38" y="1521978"/>
            <a:ext cx="37338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7DA37-FB69-4A00-BC56-0706100F8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253" y="1521978"/>
            <a:ext cx="2897295" cy="44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6D790-DE05-4009-AD20-F9878114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95" y="1894875"/>
            <a:ext cx="47244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29B1F-D321-4F0C-970E-39AB3F42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66" y="1894875"/>
            <a:ext cx="6657744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C491E-D67E-42A3-ACFE-216D8179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9" y="4400010"/>
            <a:ext cx="567727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EEB7-DF57-408C-8EB9-2C99FDAE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937" y="4400010"/>
            <a:ext cx="4991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FA7-41D1-467D-A90D-F2C44C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CBC123-0AAF-4862-A377-14D388D8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32" y="4075906"/>
            <a:ext cx="789622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E3760-1836-498D-BFF3-706162C4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2894"/>
            <a:ext cx="702945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5C311-B215-4CEB-B8C0-411E0D89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59" y="2855843"/>
            <a:ext cx="4347098" cy="29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yang </a:t>
            </a:r>
            <a:r>
              <a:rPr lang="en-US" dirty="0" err="1"/>
              <a:t>dijumlahkan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yang </a:t>
            </a:r>
            <a:r>
              <a:rPr lang="en-US" dirty="0" err="1"/>
              <a:t>dijumlahkan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64BF6-ECD7-462C-9928-F616DB93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9" y="4258106"/>
            <a:ext cx="4728331" cy="21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Remainder Operator,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%</a:t>
            </a:r>
          </a:p>
          <a:p>
            <a:r>
              <a:rPr lang="en-US" dirty="0"/>
              <a:t>Hasil remainder operator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bagi</a:t>
            </a:r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javascript</a:t>
            </a:r>
            <a:r>
              <a:rPr lang="en-US" dirty="0"/>
              <a:t> remainder (%)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modulus (mod)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AE6A7-DA92-4C92-A49A-D7C43A45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5" y="3573417"/>
            <a:ext cx="7430756" cy="30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559-E0C3-46AC-BF9C-D0CC6D73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091344" cy="4351338"/>
          </a:xfrm>
        </p:spPr>
        <p:txBody>
          <a:bodyPr/>
          <a:lstStyle/>
          <a:p>
            <a:r>
              <a:rPr lang="en-US" dirty="0"/>
              <a:t>Assignment Operator</a:t>
            </a:r>
          </a:p>
          <a:p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8C08F-0ED2-49EF-8F35-74AC49BD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14" y="1431208"/>
            <a:ext cx="5592966" cy="5140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3B5DC-6D35-4AC1-B621-37A04BED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0" y="3488558"/>
            <a:ext cx="439102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77AFB-1645-4ED9-9215-F43863B0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20" y="4587875"/>
            <a:ext cx="3455974" cy="18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0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33C56-1B63-4ED2-AC44-9DE678201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44" y="1585966"/>
            <a:ext cx="4505325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E0282B-96D6-4A88-A0E3-736C25E9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80" y="1585966"/>
            <a:ext cx="217170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CA297-775F-4806-982D-48897E4A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480" y="2648010"/>
            <a:ext cx="2171700" cy="108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BB62E-DBAD-4CE5-9AB9-120DF3C32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891" y="1620235"/>
            <a:ext cx="1943100" cy="209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BB4C9A-493D-430C-A7D6-FD26D947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562" y="1585966"/>
            <a:ext cx="2147392" cy="1334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79D6F-BD38-4300-8610-7CB79C8FC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825" y="3909522"/>
            <a:ext cx="1648349" cy="1489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46C3F-47C1-4383-BCD6-2F3648CD6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230" y="3909522"/>
            <a:ext cx="2057400" cy="1419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A073B-C25C-4ABF-B011-20DD73FCF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686" y="3909522"/>
            <a:ext cx="2543175" cy="1019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CA264-5B81-4C85-9BD0-AF9B30179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858" y="5022634"/>
            <a:ext cx="2543175" cy="8164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2AE809-A040-4661-80D2-18101B976D4A}"/>
              </a:ext>
            </a:extLst>
          </p:cNvPr>
          <p:cNvSpPr txBox="1"/>
          <p:nvPr/>
        </p:nvSpPr>
        <p:spPr>
          <a:xfrm>
            <a:off x="457199" y="6005847"/>
            <a:ext cx="1124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+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– </a:t>
            </a:r>
            <a:r>
              <a:rPr lang="en-US" b="1" dirty="0" err="1">
                <a:solidFill>
                  <a:schemeClr val="bg1"/>
                </a:solidFill>
              </a:rPr>
              <a:t>hanya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menconvert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</a:t>
            </a:r>
            <a:r>
              <a:rPr lang="en-US" b="1" dirty="0">
                <a:solidFill>
                  <a:schemeClr val="bg1"/>
                </a:solidFill>
              </a:rPr>
              <a:t> number, dan unary – </a:t>
            </a:r>
            <a:r>
              <a:rPr lang="en-US" b="1" dirty="0" err="1">
                <a:solidFill>
                  <a:schemeClr val="bg1"/>
                </a:solidFill>
              </a:rPr>
              <a:t>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mengubah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menjadi</a:t>
            </a:r>
            <a:r>
              <a:rPr lang="en-US" b="1" dirty="0">
                <a:solidFill>
                  <a:schemeClr val="bg1"/>
                </a:solidFill>
              </a:rPr>
              <a:t> negative </a:t>
            </a:r>
            <a:r>
              <a:rPr lang="en-US" b="1" dirty="0" err="1">
                <a:solidFill>
                  <a:schemeClr val="bg1"/>
                </a:solidFill>
              </a:rPr>
              <a:t>setelah</a:t>
            </a:r>
            <a:r>
              <a:rPr lang="en-US" b="1" dirty="0">
                <a:solidFill>
                  <a:schemeClr val="bg1"/>
                </a:solidFill>
              </a:rPr>
              <a:t> convert </a:t>
            </a:r>
            <a:r>
              <a:rPr lang="en-US" b="1" dirty="0" err="1">
                <a:solidFill>
                  <a:schemeClr val="bg1"/>
                </a:solidFill>
              </a:rPr>
              <a:t>ke</a:t>
            </a:r>
            <a:r>
              <a:rPr lang="en-US" b="1" dirty="0">
                <a:solidFill>
                  <a:schemeClr val="bg1"/>
                </a:solidFill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373698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B5C-1620-4417-A08A-11E66E1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617-ACDD-4D51-B0C3-84507005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387483" cy="4351338"/>
          </a:xfrm>
        </p:spPr>
        <p:txBody>
          <a:bodyPr/>
          <a:lstStyle/>
          <a:p>
            <a:r>
              <a:rPr lang="en-US" dirty="0"/>
              <a:t>Comparison Operators</a:t>
            </a:r>
          </a:p>
          <a:p>
            <a:r>
              <a:rPr lang="en-US" dirty="0" err="1"/>
              <a:t>Membandingkan</a:t>
            </a:r>
            <a:r>
              <a:rPr lang="en-US" dirty="0"/>
              <a:t> string </a:t>
            </a:r>
            <a:r>
              <a:rPr lang="en-US" dirty="0" err="1"/>
              <a:t>mengacu</a:t>
            </a:r>
            <a:r>
              <a:rPr lang="en-US" dirty="0"/>
              <a:t> pada Unicode https://en.wikipedia.org/wiki/List_of_Unicode_characters </a:t>
            </a:r>
          </a:p>
          <a:p>
            <a:r>
              <a:rPr lang="en-US" dirty="0"/>
              <a:t>strict equal dan not strict equal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76E13-1837-4E99-BECC-6F323D39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01" y="1372865"/>
            <a:ext cx="4227937" cy="3341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D14A9-1EE2-4EE5-9155-FB914385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061" y="4912159"/>
            <a:ext cx="3124200" cy="1619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C6EF90-6A0F-4E30-B94C-F786512E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47" y="5029570"/>
            <a:ext cx="5032885" cy="17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3471-4AA1-4BF5-BF1F-446190BE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0563D-DA47-4718-8785-985BD9E86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819" y="2388586"/>
            <a:ext cx="10278579" cy="89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07920-34EA-4C13-86F7-56AB0BB3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19" y="3833072"/>
            <a:ext cx="10278579" cy="2626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813B-A678-49DF-84D3-EBE54B74768A}"/>
              </a:ext>
            </a:extLst>
          </p:cNvPr>
          <p:cNvSpPr txBox="1"/>
          <p:nvPr/>
        </p:nvSpPr>
        <p:spPr>
          <a:xfrm>
            <a:off x="1216241" y="1930574"/>
            <a:ext cx="22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Tanpa</a:t>
            </a:r>
            <a:r>
              <a:rPr lang="en-US" b="1" dirty="0">
                <a:solidFill>
                  <a:schemeClr val="bg1"/>
                </a:solidFill>
              </a:rPr>
              <a:t> Whitespace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1E90B-67A8-45C3-88E6-7284FAF95D5E}"/>
              </a:ext>
            </a:extLst>
          </p:cNvPr>
          <p:cNvSpPr txBox="1"/>
          <p:nvPr/>
        </p:nvSpPr>
        <p:spPr>
          <a:xfrm>
            <a:off x="1216241" y="3429000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Whitespace</a:t>
            </a:r>
          </a:p>
        </p:txBody>
      </p:sp>
    </p:spTree>
    <p:extLst>
      <p:ext uri="{BB962C8B-B14F-4D97-AF65-F5344CB8AC3E}">
        <p14:creationId xmlns:p14="http://schemas.microsoft.com/office/powerpoint/2010/main" val="69728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7983-C5AB-4424-B5BF-F6F6C90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49B4-8F3F-4FEC-AC0E-10D3CCFB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3 Logical Operator,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! (Logical NOT)</a:t>
            </a:r>
          </a:p>
          <a:p>
            <a:pPr lvl="1"/>
            <a:r>
              <a:rPr lang="en-US" dirty="0"/>
              <a:t>&amp;&amp; (Logical AND)</a:t>
            </a:r>
          </a:p>
          <a:p>
            <a:pPr lvl="1"/>
            <a:r>
              <a:rPr lang="en-US" dirty="0"/>
              <a:t>|| (Logical OR)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C47F-D843-4262-A20B-9B568897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5" y="4001294"/>
            <a:ext cx="300037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D990D-1C00-441A-9C56-F088D8C2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85" y="2357438"/>
            <a:ext cx="397192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A76C8-7E42-484D-B367-80FE3156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2357438"/>
            <a:ext cx="4291628" cy="198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8F436-526F-4B1A-9ECA-8081A052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4580031"/>
            <a:ext cx="4280708" cy="19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5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BBAC-8289-4FFA-BC2F-A6372AD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Covention</a:t>
            </a:r>
            <a:r>
              <a:rPr lang="en-US" dirty="0"/>
              <a:t>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1DA-EBFD-4B3F-BD89-686EC13F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551747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case-sensitive,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dibedakan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camel case</a:t>
            </a:r>
          </a:p>
          <a:p>
            <a:r>
              <a:rPr lang="en-US" dirty="0" err="1"/>
              <a:t>Selain</a:t>
            </a:r>
            <a:r>
              <a:rPr lang="en-US" dirty="0"/>
              <a:t> camel case </a:t>
            </a:r>
            <a:r>
              <a:rPr lang="en-US" dirty="0" err="1"/>
              <a:t>ada</a:t>
            </a:r>
            <a:r>
              <a:rPr lang="en-US" dirty="0"/>
              <a:t> snake case (</a:t>
            </a:r>
            <a:r>
              <a:rPr lang="en-US" dirty="0" err="1"/>
              <a:t>pakai</a:t>
            </a:r>
            <a:r>
              <a:rPr lang="en-US" dirty="0"/>
              <a:t> underscore) </a:t>
            </a:r>
            <a:r>
              <a:rPr lang="en-US" dirty="0" err="1"/>
              <a:t>atau</a:t>
            </a:r>
            <a:r>
              <a:rPr lang="en-US" dirty="0"/>
              <a:t> pascal case (</a:t>
            </a:r>
            <a:r>
              <a:rPr lang="en-US" dirty="0" err="1"/>
              <a:t>mirip</a:t>
            </a:r>
            <a:r>
              <a:rPr lang="en-US" dirty="0"/>
              <a:t> camel case)</a:t>
            </a:r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(</a:t>
            </a:r>
            <a:r>
              <a:rPr lang="en-US" dirty="0" err="1"/>
              <a:t>informatif</a:t>
            </a:r>
            <a:r>
              <a:rPr lang="en-US" dirty="0"/>
              <a:t>)</a:t>
            </a:r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F8AB4-0CEA-4E23-9EB3-D9ED5725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73" y="1853607"/>
            <a:ext cx="280035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828D9-B86A-4E1D-8997-1D202826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21" y="1853607"/>
            <a:ext cx="2752725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9B99E-CCA8-4ECA-833B-075B88F1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5722"/>
            <a:ext cx="3823390" cy="2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BBAC-8289-4FFA-BC2F-A6372AD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Covention</a:t>
            </a:r>
            <a:r>
              <a:rPr lang="en-US" dirty="0"/>
              <a:t> Name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1DA-EBFD-4B3F-BD89-686EC13F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5638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 type constant Upper Snake Case,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en-US" dirty="0"/>
          </a:p>
          <a:p>
            <a:r>
              <a:rPr lang="en-US" dirty="0" err="1"/>
              <a:t>Penamaan</a:t>
            </a:r>
            <a:r>
              <a:rPr lang="en-US" dirty="0"/>
              <a:t> class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pascal case</a:t>
            </a:r>
          </a:p>
          <a:p>
            <a:r>
              <a:rPr lang="en-US" dirty="0" err="1"/>
              <a:t>Penamaan</a:t>
            </a:r>
            <a:r>
              <a:rPr lang="en-US" dirty="0"/>
              <a:t> method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case sensitive,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semua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AB5C-1C56-483C-AB88-8EF3FFC3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95" y="1825625"/>
            <a:ext cx="5534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6725-13CD-4FD1-8DF8-FDB8CFB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5C1-1B8D-44F6-9D73-7BF7C539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type data </a:t>
            </a:r>
            <a:r>
              <a:rPr lang="en-US" dirty="0" err="1"/>
              <a:t>menjadi</a:t>
            </a:r>
            <a:r>
              <a:rPr lang="en-US" dirty="0"/>
              <a:t> type data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Bisa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implicit dan </a:t>
            </a:r>
            <a:r>
              <a:rPr lang="en-US" dirty="0" err="1"/>
              <a:t>secara</a:t>
            </a:r>
            <a:r>
              <a:rPr lang="en-US" dirty="0"/>
              <a:t> explicit</a:t>
            </a:r>
          </a:p>
          <a:p>
            <a:r>
              <a:rPr lang="en-US" dirty="0" err="1"/>
              <a:t>Secara</a:t>
            </a:r>
            <a:r>
              <a:rPr lang="en-US" dirty="0"/>
              <a:t> implicit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ekseskusi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Coersion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explicit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developer,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type casting</a:t>
            </a:r>
          </a:p>
        </p:txBody>
      </p:sp>
    </p:spTree>
    <p:extLst>
      <p:ext uri="{BB962C8B-B14F-4D97-AF65-F5344CB8AC3E}">
        <p14:creationId xmlns:p14="http://schemas.microsoft.com/office/powerpoint/2010/main" val="35071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671569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statements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block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ekspresi</a:t>
            </a:r>
            <a:endParaRPr lang="en-US" dirty="0"/>
          </a:p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maintain </a:t>
            </a:r>
            <a:r>
              <a:rPr lang="en-US" dirty="0" err="1"/>
              <a:t>kode</a:t>
            </a:r>
            <a:r>
              <a:rPr lang="en-US" dirty="0"/>
              <a:t> program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46E6-C5E5-4625-9BB6-DACA148D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55" y="1949884"/>
            <a:ext cx="2752725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ADEF1-EDDB-423E-B83B-8199C243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255" y="3123545"/>
            <a:ext cx="2634357" cy="1048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110A6-3A71-4CB4-BC11-8BEEA9698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35" y="1899153"/>
            <a:ext cx="2037554" cy="3059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7ACB-1047-45DD-A684-2975AAC35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256" y="4358093"/>
            <a:ext cx="2760738" cy="11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dirty="0"/>
              <a:t>Nested If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IF </a:t>
            </a:r>
            <a:r>
              <a:rPr lang="en-US" dirty="0" err="1"/>
              <a:t>didalam</a:t>
            </a:r>
            <a:r>
              <a:rPr lang="en-US" dirty="0"/>
              <a:t> IF</a:t>
            </a:r>
          </a:p>
          <a:p>
            <a:r>
              <a:rPr lang="en-US" dirty="0" err="1"/>
              <a:t>Sebisa</a:t>
            </a:r>
            <a:r>
              <a:rPr lang="en-US" dirty="0"/>
              <a:t> </a:t>
            </a:r>
            <a:r>
              <a:rPr lang="en-US" dirty="0" err="1"/>
              <a:t>mengkin</a:t>
            </a:r>
            <a:r>
              <a:rPr lang="en-US" dirty="0"/>
              <a:t> </a:t>
            </a:r>
            <a:r>
              <a:rPr lang="en-US" dirty="0" err="1"/>
              <a:t>menhindari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Nested if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ACD9D-658B-4183-BC54-CCA45EB6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" y="3071813"/>
            <a:ext cx="4143375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5E7BE-5FA4-40ED-9167-5817EB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03" y="3071813"/>
            <a:ext cx="4823967" cy="29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7656990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endParaRPr lang="en-US" dirty="0"/>
          </a:p>
          <a:p>
            <a:r>
              <a:rPr lang="en-US" dirty="0" err="1"/>
              <a:t>Penggunaan</a:t>
            </a:r>
            <a:r>
              <a:rPr lang="en-US" dirty="0"/>
              <a:t> IF..ELSE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False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FA54A-1ACF-4D3F-9360-B741105D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4" y="4445000"/>
            <a:ext cx="2238375" cy="204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572E0-1EDB-4BFE-90AA-01C08CB5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664" y="1758156"/>
            <a:ext cx="3419475" cy="4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91622-AD66-458B-A1F6-548B2F61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14" y="4375689"/>
            <a:ext cx="4840213" cy="21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5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706427" cy="4351338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IF..ELSE..IF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A39E-9ED7-4432-B18C-7A6E40E0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9" y="3792127"/>
            <a:ext cx="2694930" cy="298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ECFA3-3620-4202-8A83-6885BA44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32" y="1443974"/>
            <a:ext cx="3669066" cy="5369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B9DD7-CDE5-49E7-9738-4DD85FEE0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69" y="1432838"/>
            <a:ext cx="3569517" cy="53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8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dirty="0"/>
              <a:t>Ternary 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IF..ELSE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1C6C0-B2A5-49A9-A952-A149A6D1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1" y="2320170"/>
            <a:ext cx="2219787" cy="233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8E355-192F-4886-9A2E-C2482E28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75" y="2978393"/>
            <a:ext cx="5559624" cy="166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B445A-B4CA-4F9A-8443-3C8FE0AD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1" y="5241930"/>
            <a:ext cx="4377137" cy="1481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EF477-C709-4C31-BD01-638FBB60C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75" y="2320170"/>
            <a:ext cx="4992856" cy="566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FC7671-7D54-466D-8523-83F695650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31" y="4717793"/>
            <a:ext cx="72580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F4DD4-4393-471A-96CB-979B1094B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731" y="4777657"/>
            <a:ext cx="3749845" cy="685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0C72E-95C9-40DE-9E41-8A752535C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818" y="5511563"/>
            <a:ext cx="6323455" cy="12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2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6090" cy="234688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SWITCH CASE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block</a:t>
            </a:r>
          </a:p>
          <a:p>
            <a:r>
              <a:rPr lang="en-US" dirty="0"/>
              <a:t>Switch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case</a:t>
            </a:r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IF..ELSE..IF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A1C20-D2DA-470C-B3F1-1E9BCA46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18" y="1355523"/>
            <a:ext cx="2614958" cy="4653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4F76D-5845-4839-B9ED-9DDDC413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04" y="1355523"/>
            <a:ext cx="3316296" cy="5291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3C430-03A9-4A25-AEE5-7DABA1D3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9" y="4001293"/>
            <a:ext cx="3182181" cy="27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D6CA-82A4-49BF-9F10-0F0DB34B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D865-E559-4D9C-A758-407ED220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Kumpulan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semicolon (;)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7F847-9663-4286-924D-FE9627FC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8" y="5045075"/>
            <a:ext cx="847725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D162A-509B-4966-AFF4-B95D3F96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18" y="3386831"/>
            <a:ext cx="8477250" cy="112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B7ACE-3CED-4250-8C5C-F270E4688825}"/>
              </a:ext>
            </a:extLst>
          </p:cNvPr>
          <p:cNvSpPr txBox="1"/>
          <p:nvPr/>
        </p:nvSpPr>
        <p:spPr>
          <a:xfrm>
            <a:off x="1085018" y="4608275"/>
            <a:ext cx="602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Statements </a:t>
            </a:r>
            <a:r>
              <a:rPr lang="en-US" b="1" dirty="0" err="1">
                <a:solidFill>
                  <a:schemeClr val="bg1"/>
                </a:solidFill>
              </a:rPr>
              <a:t>didalam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kurung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kurawal</a:t>
            </a:r>
            <a:r>
              <a:rPr lang="en-US" b="1" dirty="0">
                <a:solidFill>
                  <a:schemeClr val="bg1"/>
                </a:solidFill>
              </a:rPr>
              <a:t> {} </a:t>
            </a:r>
            <a:r>
              <a:rPr lang="en-US" b="1" dirty="0" err="1">
                <a:solidFill>
                  <a:schemeClr val="bg1"/>
                </a:solidFill>
              </a:rPr>
              <a:t>disebut</a:t>
            </a:r>
            <a:r>
              <a:rPr lang="en-US" b="1" dirty="0">
                <a:solidFill>
                  <a:schemeClr val="bg1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864035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8C1B6-7334-488B-9A51-629250FB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2" y="1473693"/>
            <a:ext cx="1830612" cy="5165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989C1-2228-417C-8622-73EA77B2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95" y="1364538"/>
            <a:ext cx="3647628" cy="53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3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5366551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WHILE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F4C67-0567-44EE-AEAB-80D6CA7E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9" y="3375533"/>
            <a:ext cx="242887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33B99-9342-4E43-95D2-4D96D4BB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46" y="3375533"/>
            <a:ext cx="2146916" cy="3332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5A555-4D35-4600-AE4B-1BFD0F02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39" y="4720145"/>
            <a:ext cx="2571750" cy="20002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D49A28-E9A9-4AEC-9B0E-D77F0ED50CC2}"/>
              </a:ext>
            </a:extLst>
          </p:cNvPr>
          <p:cNvSpPr txBox="1">
            <a:spLocks/>
          </p:cNvSpPr>
          <p:nvPr/>
        </p:nvSpPr>
        <p:spPr>
          <a:xfrm>
            <a:off x="5839194" y="1825625"/>
            <a:ext cx="5366551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Do..WHILE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2BAB-929F-453F-92B4-391233598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0" y="3312434"/>
            <a:ext cx="2266950" cy="120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F9E3F-4637-4715-82C5-1EFEF2DD7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530" y="2393271"/>
            <a:ext cx="2514600" cy="425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F5DC9-4A63-4ABA-9FEE-4F9216FE0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756" y="4606061"/>
            <a:ext cx="2390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8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0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Jika</a:t>
            </a:r>
            <a:r>
              <a:rPr lang="en-US" dirty="0"/>
              <a:t> block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1F40-8747-46A9-BBAC-E4E241D9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75" y="1925576"/>
            <a:ext cx="444817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4CEB7A-8349-461B-86E8-D7A9E9E9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0" y="2450108"/>
            <a:ext cx="3357240" cy="4269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8D2D9D-4E9F-429B-ADF5-30C0CF77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5" y="3292352"/>
            <a:ext cx="3257550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7EC78-D7B0-43DA-B079-C27BD2F8A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724" y="4798696"/>
            <a:ext cx="4410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7133208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loop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/>
              <a:t>Terminate loop </a:t>
            </a:r>
            <a:r>
              <a:rPr lang="en-US" dirty="0" err="1"/>
              <a:t>dimana</a:t>
            </a:r>
            <a:r>
              <a:rPr lang="en-US" dirty="0"/>
              <a:t> break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F6052-BB86-4B28-9E3F-6F8DA88F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0" y="4183893"/>
            <a:ext cx="40195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4B26B-7D90-4101-9D53-FD76B056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750" y="3459993"/>
            <a:ext cx="4105275" cy="29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1892C-0B78-400D-8EBD-199F50D5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56" y="1657103"/>
            <a:ext cx="2826015" cy="50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3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531-DB4F-4A4F-910C-7ECF114E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ED5-513F-4D6C-8D81-EF5C14B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4"/>
            <a:ext cx="10722931" cy="48947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BB06E-02E4-4ADA-93B9-D9C361051628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7133208" cy="443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proses </a:t>
            </a:r>
            <a:r>
              <a:rPr lang="en-US" dirty="0" err="1"/>
              <a:t>iterasi</a:t>
            </a:r>
            <a:r>
              <a:rPr lang="en-US" dirty="0"/>
              <a:t> loop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dan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477A2-5691-4CA8-8C6E-AC024156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7" y="3860167"/>
            <a:ext cx="2295525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D3F7D-3CC6-439C-9978-3A0715CB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6" y="3860167"/>
            <a:ext cx="3762375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20A79D-63B3-474B-A59E-14E5D57D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051" y="1388108"/>
            <a:ext cx="3032845" cy="53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 err="1"/>
              <a:t>Try..catch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 error </a:t>
            </a:r>
            <a:r>
              <a:rPr lang="en-US" dirty="0" err="1"/>
              <a:t>memiliki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2 </a:t>
            </a:r>
            <a:r>
              <a:rPr lang="en-US" dirty="0" err="1"/>
              <a:t>propertis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name dan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EBBCC-89BA-4907-B044-4585C496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84" y="1609031"/>
            <a:ext cx="2952750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04B67-0DF9-4CC4-8279-0BE42159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609031"/>
            <a:ext cx="450532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E3E46-0B9C-4E60-8A8D-95CD673B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7" y="2328168"/>
            <a:ext cx="3038475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197ED-D5BC-44D5-9523-97DDFFF8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018" y="4351002"/>
            <a:ext cx="4567792" cy="21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58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 err="1"/>
              <a:t>Try..catch..finally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A7ED0-4F73-4695-934F-C9F934E5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773239"/>
            <a:ext cx="4902919" cy="2150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A0257-10A8-4F62-922D-8F58C79B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3" y="2767013"/>
            <a:ext cx="2933700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BD730-67C3-4027-AAE0-17EC5B2D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39" y="1690688"/>
            <a:ext cx="335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A2B4-2476-48E7-8365-203722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812-304E-4E6E-99AB-776404E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144610" cy="4351338"/>
          </a:xfrm>
        </p:spPr>
        <p:txBody>
          <a:bodyPr/>
          <a:lstStyle/>
          <a:p>
            <a:r>
              <a:rPr lang="en-US" dirty="0"/>
              <a:t>throw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3336-C8AD-4123-A115-C79BF467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6" y="2409213"/>
            <a:ext cx="3730799" cy="313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81BCB-00DF-4851-AF44-705CB66D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247" y="916081"/>
            <a:ext cx="3354320" cy="370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8ADCF-0B40-419C-A461-CF2167EA9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71" y="2255082"/>
            <a:ext cx="4052433" cy="37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3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6FBA-5C07-4292-B0EB-860C6660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29A2-A357-45D7-803F-44B9F22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KBBI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C147A-93ED-407B-AB0C-79D6B6A8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06" y="2375377"/>
            <a:ext cx="437197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15F37-CED8-435B-9975-3E29F315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15" y="2375377"/>
            <a:ext cx="2789889" cy="1237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4E7D3-B154-47FB-8460-A65C68D2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06" y="4888390"/>
            <a:ext cx="5600700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61AE6-F14D-405F-B0EB-4D95F9404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628" y="549752"/>
            <a:ext cx="328893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9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53E74-8BB5-441A-8ECA-01C7DB12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5" y="2362994"/>
            <a:ext cx="414337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63620-F817-429B-BCB1-268C1803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832" y="2362994"/>
            <a:ext cx="298132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B7E30-6FFB-47C6-AE4C-CCE58B3A8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832" y="3477419"/>
            <a:ext cx="1529133" cy="536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0114-6283-40FD-A09D-8504F84F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529" y="2284800"/>
            <a:ext cx="2815933" cy="1794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3F6C4-6950-4C5D-93CB-2EED2EDE0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99" y="4014242"/>
            <a:ext cx="249555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262DE-77E8-4F0B-9CA7-6418B70D2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99" y="5212396"/>
            <a:ext cx="2495550" cy="742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0809C-1DCA-49D9-809F-A7A616F1D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061" y="4025403"/>
            <a:ext cx="4205078" cy="1929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D62B4-BD60-47F8-A4C9-1DBED0A02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99" y="6042492"/>
            <a:ext cx="3792918" cy="671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13CE0E-63D4-4C51-A560-72882D814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9561" y="118590"/>
            <a:ext cx="3792918" cy="1549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F334DE-F1E9-41F5-BE74-F34A371CB4F4}"/>
              </a:ext>
            </a:extLst>
          </p:cNvPr>
          <p:cNvSpPr txBox="1"/>
          <p:nvPr/>
        </p:nvSpPr>
        <p:spPr>
          <a:xfrm>
            <a:off x="8330400" y="150775"/>
            <a:ext cx="2849732" cy="176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Hoisting </a:t>
            </a:r>
            <a:r>
              <a:rPr lang="en-US" sz="2000" b="1" dirty="0" err="1">
                <a:solidFill>
                  <a:srgbClr val="FFFFFF"/>
                </a:solidFill>
              </a:rPr>
              <a:t>akan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terjadi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ketika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eksekusi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dilakukan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sebelum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pendeklarasian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5D1835-F3EB-4A5D-96C7-50AAE8B725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2529" y="4123199"/>
            <a:ext cx="1890972" cy="26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428-A8DC-4215-A0E3-C9FB257C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8936-776B-4B05-A616-7CE04675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variable, </a:t>
            </a:r>
            <a:r>
              <a:rPr lang="en-US" dirty="0" err="1"/>
              <a:t>fungsi</a:t>
            </a:r>
            <a:r>
              <a:rPr lang="en-US" dirty="0"/>
              <a:t>, class,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identifier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(a-z </a:t>
            </a:r>
            <a:r>
              <a:rPr lang="en-US" dirty="0" err="1"/>
              <a:t>atau</a:t>
            </a:r>
            <a:r>
              <a:rPr lang="en-US" dirty="0"/>
              <a:t> A-Z),underscore(_), </a:t>
            </a:r>
            <a:r>
              <a:rPr lang="en-US" dirty="0" err="1"/>
              <a:t>atau</a:t>
            </a:r>
            <a:r>
              <a:rPr lang="en-US" dirty="0"/>
              <a:t> $,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a-z, A-Z, underscore(_), </a:t>
            </a:r>
            <a:r>
              <a:rPr lang="en-US" dirty="0" err="1"/>
              <a:t>angka</a:t>
            </a:r>
            <a:r>
              <a:rPr lang="en-US" dirty="0"/>
              <a:t>, $.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namaAwal</a:t>
            </a:r>
            <a:r>
              <a:rPr lang="en-US" dirty="0"/>
              <a:t>, </a:t>
            </a:r>
            <a:r>
              <a:rPr lang="en-US" dirty="0" err="1"/>
              <a:t>Nama_Awal</a:t>
            </a:r>
            <a:r>
              <a:rPr lang="en-US" dirty="0"/>
              <a:t>, _nama1,</a:t>
            </a:r>
          </a:p>
        </p:txBody>
      </p:sp>
    </p:spTree>
    <p:extLst>
      <p:ext uri="{BB962C8B-B14F-4D97-AF65-F5344CB8AC3E}">
        <p14:creationId xmlns:p14="http://schemas.microsoft.com/office/powerpoint/2010/main" val="2668120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922668" cy="4351338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parameter, </a:t>
            </a:r>
            <a:r>
              <a:rPr lang="en-US" dirty="0" err="1"/>
              <a:t>disebut</a:t>
            </a:r>
            <a:r>
              <a:rPr lang="en-US" dirty="0"/>
              <a:t> juga callback function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D71D2-5A0A-4EFC-8605-F0726B92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03" y="3277239"/>
            <a:ext cx="2877635" cy="35050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E1955E-9DD4-4CD2-BAA6-F501448F75EC}"/>
              </a:ext>
            </a:extLst>
          </p:cNvPr>
          <p:cNvSpPr txBox="1">
            <a:spLocks/>
          </p:cNvSpPr>
          <p:nvPr/>
        </p:nvSpPr>
        <p:spPr>
          <a:xfrm>
            <a:off x="5425736" y="1825625"/>
            <a:ext cx="492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Anonymous Function,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nama,fungsi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dan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membuatnya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diassign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651E65-7001-4081-9AA6-7138BECE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66" y="5423374"/>
            <a:ext cx="1947777" cy="1066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D3C3B2-093C-4ED1-BC25-28FC5319D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09" y="5267866"/>
            <a:ext cx="3868464" cy="1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8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346924" cy="4282212"/>
          </a:xfrm>
        </p:spPr>
        <p:txBody>
          <a:bodyPr/>
          <a:lstStyle/>
          <a:p>
            <a:r>
              <a:rPr lang="en-US" dirty="0"/>
              <a:t>Anonymous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227BE-0C17-4900-8D02-3A934EA7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9" y="2391745"/>
            <a:ext cx="51339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7407E-106C-47B1-8F18-FD6BDA28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9" y="4197311"/>
            <a:ext cx="5301311" cy="95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DAF59-40B4-41A3-8133-82510C9A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28" y="4197311"/>
            <a:ext cx="5003440" cy="2120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99EF5-7BDA-4DB9-B083-23F6EFBC3314}"/>
              </a:ext>
            </a:extLst>
          </p:cNvPr>
          <p:cNvSpPr txBox="1"/>
          <p:nvPr/>
        </p:nvSpPr>
        <p:spPr>
          <a:xfrm>
            <a:off x="6199028" y="3827979"/>
            <a:ext cx="285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Kirim</a:t>
            </a:r>
            <a:r>
              <a:rPr lang="en-US" b="1" dirty="0">
                <a:solidFill>
                  <a:schemeClr val="bg1"/>
                </a:solidFill>
              </a:rPr>
              <a:t> parameter person</a:t>
            </a:r>
          </a:p>
        </p:txBody>
      </p:sp>
    </p:spTree>
    <p:extLst>
      <p:ext uri="{BB962C8B-B14F-4D97-AF65-F5344CB8AC3E}">
        <p14:creationId xmlns:p14="http://schemas.microsoft.com/office/powerpoint/2010/main" val="320647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807258" cy="4282212"/>
          </a:xfrm>
        </p:spPr>
        <p:txBody>
          <a:bodyPr/>
          <a:lstStyle/>
          <a:p>
            <a:r>
              <a:rPr lang="en-US" dirty="0"/>
              <a:t>Arrow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6E587-24F9-4762-9EAD-345BD572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65" y="2327891"/>
            <a:ext cx="42005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EEA36-E543-4559-84C2-0CFFA89B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21" y="2365991"/>
            <a:ext cx="55149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9DE53-EA2D-430A-988E-A161053C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35" y="3120052"/>
            <a:ext cx="3812735" cy="1114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26C64-3B59-4300-A81A-4A144F9E2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282" y="3215850"/>
            <a:ext cx="2656040" cy="44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FB401-A6C0-4690-ADCA-E7C78E806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790" y="4414480"/>
            <a:ext cx="3736424" cy="1828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DC487-6970-4A30-B90B-10E95016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074" y="4414480"/>
            <a:ext cx="2960726" cy="2306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D71662-03EE-48B9-95A7-C56E53ADB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257" y="804410"/>
            <a:ext cx="5095875" cy="1466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C08B46-5D86-4EF7-8218-226B9BFCA623}"/>
              </a:ext>
            </a:extLst>
          </p:cNvPr>
          <p:cNvSpPr txBox="1"/>
          <p:nvPr/>
        </p:nvSpPr>
        <p:spPr>
          <a:xfrm>
            <a:off x="6084257" y="400102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Sebagai</a:t>
            </a:r>
            <a:r>
              <a:rPr lang="en-US" b="1" dirty="0">
                <a:solidFill>
                  <a:schemeClr val="bg1"/>
                </a:solidFill>
              </a:rPr>
              <a:t> argument pada method map</a:t>
            </a:r>
          </a:p>
        </p:txBody>
      </p:sp>
    </p:spTree>
    <p:extLst>
      <p:ext uri="{BB962C8B-B14F-4D97-AF65-F5344CB8AC3E}">
        <p14:creationId xmlns:p14="http://schemas.microsoft.com/office/powerpoint/2010/main" val="2587588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5"/>
            <a:ext cx="10722931" cy="4282212"/>
          </a:xfrm>
        </p:spPr>
        <p:txBody>
          <a:bodyPr/>
          <a:lstStyle/>
          <a:p>
            <a:r>
              <a:rPr lang="en-US" dirty="0"/>
              <a:t>Default parameter pada </a:t>
            </a:r>
            <a:r>
              <a:rPr lang="en-US" dirty="0" err="1"/>
              <a:t>fungsi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D7F68-9ABD-43FE-9E5B-E91F512C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367887"/>
            <a:ext cx="3209925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AE0A3-E1E2-484F-978F-03B7D5A6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68" y="2367887"/>
            <a:ext cx="6619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70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E9BC-FE6A-4721-8124-86A35CF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3C14-EA0C-465A-80EF-D8DD5460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5625"/>
            <a:ext cx="10722931" cy="4282212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multiple value,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7E84F-7512-4DE8-A7CC-3E40E8C0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61" y="2308238"/>
            <a:ext cx="44577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6446E-1C29-4267-BB0A-70AD6FBE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6" y="5164152"/>
            <a:ext cx="27717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429F3-0430-4D21-B8A3-934AF775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107" y="5198676"/>
            <a:ext cx="439102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07DFE-8493-47D4-BA6E-AD9A976EE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4" y="5759789"/>
            <a:ext cx="309562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3BB0E-3030-4E99-9083-6A21C73B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276" y="2594545"/>
            <a:ext cx="3728223" cy="35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73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4FB2-FDBC-4510-A5AB-424F0330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E27C-632D-401C-89BE-740D3229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752728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.</a:t>
            </a:r>
          </a:p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</a:t>
            </a:r>
          </a:p>
          <a:p>
            <a:r>
              <a:rPr lang="en-US" dirty="0"/>
              <a:t>Array,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0. Cara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indexnya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D62DE-5F82-4599-9E9F-E259419E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33" y="5086395"/>
            <a:ext cx="317182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A1EFFE-E435-40A0-B079-561CDC7D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33" y="5938838"/>
            <a:ext cx="5295900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716B8-BA55-4F85-AD81-CF3F8BE26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557" y="4948238"/>
            <a:ext cx="1457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0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4FB2-FDBC-4510-A5AB-424F0330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(</a:t>
            </a:r>
            <a:r>
              <a:rPr lang="en-US" dirty="0" err="1"/>
              <a:t>Sambungan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E27C-632D-401C-89BE-740D3229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752728"/>
          </a:xfrm>
        </p:spPr>
        <p:txBody>
          <a:bodyPr/>
          <a:lstStyle/>
          <a:p>
            <a:r>
              <a:rPr lang="en-US" dirty="0"/>
              <a:t>Object,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</a:t>
            </a:r>
          </a:p>
          <a:p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object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object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metod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69724-2F4D-40CE-BDAE-3E8BD71E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6" y="4117482"/>
            <a:ext cx="5534025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EC467-F866-4978-A0F7-6D6F0A76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01" y="4142065"/>
            <a:ext cx="3242893" cy="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31837-D40F-44E9-9D79-1FEB478E0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86" y="5414469"/>
            <a:ext cx="4962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1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82CD-FE5B-47D5-AD10-AB89A205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D4CFC-3F5C-4A6A-A3A9-3C9DBB8D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34" y="2869660"/>
            <a:ext cx="5251809" cy="2385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C8732-B941-4280-976E-F44DF9047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85" y="2467390"/>
            <a:ext cx="3413407" cy="31904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4EDB49-A60C-4985-8B9A-ED1A1BC1AA86}"/>
              </a:ext>
            </a:extLst>
          </p:cNvPr>
          <p:cNvSpPr txBox="1">
            <a:spLocks/>
          </p:cNvSpPr>
          <p:nvPr/>
        </p:nvSpPr>
        <p:spPr>
          <a:xfrm>
            <a:off x="457200" y="1825625"/>
            <a:ext cx="10722932" cy="475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Properti</a:t>
            </a:r>
            <a:r>
              <a:rPr lang="en-US" dirty="0"/>
              <a:t> object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assign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3657B-D32C-49B9-84C3-BD6160F6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864" y="2869660"/>
            <a:ext cx="3292467" cy="1969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7142C-A2FE-42DB-8F28-D2FC05F8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64" y="4955543"/>
            <a:ext cx="2495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82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6BF5-FFB3-4AA8-A61A-11D6122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2EB3C-B053-4507-A4A8-FF4C6BC27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90" y="1827606"/>
            <a:ext cx="59531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55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E61F-9B9E-40DE-B3D2-61F9A155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5C712-052D-4832-A15A-96A9CE44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60" y="1585928"/>
            <a:ext cx="644826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E2CAA-B01D-4FC6-A61E-32FC6EDE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0" y="5963575"/>
            <a:ext cx="4772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E554-E3D9-4BB3-BA16-1C6A2EA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B7B78-8BD8-43A2-B586-F8927512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20" y="1780915"/>
            <a:ext cx="10057706" cy="85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B4A38-E706-4999-A785-32A6C7F8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0" y="2965763"/>
            <a:ext cx="10057706" cy="125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FF2BD-F6C9-4E42-AFEF-F6CA497B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20" y="5663605"/>
            <a:ext cx="10057706" cy="846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947004-B7F8-4724-ABB6-5F782409F33B}"/>
              </a:ext>
            </a:extLst>
          </p:cNvPr>
          <p:cNvSpPr txBox="1">
            <a:spLocks/>
          </p:cNvSpPr>
          <p:nvPr/>
        </p:nvSpPr>
        <p:spPr>
          <a:xfrm>
            <a:off x="457200" y="433804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Ekspresi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EC4E-4EBB-499D-A687-B0718DC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DCAE-5B8D-41C0-90A3-BE4F7B5F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965792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Bahasa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691EC-5FF7-4FE7-B19C-A3F2E6D6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2987012"/>
            <a:ext cx="6395236" cy="110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D2A2B-BC51-4E98-84AD-077E11FB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6" y="4292186"/>
            <a:ext cx="6395236" cy="23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ACB0-8D38-4B3C-BE0A-98693C27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ADF0-E6BB-46A5-AD80-FDC1DA8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variable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84EC-EECC-4473-9791-F0125C2E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3" y="2591594"/>
            <a:ext cx="84582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52C56-9D6F-4D88-B778-172B9E91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3" y="4943597"/>
            <a:ext cx="8486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F28-8A76-43AF-9BC6-E09A17C2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6E22B-EB60-41C2-95F9-802699ADA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17" y="1830287"/>
            <a:ext cx="848677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A15C7-4271-45A9-9573-E97A5C6D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7" y="4237608"/>
            <a:ext cx="8467725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F72D9-8D87-494E-B35D-A345DCFEDCE6}"/>
              </a:ext>
            </a:extLst>
          </p:cNvPr>
          <p:cNvSpPr txBox="1"/>
          <p:nvPr/>
        </p:nvSpPr>
        <p:spPr>
          <a:xfrm>
            <a:off x="572417" y="3684232"/>
            <a:ext cx="68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Javascript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menetapkan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bahwa</a:t>
            </a:r>
            <a:r>
              <a:rPr lang="en-US" b="1" dirty="0">
                <a:solidFill>
                  <a:schemeClr val="bg1"/>
                </a:solidFill>
              </a:rPr>
              <a:t> null </a:t>
            </a:r>
            <a:r>
              <a:rPr lang="en-US" b="1" dirty="0" err="1">
                <a:solidFill>
                  <a:schemeClr val="bg1"/>
                </a:solidFill>
              </a:rPr>
              <a:t>sama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244022386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1164</Words>
  <Application>Microsoft Office PowerPoint</Application>
  <PresentationFormat>Widescreen</PresentationFormat>
  <Paragraphs>207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Avenir Next LT Pro</vt:lpstr>
      <vt:lpstr>Posterama</vt:lpstr>
      <vt:lpstr>SineVTI</vt:lpstr>
      <vt:lpstr>Javascript</vt:lpstr>
      <vt:lpstr>Javascript Syntax</vt:lpstr>
      <vt:lpstr>Whitespace</vt:lpstr>
      <vt:lpstr>Statements</vt:lpstr>
      <vt:lpstr>Identifier</vt:lpstr>
      <vt:lpstr>Comments</vt:lpstr>
      <vt:lpstr>Data Type</vt:lpstr>
      <vt:lpstr>Undefined Type</vt:lpstr>
      <vt:lpstr>Null Type</vt:lpstr>
      <vt:lpstr>Number Type</vt:lpstr>
      <vt:lpstr>String Type</vt:lpstr>
      <vt:lpstr>String Type (Sambungan)</vt:lpstr>
      <vt:lpstr>Boolean Type</vt:lpstr>
      <vt:lpstr>BigInt Type</vt:lpstr>
      <vt:lpstr>Object Type</vt:lpstr>
      <vt:lpstr>PowerPoint Presentation</vt:lpstr>
      <vt:lpstr>Stack and Heap Memory</vt:lpstr>
      <vt:lpstr>Stack and Heap Memory (Sambungan)</vt:lpstr>
      <vt:lpstr>Stack and Heap Memory (Sambungan)</vt:lpstr>
      <vt:lpstr>Stack and Heap Memory (Sambungan)</vt:lpstr>
      <vt:lpstr>Scope Variabel</vt:lpstr>
      <vt:lpstr>Scope Variabel (Sambungan)</vt:lpstr>
      <vt:lpstr>Scope Variabel (Sambungan)</vt:lpstr>
      <vt:lpstr>Scope Variabel (Sambungan)</vt:lpstr>
      <vt:lpstr>Operators</vt:lpstr>
      <vt:lpstr>Operators (Sambungan)</vt:lpstr>
      <vt:lpstr>Operators (Sambungan)</vt:lpstr>
      <vt:lpstr>Operators (Sambungan)</vt:lpstr>
      <vt:lpstr>Operators (Sambungan)</vt:lpstr>
      <vt:lpstr>Logical Operators</vt:lpstr>
      <vt:lpstr>Covention Name</vt:lpstr>
      <vt:lpstr>Covention Name (Sambungan)</vt:lpstr>
      <vt:lpstr>Coversion</vt:lpstr>
      <vt:lpstr>Control Flow Statements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Control Flow Statements (Sambungan)</vt:lpstr>
      <vt:lpstr>Exception</vt:lpstr>
      <vt:lpstr>Exception (Sambungan)</vt:lpstr>
      <vt:lpstr>Exception (Sambungan)</vt:lpstr>
      <vt:lpstr>Iteration</vt:lpstr>
      <vt:lpstr>Fungsi</vt:lpstr>
      <vt:lpstr>Fungsi (Sambungan)</vt:lpstr>
      <vt:lpstr>Fungsi (Sambungan)</vt:lpstr>
      <vt:lpstr>Fungsi (Sambungan)</vt:lpstr>
      <vt:lpstr>Fungsi (Sambungan)</vt:lpstr>
      <vt:lpstr>Fungsi (Sambungan)</vt:lpstr>
      <vt:lpstr>Data Structure</vt:lpstr>
      <vt:lpstr>Data Structure (Sambungan)</vt:lpstr>
      <vt:lpstr>Object Type</vt:lpstr>
      <vt:lpstr>Async Await</vt:lpstr>
      <vt:lpstr>Pengolahan data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12</cp:revision>
  <dcterms:created xsi:type="dcterms:W3CDTF">2022-12-19T12:39:54Z</dcterms:created>
  <dcterms:modified xsi:type="dcterms:W3CDTF">2022-12-29T07:00:37Z</dcterms:modified>
</cp:coreProperties>
</file>