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66" r:id="rId12"/>
    <p:sldId id="279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2" r:id="rId22"/>
    <p:sldId id="278" r:id="rId23"/>
    <p:sldId id="277" r:id="rId24"/>
    <p:sldId id="276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290" r:id="rId46"/>
    <p:sldId id="302" r:id="rId47"/>
    <p:sldId id="303" r:id="rId48"/>
    <p:sldId id="29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C3DE4E-0CB0-464E-B151-8D9DA0D0B5E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81957C-DE1E-460C-AA87-6ADFFB68B39E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whitespace</a:t>
          </a:r>
        </a:p>
      </dgm:t>
    </dgm:pt>
    <dgm:pt modelId="{F01E6358-9245-4ED2-A9B1-83B2C879F6F5}" type="parTrans" cxnId="{7286578F-5C61-417E-972C-19A67C69702A}">
      <dgm:prSet/>
      <dgm:spPr/>
      <dgm:t>
        <a:bodyPr/>
        <a:lstStyle/>
        <a:p>
          <a:endParaRPr lang="en-US"/>
        </a:p>
      </dgm:t>
    </dgm:pt>
    <dgm:pt modelId="{6FECF56C-0E4D-4EF2-A192-99CF6DAF3021}" type="sibTrans" cxnId="{7286578F-5C61-417E-972C-19A67C69702A}">
      <dgm:prSet/>
      <dgm:spPr/>
      <dgm:t>
        <a:bodyPr/>
        <a:lstStyle/>
        <a:p>
          <a:endParaRPr lang="en-US"/>
        </a:p>
      </dgm:t>
    </dgm:pt>
    <dgm:pt modelId="{3049F410-62D6-47A6-86EE-8B9877868A4A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statements</a:t>
          </a:r>
        </a:p>
      </dgm:t>
    </dgm:pt>
    <dgm:pt modelId="{B83A5DB8-79AC-47BD-8391-8BBED6A22801}" type="parTrans" cxnId="{3C0AE38E-16D9-4ED9-A257-87D22BE28B80}">
      <dgm:prSet/>
      <dgm:spPr/>
      <dgm:t>
        <a:bodyPr/>
        <a:lstStyle/>
        <a:p>
          <a:endParaRPr lang="en-US"/>
        </a:p>
      </dgm:t>
    </dgm:pt>
    <dgm:pt modelId="{18FC167F-FCBA-4294-B420-C7268557E5A9}" type="sibTrans" cxnId="{3C0AE38E-16D9-4ED9-A257-87D22BE28B80}">
      <dgm:prSet/>
      <dgm:spPr/>
      <dgm:t>
        <a:bodyPr/>
        <a:lstStyle/>
        <a:p>
          <a:endParaRPr lang="en-US"/>
        </a:p>
      </dgm:t>
    </dgm:pt>
    <dgm:pt modelId="{1BE316B7-380D-43BE-BD47-FABC37433020}">
      <dgm:prSet phldrT="[Text]"/>
      <dgm:spPr>
        <a:solidFill>
          <a:srgbClr val="CC66FF"/>
        </a:solidFill>
      </dgm:spPr>
      <dgm:t>
        <a:bodyPr/>
        <a:lstStyle/>
        <a:p>
          <a:r>
            <a:rPr lang="en-US" dirty="0"/>
            <a:t>identifiers</a:t>
          </a:r>
        </a:p>
      </dgm:t>
    </dgm:pt>
    <dgm:pt modelId="{2ABF7166-C98C-4217-8249-0443167CAA4F}" type="parTrans" cxnId="{DED426D0-9C84-498A-95DF-5E406911E86D}">
      <dgm:prSet/>
      <dgm:spPr/>
      <dgm:t>
        <a:bodyPr/>
        <a:lstStyle/>
        <a:p>
          <a:endParaRPr lang="en-US"/>
        </a:p>
      </dgm:t>
    </dgm:pt>
    <dgm:pt modelId="{7ED2C0AD-7210-4066-8EF5-4443CEC455C3}" type="sibTrans" cxnId="{DED426D0-9C84-498A-95DF-5E406911E86D}">
      <dgm:prSet/>
      <dgm:spPr/>
      <dgm:t>
        <a:bodyPr/>
        <a:lstStyle/>
        <a:p>
          <a:endParaRPr lang="en-US"/>
        </a:p>
      </dgm:t>
    </dgm:pt>
    <dgm:pt modelId="{848D037B-1409-438A-9EE4-D6B5D970E470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comments</a:t>
          </a:r>
        </a:p>
      </dgm:t>
    </dgm:pt>
    <dgm:pt modelId="{533784A9-2752-41CB-A146-5EAFCB0F006C}" type="parTrans" cxnId="{6E83BC17-29C2-4D19-81FC-AC6032918AB9}">
      <dgm:prSet/>
      <dgm:spPr/>
      <dgm:t>
        <a:bodyPr/>
        <a:lstStyle/>
        <a:p>
          <a:endParaRPr lang="en-US"/>
        </a:p>
      </dgm:t>
    </dgm:pt>
    <dgm:pt modelId="{894F2207-1043-4684-9465-EE063FAAA1EE}" type="sibTrans" cxnId="{6E83BC17-29C2-4D19-81FC-AC6032918AB9}">
      <dgm:prSet/>
      <dgm:spPr/>
      <dgm:t>
        <a:bodyPr/>
        <a:lstStyle/>
        <a:p>
          <a:endParaRPr lang="en-US"/>
        </a:p>
      </dgm:t>
    </dgm:pt>
    <dgm:pt modelId="{0C135EBF-3F81-4CFE-8C33-B3160E8FE262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Expressions</a:t>
          </a:r>
        </a:p>
      </dgm:t>
    </dgm:pt>
    <dgm:pt modelId="{048D00C8-E7E3-4B69-BAB1-D23CD6240320}" type="parTrans" cxnId="{6E21714E-6204-4571-B961-B4DB599B3953}">
      <dgm:prSet/>
      <dgm:spPr/>
      <dgm:t>
        <a:bodyPr/>
        <a:lstStyle/>
        <a:p>
          <a:endParaRPr lang="en-US"/>
        </a:p>
      </dgm:t>
    </dgm:pt>
    <dgm:pt modelId="{04DCEA5D-A22B-4116-A410-B09E57467401}" type="sibTrans" cxnId="{6E21714E-6204-4571-B961-B4DB599B3953}">
      <dgm:prSet/>
      <dgm:spPr/>
      <dgm:t>
        <a:bodyPr/>
        <a:lstStyle/>
        <a:p>
          <a:endParaRPr lang="en-US"/>
        </a:p>
      </dgm:t>
    </dgm:pt>
    <dgm:pt modelId="{ABFF0759-5E94-4FA4-B957-FBE5BFC12295}">
      <dgm:prSet/>
      <dgm:spPr/>
      <dgm:t>
        <a:bodyPr/>
        <a:lstStyle/>
        <a:p>
          <a:r>
            <a:rPr lang="en-US"/>
            <a:t>keywords</a:t>
          </a:r>
        </a:p>
      </dgm:t>
    </dgm:pt>
    <dgm:pt modelId="{F31BD1DD-F8E2-4EC6-B6E9-FFEB6D91F4D4}" type="parTrans" cxnId="{23100FD0-9F09-4D31-BAA7-FEDF489A0E9B}">
      <dgm:prSet/>
      <dgm:spPr/>
      <dgm:t>
        <a:bodyPr/>
        <a:lstStyle/>
        <a:p>
          <a:endParaRPr lang="en-US"/>
        </a:p>
      </dgm:t>
    </dgm:pt>
    <dgm:pt modelId="{6329D26D-1A15-47E3-9D70-297C3707C858}" type="sibTrans" cxnId="{23100FD0-9F09-4D31-BAA7-FEDF489A0E9B}">
      <dgm:prSet/>
      <dgm:spPr/>
      <dgm:t>
        <a:bodyPr/>
        <a:lstStyle/>
        <a:p>
          <a:endParaRPr lang="en-US"/>
        </a:p>
      </dgm:t>
    </dgm:pt>
    <dgm:pt modelId="{F01AB7A6-5A87-4A5A-9A0E-DF562772AFCE}" type="pres">
      <dgm:prSet presAssocID="{72C3DE4E-0CB0-464E-B151-8D9DA0D0B5E9}" presName="diagram" presStyleCnt="0">
        <dgm:presLayoutVars>
          <dgm:dir/>
          <dgm:resizeHandles val="exact"/>
        </dgm:presLayoutVars>
      </dgm:prSet>
      <dgm:spPr/>
    </dgm:pt>
    <dgm:pt modelId="{3DBA8B49-68AD-49A3-B01A-D848CDDAD83F}" type="pres">
      <dgm:prSet presAssocID="{5981957C-DE1E-460C-AA87-6ADFFB68B39E}" presName="node" presStyleLbl="node1" presStyleIdx="0" presStyleCnt="6">
        <dgm:presLayoutVars>
          <dgm:bulletEnabled val="1"/>
        </dgm:presLayoutVars>
      </dgm:prSet>
      <dgm:spPr/>
    </dgm:pt>
    <dgm:pt modelId="{246064A1-E233-40DD-9058-6B27FE7010A2}" type="pres">
      <dgm:prSet presAssocID="{6FECF56C-0E4D-4EF2-A192-99CF6DAF3021}" presName="sibTrans" presStyleCnt="0"/>
      <dgm:spPr/>
    </dgm:pt>
    <dgm:pt modelId="{AF1FC485-11CD-4880-9492-9999CE2D6893}" type="pres">
      <dgm:prSet presAssocID="{3049F410-62D6-47A6-86EE-8B9877868A4A}" presName="node" presStyleLbl="node1" presStyleIdx="1" presStyleCnt="6">
        <dgm:presLayoutVars>
          <dgm:bulletEnabled val="1"/>
        </dgm:presLayoutVars>
      </dgm:prSet>
      <dgm:spPr/>
    </dgm:pt>
    <dgm:pt modelId="{EC77EDE9-9515-4B05-BE21-124320EF43BD}" type="pres">
      <dgm:prSet presAssocID="{18FC167F-FCBA-4294-B420-C7268557E5A9}" presName="sibTrans" presStyleCnt="0"/>
      <dgm:spPr/>
    </dgm:pt>
    <dgm:pt modelId="{D2C38D42-9A12-4BA5-A93F-0ED539E3FE10}" type="pres">
      <dgm:prSet presAssocID="{1BE316B7-380D-43BE-BD47-FABC37433020}" presName="node" presStyleLbl="node1" presStyleIdx="2" presStyleCnt="6">
        <dgm:presLayoutVars>
          <dgm:bulletEnabled val="1"/>
        </dgm:presLayoutVars>
      </dgm:prSet>
      <dgm:spPr/>
    </dgm:pt>
    <dgm:pt modelId="{24ABB798-500D-44B9-858A-A1200FF51773}" type="pres">
      <dgm:prSet presAssocID="{7ED2C0AD-7210-4066-8EF5-4443CEC455C3}" presName="sibTrans" presStyleCnt="0"/>
      <dgm:spPr/>
    </dgm:pt>
    <dgm:pt modelId="{F4E61820-F443-4FEF-859C-4CF2C89076DA}" type="pres">
      <dgm:prSet presAssocID="{848D037B-1409-438A-9EE4-D6B5D970E470}" presName="node" presStyleLbl="node1" presStyleIdx="3" presStyleCnt="6">
        <dgm:presLayoutVars>
          <dgm:bulletEnabled val="1"/>
        </dgm:presLayoutVars>
      </dgm:prSet>
      <dgm:spPr/>
    </dgm:pt>
    <dgm:pt modelId="{F001DC6B-8F10-4DE6-BA20-5A11AB16648F}" type="pres">
      <dgm:prSet presAssocID="{894F2207-1043-4684-9465-EE063FAAA1EE}" presName="sibTrans" presStyleCnt="0"/>
      <dgm:spPr/>
    </dgm:pt>
    <dgm:pt modelId="{66910A33-5EB4-45B9-AC90-AC1AB6528E89}" type="pres">
      <dgm:prSet presAssocID="{0C135EBF-3F81-4CFE-8C33-B3160E8FE262}" presName="node" presStyleLbl="node1" presStyleIdx="4" presStyleCnt="6">
        <dgm:presLayoutVars>
          <dgm:bulletEnabled val="1"/>
        </dgm:presLayoutVars>
      </dgm:prSet>
      <dgm:spPr/>
    </dgm:pt>
    <dgm:pt modelId="{C0BCFEF9-0D05-4D0B-8141-6DFB234A172D}" type="pres">
      <dgm:prSet presAssocID="{04DCEA5D-A22B-4116-A410-B09E57467401}" presName="sibTrans" presStyleCnt="0"/>
      <dgm:spPr/>
    </dgm:pt>
    <dgm:pt modelId="{268078D9-5D33-4E89-89E9-E79ED4037F9D}" type="pres">
      <dgm:prSet presAssocID="{ABFF0759-5E94-4FA4-B957-FBE5BFC12295}" presName="node" presStyleLbl="node1" presStyleIdx="5" presStyleCnt="6">
        <dgm:presLayoutVars>
          <dgm:bulletEnabled val="1"/>
        </dgm:presLayoutVars>
      </dgm:prSet>
      <dgm:spPr/>
    </dgm:pt>
  </dgm:ptLst>
  <dgm:cxnLst>
    <dgm:cxn modelId="{6E83BC17-29C2-4D19-81FC-AC6032918AB9}" srcId="{72C3DE4E-0CB0-464E-B151-8D9DA0D0B5E9}" destId="{848D037B-1409-438A-9EE4-D6B5D970E470}" srcOrd="3" destOrd="0" parTransId="{533784A9-2752-41CB-A146-5EAFCB0F006C}" sibTransId="{894F2207-1043-4684-9465-EE063FAAA1EE}"/>
    <dgm:cxn modelId="{03B32440-1C18-40D5-9FB4-25A67EC279C2}" type="presOf" srcId="{ABFF0759-5E94-4FA4-B957-FBE5BFC12295}" destId="{268078D9-5D33-4E89-89E9-E79ED4037F9D}" srcOrd="0" destOrd="0" presId="urn:microsoft.com/office/officeart/2005/8/layout/default"/>
    <dgm:cxn modelId="{C02E0465-C120-4E49-BDB7-1F633110122A}" type="presOf" srcId="{848D037B-1409-438A-9EE4-D6B5D970E470}" destId="{F4E61820-F443-4FEF-859C-4CF2C89076DA}" srcOrd="0" destOrd="0" presId="urn:microsoft.com/office/officeart/2005/8/layout/default"/>
    <dgm:cxn modelId="{0018D247-AF61-473D-BB6C-101F721925F0}" type="presOf" srcId="{0C135EBF-3F81-4CFE-8C33-B3160E8FE262}" destId="{66910A33-5EB4-45B9-AC90-AC1AB6528E89}" srcOrd="0" destOrd="0" presId="urn:microsoft.com/office/officeart/2005/8/layout/default"/>
    <dgm:cxn modelId="{6E21714E-6204-4571-B961-B4DB599B3953}" srcId="{72C3DE4E-0CB0-464E-B151-8D9DA0D0B5E9}" destId="{0C135EBF-3F81-4CFE-8C33-B3160E8FE262}" srcOrd="4" destOrd="0" parTransId="{048D00C8-E7E3-4B69-BAB1-D23CD6240320}" sibTransId="{04DCEA5D-A22B-4116-A410-B09E57467401}"/>
    <dgm:cxn modelId="{3C0AE38E-16D9-4ED9-A257-87D22BE28B80}" srcId="{72C3DE4E-0CB0-464E-B151-8D9DA0D0B5E9}" destId="{3049F410-62D6-47A6-86EE-8B9877868A4A}" srcOrd="1" destOrd="0" parTransId="{B83A5DB8-79AC-47BD-8391-8BBED6A22801}" sibTransId="{18FC167F-FCBA-4294-B420-C7268557E5A9}"/>
    <dgm:cxn modelId="{7286578F-5C61-417E-972C-19A67C69702A}" srcId="{72C3DE4E-0CB0-464E-B151-8D9DA0D0B5E9}" destId="{5981957C-DE1E-460C-AA87-6ADFFB68B39E}" srcOrd="0" destOrd="0" parTransId="{F01E6358-9245-4ED2-A9B1-83B2C879F6F5}" sibTransId="{6FECF56C-0E4D-4EF2-A192-99CF6DAF3021}"/>
    <dgm:cxn modelId="{68769BAA-F3B5-41FA-BED5-3D59149B36DF}" type="presOf" srcId="{72C3DE4E-0CB0-464E-B151-8D9DA0D0B5E9}" destId="{F01AB7A6-5A87-4A5A-9A0E-DF562772AFCE}" srcOrd="0" destOrd="0" presId="urn:microsoft.com/office/officeart/2005/8/layout/default"/>
    <dgm:cxn modelId="{23100FD0-9F09-4D31-BAA7-FEDF489A0E9B}" srcId="{72C3DE4E-0CB0-464E-B151-8D9DA0D0B5E9}" destId="{ABFF0759-5E94-4FA4-B957-FBE5BFC12295}" srcOrd="5" destOrd="0" parTransId="{F31BD1DD-F8E2-4EC6-B6E9-FFEB6D91F4D4}" sibTransId="{6329D26D-1A15-47E3-9D70-297C3707C858}"/>
    <dgm:cxn modelId="{DED426D0-9C84-498A-95DF-5E406911E86D}" srcId="{72C3DE4E-0CB0-464E-B151-8D9DA0D0B5E9}" destId="{1BE316B7-380D-43BE-BD47-FABC37433020}" srcOrd="2" destOrd="0" parTransId="{2ABF7166-C98C-4217-8249-0443167CAA4F}" sibTransId="{7ED2C0AD-7210-4066-8EF5-4443CEC455C3}"/>
    <dgm:cxn modelId="{4C5CC0D2-F1E0-45D3-8CD9-4096F4E91C42}" type="presOf" srcId="{5981957C-DE1E-460C-AA87-6ADFFB68B39E}" destId="{3DBA8B49-68AD-49A3-B01A-D848CDDAD83F}" srcOrd="0" destOrd="0" presId="urn:microsoft.com/office/officeart/2005/8/layout/default"/>
    <dgm:cxn modelId="{FF1492D5-F770-4496-B47C-7A7A27D377EB}" type="presOf" srcId="{3049F410-62D6-47A6-86EE-8B9877868A4A}" destId="{AF1FC485-11CD-4880-9492-9999CE2D6893}" srcOrd="0" destOrd="0" presId="urn:microsoft.com/office/officeart/2005/8/layout/default"/>
    <dgm:cxn modelId="{7D3291E1-E23F-4E55-9A15-AA9F7026DE6B}" type="presOf" srcId="{1BE316B7-380D-43BE-BD47-FABC37433020}" destId="{D2C38D42-9A12-4BA5-A93F-0ED539E3FE10}" srcOrd="0" destOrd="0" presId="urn:microsoft.com/office/officeart/2005/8/layout/default"/>
    <dgm:cxn modelId="{7C81D3BD-8F15-434A-B33C-30A6ABC147BB}" type="presParOf" srcId="{F01AB7A6-5A87-4A5A-9A0E-DF562772AFCE}" destId="{3DBA8B49-68AD-49A3-B01A-D848CDDAD83F}" srcOrd="0" destOrd="0" presId="urn:microsoft.com/office/officeart/2005/8/layout/default"/>
    <dgm:cxn modelId="{2885910E-A489-46B7-81D8-C4508C32EF8D}" type="presParOf" srcId="{F01AB7A6-5A87-4A5A-9A0E-DF562772AFCE}" destId="{246064A1-E233-40DD-9058-6B27FE7010A2}" srcOrd="1" destOrd="0" presId="urn:microsoft.com/office/officeart/2005/8/layout/default"/>
    <dgm:cxn modelId="{1C60D552-BDA6-4A2E-B145-F81F3DD91F10}" type="presParOf" srcId="{F01AB7A6-5A87-4A5A-9A0E-DF562772AFCE}" destId="{AF1FC485-11CD-4880-9492-9999CE2D6893}" srcOrd="2" destOrd="0" presId="urn:microsoft.com/office/officeart/2005/8/layout/default"/>
    <dgm:cxn modelId="{2A093C5B-314D-4148-8762-BA7FCA807EBA}" type="presParOf" srcId="{F01AB7A6-5A87-4A5A-9A0E-DF562772AFCE}" destId="{EC77EDE9-9515-4B05-BE21-124320EF43BD}" srcOrd="3" destOrd="0" presId="urn:microsoft.com/office/officeart/2005/8/layout/default"/>
    <dgm:cxn modelId="{A1AFDDFC-1832-441C-9A9D-FBF758BA4596}" type="presParOf" srcId="{F01AB7A6-5A87-4A5A-9A0E-DF562772AFCE}" destId="{D2C38D42-9A12-4BA5-A93F-0ED539E3FE10}" srcOrd="4" destOrd="0" presId="urn:microsoft.com/office/officeart/2005/8/layout/default"/>
    <dgm:cxn modelId="{E3BB0FA4-7CEC-4C36-80E8-A8C6DD0CB7D4}" type="presParOf" srcId="{F01AB7A6-5A87-4A5A-9A0E-DF562772AFCE}" destId="{24ABB798-500D-44B9-858A-A1200FF51773}" srcOrd="5" destOrd="0" presId="urn:microsoft.com/office/officeart/2005/8/layout/default"/>
    <dgm:cxn modelId="{D1B385A9-CA52-4E94-8889-72D82C9A9477}" type="presParOf" srcId="{F01AB7A6-5A87-4A5A-9A0E-DF562772AFCE}" destId="{F4E61820-F443-4FEF-859C-4CF2C89076DA}" srcOrd="6" destOrd="0" presId="urn:microsoft.com/office/officeart/2005/8/layout/default"/>
    <dgm:cxn modelId="{056177D8-18BE-48E2-848B-00C235354C7C}" type="presParOf" srcId="{F01AB7A6-5A87-4A5A-9A0E-DF562772AFCE}" destId="{F001DC6B-8F10-4DE6-BA20-5A11AB16648F}" srcOrd="7" destOrd="0" presId="urn:microsoft.com/office/officeart/2005/8/layout/default"/>
    <dgm:cxn modelId="{C185C96C-D3CE-4A38-855B-9AD3BA42F192}" type="presParOf" srcId="{F01AB7A6-5A87-4A5A-9A0E-DF562772AFCE}" destId="{66910A33-5EB4-45B9-AC90-AC1AB6528E89}" srcOrd="8" destOrd="0" presId="urn:microsoft.com/office/officeart/2005/8/layout/default"/>
    <dgm:cxn modelId="{82147364-EE9A-4C53-B422-35F9D854FF7A}" type="presParOf" srcId="{F01AB7A6-5A87-4A5A-9A0E-DF562772AFCE}" destId="{C0BCFEF9-0D05-4D0B-8141-6DFB234A172D}" srcOrd="9" destOrd="0" presId="urn:microsoft.com/office/officeart/2005/8/layout/default"/>
    <dgm:cxn modelId="{38BF5D4A-B771-4670-A71E-A3FB60E5C695}" type="presParOf" srcId="{F01AB7A6-5A87-4A5A-9A0E-DF562772AFCE}" destId="{268078D9-5D33-4E89-89E9-E79ED4037F9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A8B49-68AD-49A3-B01A-D848CDDAD83F}">
      <dsp:nvSpPr>
        <dsp:cNvPr id="0" name=""/>
        <dsp:cNvSpPr/>
      </dsp:nvSpPr>
      <dsp:spPr>
        <a:xfrm>
          <a:off x="1221978" y="2645"/>
          <a:ext cx="2706687" cy="1624012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whitespace</a:t>
          </a:r>
        </a:p>
      </dsp:txBody>
      <dsp:txXfrm>
        <a:off x="1221978" y="2645"/>
        <a:ext cx="2706687" cy="1624012"/>
      </dsp:txXfrm>
    </dsp:sp>
    <dsp:sp modelId="{AF1FC485-11CD-4880-9492-9999CE2D6893}">
      <dsp:nvSpPr>
        <dsp:cNvPr id="0" name=""/>
        <dsp:cNvSpPr/>
      </dsp:nvSpPr>
      <dsp:spPr>
        <a:xfrm>
          <a:off x="4199334" y="2645"/>
          <a:ext cx="2706687" cy="1624012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statements</a:t>
          </a:r>
        </a:p>
      </dsp:txBody>
      <dsp:txXfrm>
        <a:off x="4199334" y="2645"/>
        <a:ext cx="2706687" cy="1624012"/>
      </dsp:txXfrm>
    </dsp:sp>
    <dsp:sp modelId="{D2C38D42-9A12-4BA5-A93F-0ED539E3FE10}">
      <dsp:nvSpPr>
        <dsp:cNvPr id="0" name=""/>
        <dsp:cNvSpPr/>
      </dsp:nvSpPr>
      <dsp:spPr>
        <a:xfrm>
          <a:off x="1221978" y="1897327"/>
          <a:ext cx="2706687" cy="1624012"/>
        </a:xfrm>
        <a:prstGeom prst="rect">
          <a:avLst/>
        </a:prstGeom>
        <a:solidFill>
          <a:srgbClr val="CC66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identifiers</a:t>
          </a:r>
        </a:p>
      </dsp:txBody>
      <dsp:txXfrm>
        <a:off x="1221978" y="1897327"/>
        <a:ext cx="2706687" cy="1624012"/>
      </dsp:txXfrm>
    </dsp:sp>
    <dsp:sp modelId="{F4E61820-F443-4FEF-859C-4CF2C89076DA}">
      <dsp:nvSpPr>
        <dsp:cNvPr id="0" name=""/>
        <dsp:cNvSpPr/>
      </dsp:nvSpPr>
      <dsp:spPr>
        <a:xfrm>
          <a:off x="4199334" y="1897327"/>
          <a:ext cx="2706687" cy="1624012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comments</a:t>
          </a:r>
        </a:p>
      </dsp:txBody>
      <dsp:txXfrm>
        <a:off x="4199334" y="1897327"/>
        <a:ext cx="2706687" cy="1624012"/>
      </dsp:txXfrm>
    </dsp:sp>
    <dsp:sp modelId="{66910A33-5EB4-45B9-AC90-AC1AB6528E89}">
      <dsp:nvSpPr>
        <dsp:cNvPr id="0" name=""/>
        <dsp:cNvSpPr/>
      </dsp:nvSpPr>
      <dsp:spPr>
        <a:xfrm>
          <a:off x="1221978" y="3792008"/>
          <a:ext cx="2706687" cy="1624012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Expressions</a:t>
          </a:r>
        </a:p>
      </dsp:txBody>
      <dsp:txXfrm>
        <a:off x="1221978" y="3792008"/>
        <a:ext cx="2706687" cy="1624012"/>
      </dsp:txXfrm>
    </dsp:sp>
    <dsp:sp modelId="{268078D9-5D33-4E89-89E9-E79ED4037F9D}">
      <dsp:nvSpPr>
        <dsp:cNvPr id="0" name=""/>
        <dsp:cNvSpPr/>
      </dsp:nvSpPr>
      <dsp:spPr>
        <a:xfrm>
          <a:off x="4199334" y="3792008"/>
          <a:ext cx="2706687" cy="16240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keywords</a:t>
          </a:r>
        </a:p>
      </dsp:txBody>
      <dsp:txXfrm>
        <a:off x="4199334" y="3792008"/>
        <a:ext cx="2706687" cy="1624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9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2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1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7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8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8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3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7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4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12/19/2022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00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9733A6A7-E7EE-42C5-88DE-B09D16B38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04FD99-2609-4CF5-8B3C-578457E3E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2954226"/>
            <a:ext cx="5555624" cy="2232199"/>
          </a:xfrm>
        </p:spPr>
        <p:txBody>
          <a:bodyPr anchor="t">
            <a:normAutofit/>
          </a:bodyPr>
          <a:lstStyle/>
          <a:p>
            <a:pPr algn="l"/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974A9-4E2B-4610-85AE-436C44BAF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752" y="4556305"/>
            <a:ext cx="5555624" cy="2063925"/>
          </a:xfrm>
        </p:spPr>
        <p:txBody>
          <a:bodyPr anchor="b">
            <a:normAutofit/>
          </a:bodyPr>
          <a:lstStyle/>
          <a:p>
            <a:pPr algn="l"/>
            <a:r>
              <a:rPr lang="en-US" dirty="0" err="1"/>
              <a:t>Author:Imelda</a:t>
            </a:r>
            <a:r>
              <a:rPr lang="en-US" dirty="0"/>
              <a:t> </a:t>
            </a:r>
            <a:r>
              <a:rPr lang="en-US" dirty="0" err="1"/>
              <a:t>Doharta</a:t>
            </a:r>
            <a:endParaRPr lang="en-US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3" descr="School desk with books and pencils with chalkboard in background">
            <a:extLst>
              <a:ext uri="{FF2B5EF4-FFF2-40B4-BE49-F238E27FC236}">
                <a16:creationId xmlns:a16="http://schemas.microsoft.com/office/drawing/2014/main" id="{0F571350-2712-E393-CD5B-9AFD504036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17" r="-1" b="-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19198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6764-41E6-42A5-BD2B-6F88EB2C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85EF1-DE26-4275-BF1D-573F791A5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4"/>
            <a:ext cx="10722932" cy="4841505"/>
          </a:xfrm>
        </p:spPr>
        <p:txBody>
          <a:bodyPr/>
          <a:lstStyle/>
          <a:p>
            <a:r>
              <a:rPr lang="en-US" dirty="0" err="1"/>
              <a:t>Hanya</a:t>
            </a:r>
            <a:r>
              <a:rPr lang="en-US" dirty="0"/>
              <a:t> integer dan floating-point (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dibelakang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0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integer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menghemat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memory, </a:t>
            </a:r>
            <a:r>
              <a:rPr lang="en-US" dirty="0" err="1"/>
              <a:t>karena</a:t>
            </a:r>
            <a:r>
              <a:rPr lang="en-US" dirty="0"/>
              <a:t> floating point </a:t>
            </a:r>
            <a:r>
              <a:rPr lang="en-US" dirty="0" err="1"/>
              <a:t>menggunakan</a:t>
            </a:r>
            <a:r>
              <a:rPr lang="en-US" dirty="0"/>
              <a:t> memory 2 kali </a:t>
            </a:r>
            <a:r>
              <a:rPr lang="en-US" dirty="0" err="1"/>
              <a:t>lipat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integer</a:t>
            </a:r>
          </a:p>
          <a:p>
            <a:endParaRPr lang="en-US" dirty="0"/>
          </a:p>
          <a:p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Not a Number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1FF98F-FD42-4E9B-87EA-789B640DF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60" y="2588303"/>
            <a:ext cx="2148026" cy="6020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35E31C-44F8-4384-A583-CE9203689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398" y="2588303"/>
            <a:ext cx="2380094" cy="847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760797-FCF2-4AB9-8346-19E5F1D4C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361" y="5161011"/>
            <a:ext cx="5006636" cy="618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9E5399-2719-4085-BBCB-BA855AA5EB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005" y="5779527"/>
            <a:ext cx="5110616" cy="4703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D0FA16-4A2F-4EF7-B6A2-63F5755C99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5651" y="2590522"/>
            <a:ext cx="33623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5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1F3D-23B8-49F6-8D77-F9F09CDB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9D52C-3A8D-4EAA-B694-247098117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, </a:t>
            </a:r>
            <a:r>
              <a:rPr lang="en-US" dirty="0" err="1"/>
              <a:t>diawali</a:t>
            </a:r>
            <a:r>
              <a:rPr lang="en-US" dirty="0"/>
              <a:t> dan </a:t>
            </a:r>
            <a:r>
              <a:rPr lang="en-US" dirty="0" err="1"/>
              <a:t>diakhiri</a:t>
            </a:r>
            <a:r>
              <a:rPr lang="en-US" dirty="0"/>
              <a:t> single quote </a:t>
            </a:r>
            <a:r>
              <a:rPr lang="en-US" dirty="0" err="1"/>
              <a:t>atau</a:t>
            </a:r>
            <a:r>
              <a:rPr lang="en-US" dirty="0"/>
              <a:t> double quote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8F220-089E-4B5E-9973-7E41FF3A0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44" y="2915444"/>
            <a:ext cx="6345592" cy="8128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229A20-6411-4EFD-933F-04A0685A7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94" y="3784941"/>
            <a:ext cx="6326542" cy="481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7BCA27-D8E4-4FBA-BDF2-141E8D4A72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946"/>
          <a:stretch/>
        </p:blipFill>
        <p:spPr>
          <a:xfrm>
            <a:off x="756544" y="4352047"/>
            <a:ext cx="2031044" cy="754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AFB42E-E7E2-4D31-8BA1-C5AC42CB0D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7773"/>
          <a:stretch/>
        </p:blipFill>
        <p:spPr>
          <a:xfrm>
            <a:off x="742582" y="5230352"/>
            <a:ext cx="2045006" cy="1070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B6E8CE-85D3-424A-AAE5-34E861B84F2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3783"/>
          <a:stretch/>
        </p:blipFill>
        <p:spPr>
          <a:xfrm>
            <a:off x="7511342" y="2915444"/>
            <a:ext cx="2777878" cy="1237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548B2A-4ABD-4C4E-958F-53751EFC64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3556" y="4259416"/>
            <a:ext cx="3914775" cy="1104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79A21C-63FF-489B-8FB0-D7955BDD29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3556" y="5446884"/>
            <a:ext cx="4505325" cy="106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AF3452-B43F-40B1-9986-CD4C1E0781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8865" y="249585"/>
            <a:ext cx="4457700" cy="1419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6EFA19-301C-4D62-9601-742FFBE928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59008" y="4322765"/>
            <a:ext cx="3228975" cy="2162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ECA301-98E1-43B1-B32F-90B0E2060D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92105" y="258157"/>
            <a:ext cx="3286125" cy="742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38750C-3192-4F79-AB53-B91623B9DE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92105" y="926230"/>
            <a:ext cx="3286125" cy="65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78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1F3D-23B8-49F6-8D77-F9F09CDB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9D52C-3A8D-4EAA-B694-247098117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ECA301-98E1-43B1-B32F-90B0E206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8" y="1674746"/>
            <a:ext cx="3286125" cy="742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38750C-3192-4F79-AB53-B91623B9D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8" y="2411733"/>
            <a:ext cx="3286125" cy="6554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47A9D8-5DE2-4BF2-B38C-CB5497209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" y="3080866"/>
            <a:ext cx="4438650" cy="7143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140F6F2-A52A-4D0B-8D32-E2F95DAC0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177" y="3830032"/>
            <a:ext cx="4419600" cy="1409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8A1D19-16C5-4D44-822B-39EC18F57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177" y="5249257"/>
            <a:ext cx="5343525" cy="1409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684685-1E5B-4D4D-84AB-E2D3B943A9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1777" y="1690688"/>
            <a:ext cx="4667250" cy="14192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0F09D92-9BF2-4839-9213-E66DEDEA7A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1777" y="3016251"/>
            <a:ext cx="4169776" cy="21010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C999D41-684F-4D70-94D2-A8A85D97E7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6665" y="140178"/>
            <a:ext cx="4667250" cy="14287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0EFD347-1C16-4AF5-91CF-1A598AFCEA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6627" y="5167312"/>
            <a:ext cx="46291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55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568B-6DF3-4E06-83D2-87756FD9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C4E2A-E8AC-4625-B2B3-1A20E8A33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Boolean </a:t>
            </a:r>
            <a:r>
              <a:rPr lang="en-US" dirty="0" err="1"/>
              <a:t>hanya</a:t>
            </a:r>
            <a:r>
              <a:rPr lang="en-US" dirty="0"/>
              <a:t> True </a:t>
            </a:r>
            <a:r>
              <a:rPr lang="en-US" dirty="0" err="1"/>
              <a:t>atau</a:t>
            </a:r>
            <a:r>
              <a:rPr lang="en-US" dirty="0"/>
              <a:t> False</a:t>
            </a:r>
          </a:p>
          <a:p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Boolean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4873F3-5B64-455A-8EA0-A28887910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0" y="1825625"/>
            <a:ext cx="4686300" cy="1724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081B73-C9E6-4829-8C32-CD9492218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97" y="3008938"/>
            <a:ext cx="5742835" cy="2515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C25785-DCDF-47FB-8C07-309E39E16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550" y="4001294"/>
            <a:ext cx="4676112" cy="19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77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3520-9071-44A3-97DA-52D672B5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BigInt</a:t>
            </a:r>
            <a:r>
              <a:rPr lang="en-US" dirty="0"/>
              <a:t>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1D934-27AC-42FE-A981-C8197D50E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keterbatasan</a:t>
            </a:r>
            <a:r>
              <a:rPr lang="en-US" dirty="0"/>
              <a:t> Integer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D3003-11E8-406C-A95C-259CAB147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22" y="2495457"/>
            <a:ext cx="7983662" cy="105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07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4621D-682E-461E-B576-F5C5908C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652EB-8F6C-431F-8E6C-F126CA8F0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Kumpulan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propertis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propertis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key dan </a:t>
            </a:r>
            <a:r>
              <a:rPr lang="en-US" dirty="0" err="1"/>
              <a:t>nilainya</a:t>
            </a:r>
            <a:endParaRPr lang="en-US" dirty="0"/>
          </a:p>
          <a:p>
            <a:r>
              <a:rPr lang="en-US" dirty="0"/>
              <a:t>Cara </a:t>
            </a:r>
            <a:r>
              <a:rPr lang="en-US" dirty="0" err="1"/>
              <a:t>akses</a:t>
            </a:r>
            <a:r>
              <a:rPr lang="en-US" dirty="0"/>
              <a:t> data pada Object Type:</a:t>
            </a:r>
          </a:p>
          <a:p>
            <a:pPr lvl="2"/>
            <a:r>
              <a:rPr lang="en-US" dirty="0" err="1"/>
              <a:t>Menggunakan</a:t>
            </a:r>
            <a:r>
              <a:rPr lang="en-US" dirty="0"/>
              <a:t> dot notation (.)</a:t>
            </a:r>
          </a:p>
          <a:p>
            <a:pPr lvl="2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siku</a:t>
            </a:r>
            <a:r>
              <a:rPr lang="en-US" dirty="0"/>
              <a:t> (</a:t>
            </a:r>
            <a:r>
              <a:rPr lang="en-US" dirty="0" err="1"/>
              <a:t>membaca</a:t>
            </a:r>
            <a:r>
              <a:rPr lang="en-US" dirty="0"/>
              <a:t> index)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49DB4-0786-4C2F-BB70-5F3E5BA7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295" y="414266"/>
            <a:ext cx="6310692" cy="5658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9EFC3C-ED41-4259-AB6A-529046C94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892" y="1198809"/>
            <a:ext cx="6432240" cy="1325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68E901-8082-473B-863B-94CE8AE3C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973" y="2891685"/>
            <a:ext cx="4696160" cy="2815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76F9F0-BB43-4D85-B898-A23AACE0F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867" y="4900559"/>
            <a:ext cx="3476625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404387-6CF6-44B6-81BC-304ADB60F4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9283" y="5925839"/>
            <a:ext cx="4543425" cy="695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78603E-2104-4EFC-B67C-6C8FA2F2A9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954" y="5735644"/>
            <a:ext cx="61245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97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7A67-9248-415B-A76E-CEA6380F7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2E8D9E-7BDE-42D5-8B0C-7A49B5CC7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67694"/>
            <a:ext cx="4038600" cy="243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8C6B59-297E-4577-9A62-6AFEB8458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83100"/>
            <a:ext cx="2943225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99D5F1-1421-464F-AB98-EF46A3B20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156" y="3429000"/>
            <a:ext cx="5029200" cy="3114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F814A0-0D32-4AEB-9519-BEE3FA0A2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5345906"/>
            <a:ext cx="2524125" cy="733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BBD2DF-A7A1-4BA2-B16E-C2346904AD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4150" y="1916782"/>
            <a:ext cx="52006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62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7D25-F87E-4B44-8D5F-5EE1B538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and Heap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78CF4-1B6E-4834-86B7-F8865CF52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mendeklarasikan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,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mengalokasikan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pada stack dan heap memory</a:t>
            </a:r>
          </a:p>
          <a:p>
            <a:r>
              <a:rPr lang="en-US" dirty="0"/>
              <a:t>Stack memory </a:t>
            </a:r>
            <a:r>
              <a:rPr lang="en-US" dirty="0" err="1"/>
              <a:t>menyimpan</a:t>
            </a:r>
            <a:r>
              <a:rPr lang="en-US" dirty="0"/>
              <a:t> variable yang </a:t>
            </a:r>
            <a:r>
              <a:rPr lang="en-US" dirty="0" err="1"/>
              <a:t>ukurannya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fix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C9E527-DBD5-462B-A44A-1AF6FA241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97275"/>
            <a:ext cx="2505075" cy="1095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0D7EA2-9E67-4DC9-939F-7C72B1EEB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278" y="3597275"/>
            <a:ext cx="2060172" cy="283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57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7D25-F87E-4B44-8D5F-5EE1B538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and Heap Memory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78CF4-1B6E-4834-86B7-F8865CF52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variable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objet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propertisnya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pada heap memory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22224-5E45-46CA-911F-A154D699E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29" y="2898836"/>
            <a:ext cx="2828925" cy="2800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2EAF5E-44E6-4DF7-910E-57B18F60A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54" y="2898836"/>
            <a:ext cx="58197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15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7D25-F87E-4B44-8D5F-5EE1B538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and Heap Memory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CA074E-8FED-493F-A923-EDDD04020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822" y="1479396"/>
            <a:ext cx="5957441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63C1C5-5743-415F-8B35-BAFD93F9A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539" y="1479396"/>
            <a:ext cx="2209800" cy="1095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14379B-2AB0-4CFD-8D1A-C0EBF9E62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161" y="2751308"/>
            <a:ext cx="1498077" cy="24001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491E7E-C159-4BF3-B66C-DC15FD2E1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7865" y="1456847"/>
            <a:ext cx="2743200" cy="1581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233B18-BDE0-4185-9522-4313B5D2D8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2007" y="3225199"/>
            <a:ext cx="1569058" cy="267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262CC-8535-4941-BACC-4DA32521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6BB0B-B954-4B25-B006-D88F43BAC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70014"/>
            <a:ext cx="10722932" cy="4351338"/>
          </a:xfrm>
        </p:spPr>
        <p:txBody>
          <a:bodyPr/>
          <a:lstStyle/>
          <a:p>
            <a:r>
              <a:rPr lang="en-US" dirty="0" err="1"/>
              <a:t>Sintaks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mencakup</a:t>
            </a:r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81A577F-F02E-4058-95D4-EF531ADAD0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5147501"/>
              </p:ext>
            </p:extLst>
          </p:nvPr>
        </p:nvGraphicFramePr>
        <p:xfrm>
          <a:off x="4428971" y="133634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9768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7D25-F87E-4B44-8D5F-5EE1B538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and Heap Memory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D555E6-B247-4EBD-9A47-30598E04D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8910"/>
            <a:ext cx="3819525" cy="419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DF9B8D-3B71-4C04-8064-190701ABB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898" y="1400175"/>
            <a:ext cx="4667250" cy="2028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5407C5-905D-4958-90EA-8CE689CFE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897" y="3621718"/>
            <a:ext cx="4667249" cy="200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82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0FA7-41D1-467D-A90D-F2C44C61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</a:t>
            </a:r>
            <a:r>
              <a:rPr lang="en-US" dirty="0" err="1"/>
              <a:t>Variabel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80A5989-D90A-456E-86A0-7687CF47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Scope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visibility dan accessibility pada variable</a:t>
            </a:r>
          </a:p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3 scope: Global, Local, dan Block</a:t>
            </a:r>
          </a:p>
          <a:p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var,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scopenya</a:t>
            </a:r>
            <a:r>
              <a:rPr lang="en-US" dirty="0"/>
              <a:t> global </a:t>
            </a:r>
            <a:r>
              <a:rPr lang="en-US" dirty="0" err="1"/>
              <a:t>atau</a:t>
            </a:r>
            <a:r>
              <a:rPr lang="en-US" dirty="0"/>
              <a:t> local.</a:t>
            </a:r>
          </a:p>
          <a:p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diluar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scopenya</a:t>
            </a:r>
            <a:r>
              <a:rPr lang="en-US" dirty="0"/>
              <a:t> global</a:t>
            </a:r>
          </a:p>
          <a:p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scopenya</a:t>
            </a:r>
            <a:r>
              <a:rPr lang="en-US" dirty="0"/>
              <a:t> local</a:t>
            </a:r>
          </a:p>
          <a:p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let dan const, let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var </a:t>
            </a:r>
            <a:r>
              <a:rPr lang="en-US" dirty="0" err="1"/>
              <a:t>kecuali</a:t>
            </a:r>
            <a:r>
              <a:rPr lang="en-US" dirty="0"/>
              <a:t> </a:t>
            </a:r>
            <a:r>
              <a:rPr lang="en-US" dirty="0" err="1"/>
              <a:t>scopenya</a:t>
            </a:r>
            <a:r>
              <a:rPr lang="en-US" dirty="0"/>
              <a:t>. Let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const, </a:t>
            </a:r>
            <a:r>
              <a:rPr lang="en-US" dirty="0" err="1"/>
              <a:t>kecuali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pada const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konstanta</a:t>
            </a:r>
            <a:r>
              <a:rPr lang="en-US" dirty="0"/>
              <a:t> </a:t>
            </a:r>
            <a:r>
              <a:rPr lang="en-US" dirty="0" err="1"/>
              <a:t>kecuali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object</a:t>
            </a:r>
          </a:p>
          <a:p>
            <a:r>
              <a:rPr lang="en-US" dirty="0"/>
              <a:t>Scope let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block. </a:t>
            </a:r>
            <a:r>
              <a:rPr lang="en-US" dirty="0" err="1"/>
              <a:t>Dalam</a:t>
            </a:r>
            <a:r>
              <a:rPr lang="en-US" dirty="0"/>
              <a:t> block </a:t>
            </a:r>
            <a:r>
              <a:rPr lang="en-US" dirty="0" err="1"/>
              <a:t>ditandai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kurawal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267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0FA7-41D1-467D-A90D-F2C44C61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</a:t>
            </a:r>
            <a:r>
              <a:rPr lang="en-US" dirty="0" err="1"/>
              <a:t>Variabel</a:t>
            </a:r>
            <a:r>
              <a:rPr lang="en-US" dirty="0"/>
              <a:t>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451E76A-2079-43E0-8DF8-AA8DEEB6A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9588"/>
          <a:stretch/>
        </p:blipFill>
        <p:spPr>
          <a:xfrm>
            <a:off x="233451" y="4408423"/>
            <a:ext cx="2583918" cy="1457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E80354-FFF7-4C0F-846C-A5BA9626A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247" y="4447338"/>
            <a:ext cx="5954258" cy="20455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128D66-B127-41B7-888C-61FEF1338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51" y="1543836"/>
            <a:ext cx="4264456" cy="26579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68832B-DB5D-46EC-8428-9F4D7E0EE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038" y="1521978"/>
            <a:ext cx="3733800" cy="2819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97DA37-FB69-4A00-BC56-0706100F8A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1253" y="1521978"/>
            <a:ext cx="2897295" cy="445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24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0FA7-41D1-467D-A90D-F2C44C61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</a:t>
            </a:r>
            <a:r>
              <a:rPr lang="en-US" dirty="0" err="1"/>
              <a:t>Variabel</a:t>
            </a:r>
            <a:r>
              <a:rPr lang="en-US" dirty="0"/>
              <a:t>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46D790-DE05-4009-AD20-F98781149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395" y="1894875"/>
            <a:ext cx="4724400" cy="243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A29B1F-D321-4F0C-970E-39AB3F421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866" y="1894875"/>
            <a:ext cx="6657744" cy="243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DC491E-D67E-42A3-ACFE-216D81790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09" y="4400010"/>
            <a:ext cx="5677270" cy="1914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7BEEB7-DF57-408C-8EB9-2C99FDAE5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7937" y="4400010"/>
            <a:ext cx="49911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34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0FA7-41D1-467D-A90D-F2C44C61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</a:t>
            </a:r>
            <a:r>
              <a:rPr lang="en-US" dirty="0" err="1"/>
              <a:t>Variabel</a:t>
            </a:r>
            <a:r>
              <a:rPr lang="en-US" dirty="0"/>
              <a:t>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CCBC123-0AAF-4862-A377-14D388D8F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032" y="4075906"/>
            <a:ext cx="7896225" cy="243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FE3760-1836-498D-BFF3-706162C45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62894"/>
            <a:ext cx="7029450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35C311-B215-4CEB-B8C0-411E0D897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959" y="2855843"/>
            <a:ext cx="4347098" cy="296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38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DB5C-1620-4417-A08A-11E66E13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58559-E0C3-46AC-BF9C-D0CC6D73C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  <a:p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, </a:t>
            </a:r>
            <a:r>
              <a:rPr lang="en-US" dirty="0" err="1"/>
              <a:t>apabila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operan</a:t>
            </a:r>
            <a:r>
              <a:rPr lang="en-US" dirty="0"/>
              <a:t> yang </a:t>
            </a:r>
            <a:r>
              <a:rPr lang="en-US" dirty="0" err="1"/>
              <a:t>dijumlahkan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bertipe</a:t>
            </a:r>
            <a:r>
              <a:rPr lang="en-US" dirty="0"/>
              <a:t> integer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penggabungan</a:t>
            </a:r>
            <a:r>
              <a:rPr lang="en-US" dirty="0"/>
              <a:t> </a:t>
            </a:r>
            <a:r>
              <a:rPr lang="en-US" dirty="0" err="1"/>
              <a:t>operan</a:t>
            </a:r>
            <a:r>
              <a:rPr lang="en-US" dirty="0"/>
              <a:t> yang </a:t>
            </a:r>
            <a:r>
              <a:rPr lang="en-US" dirty="0" err="1"/>
              <a:t>dijumlahkan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64BF6-ECD7-462C-9928-F616DB933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69" y="4258106"/>
            <a:ext cx="4728331" cy="210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69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DB5C-1620-4417-A08A-11E66E13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58559-E0C3-46AC-BF9C-D0CC6D73C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Remainder Operator, operator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%</a:t>
            </a:r>
          </a:p>
          <a:p>
            <a:r>
              <a:rPr lang="en-US" dirty="0"/>
              <a:t>Hasil remainder operator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sisa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bagi</a:t>
            </a:r>
            <a:endParaRPr lang="en-US" dirty="0"/>
          </a:p>
          <a:p>
            <a:r>
              <a:rPr lang="en-US" dirty="0"/>
              <a:t>Pada </a:t>
            </a:r>
            <a:r>
              <a:rPr lang="en-US" dirty="0" err="1"/>
              <a:t>javascript</a:t>
            </a:r>
            <a:r>
              <a:rPr lang="en-US" dirty="0"/>
              <a:t> remainder (%)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modulus (mod)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5AE6A7-DA92-4C92-A49A-D7C43A453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75" y="3573417"/>
            <a:ext cx="7430756" cy="301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1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DB5C-1620-4417-A08A-11E66E13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58559-E0C3-46AC-BF9C-D0CC6D73C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5091344" cy="4351338"/>
          </a:xfrm>
        </p:spPr>
        <p:txBody>
          <a:bodyPr/>
          <a:lstStyle/>
          <a:p>
            <a:r>
              <a:rPr lang="en-US" dirty="0"/>
              <a:t>Assignment Operator</a:t>
            </a:r>
          </a:p>
          <a:p>
            <a:r>
              <a:rPr lang="en-US" dirty="0"/>
              <a:t>Operator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pada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8C08F-0ED2-49EF-8F35-74AC49BDE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014" y="1431208"/>
            <a:ext cx="5592966" cy="51401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13B5DC-6D35-4AC1-B621-37A04BEDE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20" y="3488558"/>
            <a:ext cx="4391025" cy="1076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77AFB-1645-4ED9-9215-F43863B04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20" y="4587875"/>
            <a:ext cx="3455974" cy="18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70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DB5C-1620-4417-A08A-11E66E13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533C56-1B63-4ED2-AC44-9DE678201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444" y="1585966"/>
            <a:ext cx="4505325" cy="4067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E0282B-96D6-4A88-A0E3-736C25E93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480" y="1585966"/>
            <a:ext cx="2171700" cy="1000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9CA297-775F-4806-982D-48897E4A6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480" y="2648010"/>
            <a:ext cx="2171700" cy="1085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9BB62E-DBAD-4CE5-9AB9-120DF3C32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4891" y="1620235"/>
            <a:ext cx="1943100" cy="2095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BB4C9A-493D-430C-A7D6-FD26D9474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5562" y="1585966"/>
            <a:ext cx="2147392" cy="13345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479D6F-BD38-4300-8610-7CB79C8FC1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1825" y="3909522"/>
            <a:ext cx="1648349" cy="14898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746C3F-47C1-4383-BCD6-2F3648CD6E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2230" y="3909522"/>
            <a:ext cx="2057400" cy="14192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1A073B-C25C-4ABF-B011-20DD73FCF2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01686" y="3909522"/>
            <a:ext cx="2543175" cy="10191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BCA264-5B81-4C85-9BD0-AF9B30179C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2858" y="5022634"/>
            <a:ext cx="2543175" cy="8164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2AE809-A040-4661-80D2-18101B976D4A}"/>
              </a:ext>
            </a:extLst>
          </p:cNvPr>
          <p:cNvSpPr txBox="1"/>
          <p:nvPr/>
        </p:nvSpPr>
        <p:spPr>
          <a:xfrm>
            <a:off x="457199" y="6005847"/>
            <a:ext cx="11248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+ </a:t>
            </a:r>
            <a:r>
              <a:rPr lang="en-US" b="1" dirty="0" err="1">
                <a:solidFill>
                  <a:schemeClr val="bg1"/>
                </a:solidFill>
              </a:rPr>
              <a:t>atau</a:t>
            </a:r>
            <a:r>
              <a:rPr lang="en-US" b="1" dirty="0">
                <a:solidFill>
                  <a:schemeClr val="bg1"/>
                </a:solidFill>
              </a:rPr>
              <a:t> – </a:t>
            </a:r>
            <a:r>
              <a:rPr lang="en-US" b="1" dirty="0" err="1">
                <a:solidFill>
                  <a:schemeClr val="bg1"/>
                </a:solidFill>
              </a:rPr>
              <a:t>hanya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menconvert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ke</a:t>
            </a:r>
            <a:r>
              <a:rPr lang="en-US" b="1" dirty="0">
                <a:solidFill>
                  <a:schemeClr val="bg1"/>
                </a:solidFill>
              </a:rPr>
              <a:t> number, dan unary – </a:t>
            </a:r>
            <a:r>
              <a:rPr lang="en-US" b="1" dirty="0" err="1">
                <a:solidFill>
                  <a:schemeClr val="bg1"/>
                </a:solidFill>
              </a:rPr>
              <a:t>akan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mengubah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menjadi</a:t>
            </a:r>
            <a:r>
              <a:rPr lang="en-US" b="1" dirty="0">
                <a:solidFill>
                  <a:schemeClr val="bg1"/>
                </a:solidFill>
              </a:rPr>
              <a:t> negative </a:t>
            </a:r>
            <a:r>
              <a:rPr lang="en-US" b="1" dirty="0" err="1">
                <a:solidFill>
                  <a:schemeClr val="bg1"/>
                </a:solidFill>
              </a:rPr>
              <a:t>setelah</a:t>
            </a:r>
            <a:r>
              <a:rPr lang="en-US" b="1" dirty="0">
                <a:solidFill>
                  <a:schemeClr val="bg1"/>
                </a:solidFill>
              </a:rPr>
              <a:t> convert </a:t>
            </a:r>
            <a:r>
              <a:rPr lang="en-US" b="1" dirty="0" err="1">
                <a:solidFill>
                  <a:schemeClr val="bg1"/>
                </a:solidFill>
              </a:rPr>
              <a:t>ke</a:t>
            </a:r>
            <a:r>
              <a:rPr lang="en-US" b="1" dirty="0">
                <a:solidFill>
                  <a:schemeClr val="bg1"/>
                </a:solidFill>
              </a:rPr>
              <a:t> number</a:t>
            </a:r>
          </a:p>
        </p:txBody>
      </p:sp>
    </p:spTree>
    <p:extLst>
      <p:ext uri="{BB962C8B-B14F-4D97-AF65-F5344CB8AC3E}">
        <p14:creationId xmlns:p14="http://schemas.microsoft.com/office/powerpoint/2010/main" val="3736984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DB5C-1620-4417-A08A-11E66E13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9A617-ACDD-4D51-B0C3-84507005E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6387483" cy="4351338"/>
          </a:xfrm>
        </p:spPr>
        <p:txBody>
          <a:bodyPr/>
          <a:lstStyle/>
          <a:p>
            <a:r>
              <a:rPr lang="en-US" dirty="0"/>
              <a:t>Comparison Operators</a:t>
            </a:r>
          </a:p>
          <a:p>
            <a:r>
              <a:rPr lang="en-US" dirty="0" err="1"/>
              <a:t>Membandingkan</a:t>
            </a:r>
            <a:r>
              <a:rPr lang="en-US" dirty="0"/>
              <a:t> string </a:t>
            </a:r>
            <a:r>
              <a:rPr lang="en-US" dirty="0" err="1"/>
              <a:t>mengacu</a:t>
            </a:r>
            <a:r>
              <a:rPr lang="en-US" dirty="0"/>
              <a:t> pada Unicode https://en.wikipedia.org/wiki/List_of_Unicode_characters </a:t>
            </a:r>
          </a:p>
          <a:p>
            <a:r>
              <a:rPr lang="en-US" dirty="0"/>
              <a:t>strict equal dan not strict equal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176E13-1837-4E99-BECC-6F323D39A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901" y="1372865"/>
            <a:ext cx="4227937" cy="3341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BD14A9-1EE2-4EE5-9155-FB914385B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061" y="4912159"/>
            <a:ext cx="3124200" cy="1619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2C6EF90-6A0F-4E30-B94C-F786512E7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547" y="5029570"/>
            <a:ext cx="5032885" cy="170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3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3471-4AA1-4BF5-BF1F-446190BE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Whitespace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30563D-DA47-4718-8785-985BD9E86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819" y="2388586"/>
            <a:ext cx="10278579" cy="897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807920-34EA-4C13-86F7-56AB0BB35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819" y="3833072"/>
            <a:ext cx="10278579" cy="2626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FF813B-A678-49DF-84D3-EBE54B74768A}"/>
              </a:ext>
            </a:extLst>
          </p:cNvPr>
          <p:cNvSpPr txBox="1"/>
          <p:nvPr/>
        </p:nvSpPr>
        <p:spPr>
          <a:xfrm>
            <a:off x="1216241" y="1930574"/>
            <a:ext cx="2224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Tanpa</a:t>
            </a:r>
            <a:r>
              <a:rPr lang="en-US" b="1" dirty="0">
                <a:solidFill>
                  <a:schemeClr val="bg1"/>
                </a:solidFill>
              </a:rPr>
              <a:t> Whitespace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1E90B-67A8-45C3-88E6-7284FAF95D5E}"/>
              </a:ext>
            </a:extLst>
          </p:cNvPr>
          <p:cNvSpPr txBox="1"/>
          <p:nvPr/>
        </p:nvSpPr>
        <p:spPr>
          <a:xfrm>
            <a:off x="1216241" y="3429000"/>
            <a:ext cx="244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Dengan</a:t>
            </a:r>
            <a:r>
              <a:rPr lang="en-US" b="1" dirty="0">
                <a:solidFill>
                  <a:schemeClr val="bg1"/>
                </a:solidFill>
              </a:rPr>
              <a:t> Whitespace</a:t>
            </a:r>
          </a:p>
        </p:txBody>
      </p:sp>
    </p:spTree>
    <p:extLst>
      <p:ext uri="{BB962C8B-B14F-4D97-AF65-F5344CB8AC3E}">
        <p14:creationId xmlns:p14="http://schemas.microsoft.com/office/powerpoint/2010/main" val="697282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7983-C5AB-4424-B5BF-F6F6C901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549B4-8F3F-4FEC-AC0E-10D3CCFB2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3 Logical Operator,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! (Logical NOT)</a:t>
            </a:r>
          </a:p>
          <a:p>
            <a:pPr lvl="1"/>
            <a:r>
              <a:rPr lang="en-US" dirty="0"/>
              <a:t>&amp;&amp; (Logical AND)</a:t>
            </a:r>
          </a:p>
          <a:p>
            <a:pPr lvl="1"/>
            <a:r>
              <a:rPr lang="en-US" dirty="0"/>
              <a:t>|| (Logical OR)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2C47F-D843-4262-A20B-9B5688971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05" y="4001294"/>
            <a:ext cx="3000375" cy="2105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BD990D-1C00-441A-9C56-F088D8C2E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385" y="2357438"/>
            <a:ext cx="3971925" cy="3819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7A76C8-7E42-484D-B367-80FE31560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75" y="2357438"/>
            <a:ext cx="4291628" cy="1983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C8F436-526F-4B1A-9ECA-8081A052F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875" y="4580031"/>
            <a:ext cx="4280708" cy="19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56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BBAC-8289-4FFA-BC2F-A6372AD1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Covention</a:t>
            </a:r>
            <a:r>
              <a:rPr lang="en-US" dirty="0"/>
              <a:t>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691DA-EBFD-4B3F-BD89-686EC13FD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825625"/>
            <a:ext cx="5517472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Penamaan</a:t>
            </a:r>
            <a:r>
              <a:rPr lang="en-US" dirty="0"/>
              <a:t> variable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case-sensitive,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dan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dibedakan</a:t>
            </a:r>
            <a:endParaRPr lang="en-US" dirty="0"/>
          </a:p>
          <a:p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camel case</a:t>
            </a:r>
          </a:p>
          <a:p>
            <a:r>
              <a:rPr lang="en-US" dirty="0" err="1"/>
              <a:t>Selain</a:t>
            </a:r>
            <a:r>
              <a:rPr lang="en-US" dirty="0"/>
              <a:t> camel case </a:t>
            </a:r>
            <a:r>
              <a:rPr lang="en-US" dirty="0" err="1"/>
              <a:t>ada</a:t>
            </a:r>
            <a:r>
              <a:rPr lang="en-US" dirty="0"/>
              <a:t> snake case (</a:t>
            </a:r>
            <a:r>
              <a:rPr lang="en-US" dirty="0" err="1"/>
              <a:t>pakai</a:t>
            </a:r>
            <a:r>
              <a:rPr lang="en-US" dirty="0"/>
              <a:t> underscore) </a:t>
            </a:r>
            <a:r>
              <a:rPr lang="en-US" dirty="0" err="1"/>
              <a:t>atau</a:t>
            </a:r>
            <a:r>
              <a:rPr lang="en-US" dirty="0"/>
              <a:t> pascal case (</a:t>
            </a:r>
            <a:r>
              <a:rPr lang="en-US" dirty="0" err="1"/>
              <a:t>mirip</a:t>
            </a:r>
            <a:r>
              <a:rPr lang="en-US" dirty="0"/>
              <a:t> camel case)</a:t>
            </a:r>
          </a:p>
          <a:p>
            <a:r>
              <a:rPr lang="en-US" dirty="0" err="1"/>
              <a:t>Penamaan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isinya</a:t>
            </a:r>
            <a:r>
              <a:rPr lang="en-US" dirty="0"/>
              <a:t> (</a:t>
            </a:r>
            <a:r>
              <a:rPr lang="en-US" dirty="0" err="1"/>
              <a:t>informatif</a:t>
            </a:r>
            <a:r>
              <a:rPr lang="en-US" dirty="0"/>
              <a:t>)</a:t>
            </a:r>
          </a:p>
          <a:p>
            <a:r>
              <a:rPr lang="en-US" dirty="0" err="1"/>
              <a:t>Penamaan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penaman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FF8AB4-0CEA-4E23-9EB3-D9ED5725C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673" y="1853607"/>
            <a:ext cx="2800350" cy="809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4828D9-B86A-4E1D-8997-1D2028263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921" y="1853607"/>
            <a:ext cx="2752725" cy="2562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49B99E-CCA8-4ECA-833B-075B88F13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85722"/>
            <a:ext cx="3823390" cy="214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08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BBAC-8289-4FFA-BC2F-A6372AD1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Covention</a:t>
            </a:r>
            <a:r>
              <a:rPr lang="en-US" dirty="0"/>
              <a:t> Name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691DA-EBFD-4B3F-BD89-686EC13FD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825625"/>
            <a:ext cx="56388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variable type constant Upper Snake Case, yang </a:t>
            </a:r>
            <a:r>
              <a:rPr lang="en-US" dirty="0" err="1"/>
              <a:t>menandakan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diubah</a:t>
            </a:r>
            <a:endParaRPr lang="en-US" dirty="0"/>
          </a:p>
          <a:p>
            <a:r>
              <a:rPr lang="en-US" dirty="0" err="1"/>
              <a:t>Penamaan</a:t>
            </a:r>
            <a:r>
              <a:rPr lang="en-US" dirty="0"/>
              <a:t> class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dan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pascal case</a:t>
            </a:r>
          </a:p>
          <a:p>
            <a:r>
              <a:rPr lang="en-US" dirty="0" err="1"/>
              <a:t>Penamaan</a:t>
            </a:r>
            <a:r>
              <a:rPr lang="en-US" dirty="0"/>
              <a:t> method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  <a:p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yang case sensitive, </a:t>
            </a:r>
            <a:r>
              <a:rPr lang="en-US" dirty="0" err="1"/>
              <a:t>penamaan</a:t>
            </a:r>
            <a:r>
              <a:rPr lang="en-US" dirty="0"/>
              <a:t> file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semua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AAB5C-1C56-483C-AB88-8EF3FFC3E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295" y="1825625"/>
            <a:ext cx="55340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64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6725-13CD-4FD1-8DF8-FDB8CFB8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Coversion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D5C1-1B8D-44F6-9D73-7BF7C539E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Conversion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mengubah</a:t>
            </a:r>
            <a:r>
              <a:rPr lang="en-US" dirty="0"/>
              <a:t> type data </a:t>
            </a:r>
            <a:r>
              <a:rPr lang="en-US" dirty="0" err="1"/>
              <a:t>menjadi</a:t>
            </a:r>
            <a:r>
              <a:rPr lang="en-US" dirty="0"/>
              <a:t> type data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r>
              <a:rPr lang="en-US" dirty="0" err="1"/>
              <a:t>Bisa</a:t>
            </a:r>
            <a:r>
              <a:rPr lang="en-US" dirty="0"/>
              <a:t> 2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, </a:t>
            </a:r>
            <a:r>
              <a:rPr lang="en-US" dirty="0" err="1"/>
              <a:t>secara</a:t>
            </a:r>
            <a:r>
              <a:rPr lang="en-US" dirty="0"/>
              <a:t> implicit dan </a:t>
            </a:r>
            <a:r>
              <a:rPr lang="en-US" dirty="0" err="1"/>
              <a:t>secara</a:t>
            </a:r>
            <a:r>
              <a:rPr lang="en-US" dirty="0"/>
              <a:t> explicit</a:t>
            </a:r>
          </a:p>
          <a:p>
            <a:r>
              <a:rPr lang="en-US" dirty="0" err="1"/>
              <a:t>Secara</a:t>
            </a:r>
            <a:r>
              <a:rPr lang="en-US" dirty="0"/>
              <a:t> implicit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ekseskusi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program,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Coersion</a:t>
            </a:r>
            <a:endParaRPr lang="en-US" dirty="0"/>
          </a:p>
          <a:p>
            <a:r>
              <a:rPr lang="en-US" dirty="0" err="1"/>
              <a:t>Secara</a:t>
            </a:r>
            <a:r>
              <a:rPr lang="en-US" dirty="0"/>
              <a:t> explicit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oleh developer,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type casting</a:t>
            </a:r>
          </a:p>
        </p:txBody>
      </p:sp>
    </p:spTree>
    <p:extLst>
      <p:ext uri="{BB962C8B-B14F-4D97-AF65-F5344CB8AC3E}">
        <p14:creationId xmlns:p14="http://schemas.microsoft.com/office/powerpoint/2010/main" val="350719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2531-DB4F-4A4F-910C-7ECF114E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1ED5-513F-4D6C-8D81-EF5C14B2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6671569" cy="4351338"/>
          </a:xfrm>
        </p:spPr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IF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statements yang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block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True</a:t>
            </a:r>
          </a:p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ekspresi</a:t>
            </a:r>
            <a:endParaRPr lang="en-US" dirty="0"/>
          </a:p>
          <a:p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pakai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kurawal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maintain </a:t>
            </a:r>
            <a:r>
              <a:rPr lang="en-US" dirty="0" err="1"/>
              <a:t>kode</a:t>
            </a:r>
            <a:r>
              <a:rPr lang="en-US" dirty="0"/>
              <a:t> program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8F46E6-C5E5-4625-9BB6-DACA148D7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255" y="1949884"/>
            <a:ext cx="2752725" cy="1047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1ADEF1-EDDB-423E-B83B-8199C243F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255" y="3123545"/>
            <a:ext cx="2634357" cy="1048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C110A6-3A71-4CB4-BC11-8BEEA9698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735" y="1899153"/>
            <a:ext cx="2037554" cy="3059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077ACB-1047-45DD-A684-2975AAC35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0256" y="4358093"/>
            <a:ext cx="2760738" cy="115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90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2531-DB4F-4A4F-910C-7ECF114E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1ED5-513F-4D6C-8D81-EF5C14B2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722932" cy="4351338"/>
          </a:xfrm>
        </p:spPr>
        <p:txBody>
          <a:bodyPr/>
          <a:lstStyle/>
          <a:p>
            <a:r>
              <a:rPr lang="en-US" dirty="0"/>
              <a:t>Nested If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IF </a:t>
            </a:r>
            <a:r>
              <a:rPr lang="en-US" dirty="0" err="1"/>
              <a:t>didalam</a:t>
            </a:r>
            <a:r>
              <a:rPr lang="en-US" dirty="0"/>
              <a:t> IF</a:t>
            </a:r>
          </a:p>
          <a:p>
            <a:r>
              <a:rPr lang="en-US" dirty="0" err="1"/>
              <a:t>Sebisa</a:t>
            </a:r>
            <a:r>
              <a:rPr lang="en-US" dirty="0"/>
              <a:t> </a:t>
            </a:r>
            <a:r>
              <a:rPr lang="en-US" dirty="0" err="1"/>
              <a:t>mengkin</a:t>
            </a:r>
            <a:r>
              <a:rPr lang="en-US" dirty="0"/>
              <a:t> </a:t>
            </a:r>
            <a:r>
              <a:rPr lang="en-US" dirty="0" err="1"/>
              <a:t>menhindari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Nested if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5ACD9D-658B-4183-BC54-CCA45EB65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11" y="3071813"/>
            <a:ext cx="4143375" cy="3105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B5E7BE-5FA4-40ED-9167-5817EB7AA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603" y="3071813"/>
            <a:ext cx="4823967" cy="298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44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2531-DB4F-4A4F-910C-7ECF114E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1ED5-513F-4D6C-8D81-EF5C14B2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7656990" cy="4351338"/>
          </a:xfrm>
        </p:spPr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IF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True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dalam</a:t>
            </a:r>
            <a:r>
              <a:rPr lang="en-US" dirty="0"/>
              <a:t> block,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False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apa-apa</a:t>
            </a:r>
            <a:endParaRPr lang="en-US" dirty="0"/>
          </a:p>
          <a:p>
            <a:r>
              <a:rPr lang="en-US" dirty="0" err="1"/>
              <a:t>Penggunaan</a:t>
            </a:r>
            <a:r>
              <a:rPr lang="en-US" dirty="0"/>
              <a:t> IF..ELSE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False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dalam</a:t>
            </a:r>
            <a:r>
              <a:rPr lang="en-US" dirty="0"/>
              <a:t> block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5FA54A-1ACF-4D3F-9360-B741105D3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74" y="4445000"/>
            <a:ext cx="2238375" cy="2047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4572E0-1EDB-4BFE-90AA-01C08CB54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4664" y="1758156"/>
            <a:ext cx="3419475" cy="4486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F91622-AD66-458B-A1F6-548B2F61B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614" y="4375689"/>
            <a:ext cx="4840213" cy="211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35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2531-DB4F-4A4F-910C-7ECF114E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1ED5-513F-4D6C-8D81-EF5C14B2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3706427" cy="4351338"/>
          </a:xfrm>
        </p:spPr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IF..ELSE..IF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0A39E-9ED7-4432-B18C-7A6E40E03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29" y="3792127"/>
            <a:ext cx="2694930" cy="29842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CECFA3-3620-4202-8A83-6885BA44E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432" y="1443974"/>
            <a:ext cx="3669066" cy="53695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FB9DD7-CDE5-49E7-9738-4DD85FEE0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569" y="1432838"/>
            <a:ext cx="3569517" cy="538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68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2531-DB4F-4A4F-910C-7ECF114E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1ED5-513F-4D6C-8D81-EF5C14B2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722932" cy="4351338"/>
          </a:xfrm>
        </p:spPr>
        <p:txBody>
          <a:bodyPr/>
          <a:lstStyle/>
          <a:p>
            <a:r>
              <a:rPr lang="en-US" dirty="0"/>
              <a:t>Ternary Operator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IF..ELSE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A1C6C0-B2A5-49A9-A952-A149A6D1E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31" y="2320170"/>
            <a:ext cx="2219787" cy="2331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D8E355-192F-4886-9A2E-C2482E288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875" y="2978393"/>
            <a:ext cx="5559624" cy="1665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AB445A-B4CA-4F9A-8443-3C8FE0AD1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131" y="5241930"/>
            <a:ext cx="4377137" cy="14813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6EF477-C709-4C31-BD01-638FBB60C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1875" y="2320170"/>
            <a:ext cx="4992856" cy="5665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FC7671-7D54-466D-8523-83F695650A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131" y="4717793"/>
            <a:ext cx="7258050" cy="485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1F4DD4-4393-471A-96CB-979B1094B4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4731" y="4777657"/>
            <a:ext cx="3749845" cy="6851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B0C72E-95C9-40DE-9E41-8A752535C6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3818" y="5511563"/>
            <a:ext cx="6323455" cy="128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92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2531-DB4F-4A4F-910C-7ECF114E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1ED5-513F-4D6C-8D81-EF5C14B2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5146090" cy="234688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Penggunaan</a:t>
            </a:r>
            <a:r>
              <a:rPr lang="en-US" dirty="0"/>
              <a:t> SWITCH CASE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dalam</a:t>
            </a:r>
            <a:r>
              <a:rPr lang="en-US" dirty="0"/>
              <a:t> block</a:t>
            </a:r>
          </a:p>
          <a:p>
            <a:r>
              <a:rPr lang="en-US" dirty="0"/>
              <a:t>Switch </a:t>
            </a: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,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pada case</a:t>
            </a:r>
          </a:p>
          <a:p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IF..ELSE..IF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7A1C20-D2DA-470C-B3F1-1E9BCA46B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418" y="1355523"/>
            <a:ext cx="2614958" cy="4653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84F76D-5845-4839-B9ED-9DDDC4130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504" y="1355523"/>
            <a:ext cx="3316296" cy="52915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13C430-03A9-4A25-AEE5-7DABA1D3E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59" y="4001293"/>
            <a:ext cx="3182181" cy="27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8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6D6CA-82A4-49BF-9F10-0F0DB34B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DD865-E559-4D9C-A758-407ED220D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Kumpulan </a:t>
            </a:r>
            <a:r>
              <a:rPr lang="en-US" dirty="0" err="1"/>
              <a:t>instruksi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diakhiri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semicolon (;)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07F847-9663-4286-924D-FE9627FC1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18" y="5045075"/>
            <a:ext cx="8477250" cy="144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CD162A-509B-4966-AFF4-B95D3F96D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018" y="3386831"/>
            <a:ext cx="8477250" cy="11256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3B7ACE-3CED-4250-8C5C-F270E4688825}"/>
              </a:ext>
            </a:extLst>
          </p:cNvPr>
          <p:cNvSpPr txBox="1"/>
          <p:nvPr/>
        </p:nvSpPr>
        <p:spPr>
          <a:xfrm>
            <a:off x="1085018" y="4608275"/>
            <a:ext cx="602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Statements </a:t>
            </a:r>
            <a:r>
              <a:rPr lang="en-US" b="1" dirty="0" err="1">
                <a:solidFill>
                  <a:schemeClr val="bg1"/>
                </a:solidFill>
              </a:rPr>
              <a:t>didalam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kurung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kurawal</a:t>
            </a:r>
            <a:r>
              <a:rPr lang="en-US" b="1" dirty="0">
                <a:solidFill>
                  <a:schemeClr val="bg1"/>
                </a:solidFill>
              </a:rPr>
              <a:t> {} </a:t>
            </a:r>
            <a:r>
              <a:rPr lang="en-US" b="1" dirty="0" err="1">
                <a:solidFill>
                  <a:schemeClr val="bg1"/>
                </a:solidFill>
              </a:rPr>
              <a:t>disebut</a:t>
            </a:r>
            <a:r>
              <a:rPr lang="en-US" b="1" dirty="0">
                <a:solidFill>
                  <a:schemeClr val="bg1"/>
                </a:solidFill>
              </a:rPr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18640359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2531-DB4F-4A4F-910C-7ECF114E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1ED5-513F-4D6C-8D81-EF5C14B2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825624"/>
            <a:ext cx="10722931" cy="48947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38C1B6-7334-488B-9A51-629250FBC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92" y="1473693"/>
            <a:ext cx="1830612" cy="51659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C989C1-2228-417C-8622-73EA77B27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095" y="1364538"/>
            <a:ext cx="3647628" cy="538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931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2531-DB4F-4A4F-910C-7ECF114E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1ED5-513F-4D6C-8D81-EF5C14B2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825624"/>
            <a:ext cx="10722931" cy="48947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7BB06E-02E4-4ADA-93B9-D9C361051628}"/>
              </a:ext>
            </a:extLst>
          </p:cNvPr>
          <p:cNvSpPr txBox="1">
            <a:spLocks/>
          </p:cNvSpPr>
          <p:nvPr/>
        </p:nvSpPr>
        <p:spPr>
          <a:xfrm>
            <a:off x="457200" y="1825625"/>
            <a:ext cx="5366551" cy="4433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Jika</a:t>
            </a:r>
            <a:r>
              <a:rPr lang="en-US" dirty="0"/>
              <a:t> block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WHILE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0F4C67-0567-44EE-AEAB-80D6CA7EE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39" y="3375533"/>
            <a:ext cx="2428875" cy="1209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733B99-9342-4E43-95D2-4D96D4BB4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846" y="3375533"/>
            <a:ext cx="2146916" cy="3332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B5A555-4D35-4600-AE4B-1BFD0F02D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539" y="4720145"/>
            <a:ext cx="2571750" cy="20002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D49A28-E9A9-4AEC-9B0E-D77F0ED50CC2}"/>
              </a:ext>
            </a:extLst>
          </p:cNvPr>
          <p:cNvSpPr txBox="1">
            <a:spLocks/>
          </p:cNvSpPr>
          <p:nvPr/>
        </p:nvSpPr>
        <p:spPr>
          <a:xfrm>
            <a:off x="5839194" y="1825625"/>
            <a:ext cx="5366551" cy="4433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Jika</a:t>
            </a:r>
            <a:r>
              <a:rPr lang="en-US" dirty="0"/>
              <a:t> block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Do..WHILE</a:t>
            </a:r>
            <a:r>
              <a:rPr lang="en-US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262BAB-929F-453F-92B4-391233598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060" y="3312434"/>
            <a:ext cx="2266950" cy="120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F9E3F-4637-4715-82C5-1EFEF2DD7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5530" y="2393271"/>
            <a:ext cx="2514600" cy="4257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EF5DC9-4A63-4ABA-9FEE-4F9216FE0F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4756" y="4606061"/>
            <a:ext cx="23907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782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2531-DB4F-4A4F-910C-7ECF114E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1ED5-513F-4D6C-8D81-EF5C14B2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825624"/>
            <a:ext cx="10722931" cy="48947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7BB06E-02E4-4ADA-93B9-D9C361051628}"/>
              </a:ext>
            </a:extLst>
          </p:cNvPr>
          <p:cNvSpPr txBox="1">
            <a:spLocks/>
          </p:cNvSpPr>
          <p:nvPr/>
        </p:nvSpPr>
        <p:spPr>
          <a:xfrm>
            <a:off x="457200" y="1825625"/>
            <a:ext cx="10722930" cy="4433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Jika</a:t>
            </a:r>
            <a:r>
              <a:rPr lang="en-US" dirty="0"/>
              <a:t> block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For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741F40-8747-46A9-BBAC-E4E241D9A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675" y="1925576"/>
            <a:ext cx="4448175" cy="1266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4CEB7A-8349-461B-86E8-D7A9E9E98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0" y="2450108"/>
            <a:ext cx="3357240" cy="42690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58D2D9D-4E9F-429B-ADF5-30C0CF774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675" y="3292352"/>
            <a:ext cx="3257550" cy="1352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D77EC78-D7B0-43DA-B079-C27BD2F8A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724" y="4798696"/>
            <a:ext cx="44100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877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2531-DB4F-4A4F-910C-7ECF114E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1ED5-513F-4D6C-8D81-EF5C14B2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825624"/>
            <a:ext cx="10722931" cy="48947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7BB06E-02E4-4ADA-93B9-D9C361051628}"/>
              </a:ext>
            </a:extLst>
          </p:cNvPr>
          <p:cNvSpPr txBox="1">
            <a:spLocks/>
          </p:cNvSpPr>
          <p:nvPr/>
        </p:nvSpPr>
        <p:spPr>
          <a:xfrm>
            <a:off x="457200" y="1825625"/>
            <a:ext cx="7133208" cy="4433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BREAK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loop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berjalan</a:t>
            </a:r>
            <a:endParaRPr lang="en-US" dirty="0"/>
          </a:p>
          <a:p>
            <a:r>
              <a:rPr lang="en-US" dirty="0"/>
              <a:t>Terminate loop </a:t>
            </a:r>
            <a:r>
              <a:rPr lang="en-US" dirty="0" err="1"/>
              <a:t>dimana</a:t>
            </a:r>
            <a:r>
              <a:rPr lang="en-US" dirty="0"/>
              <a:t> break </a:t>
            </a:r>
            <a:r>
              <a:rPr lang="en-US" dirty="0" err="1"/>
              <a:t>berada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AF6052-BB86-4B28-9E3F-6F8DA88F4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20" y="4183893"/>
            <a:ext cx="4019550" cy="220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94B26B-7D90-4101-9D53-FD76B056D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750" y="3459993"/>
            <a:ext cx="4105275" cy="2933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21892C-0B78-400D-8EBD-199F50D5F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956" y="1657103"/>
            <a:ext cx="2826015" cy="505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636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2531-DB4F-4A4F-910C-7ECF114E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1ED5-513F-4D6C-8D81-EF5C14B2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825624"/>
            <a:ext cx="10722931" cy="48947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7BB06E-02E4-4ADA-93B9-D9C361051628}"/>
              </a:ext>
            </a:extLst>
          </p:cNvPr>
          <p:cNvSpPr txBox="1">
            <a:spLocks/>
          </p:cNvSpPr>
          <p:nvPr/>
        </p:nvSpPr>
        <p:spPr>
          <a:xfrm>
            <a:off x="457200" y="1825625"/>
            <a:ext cx="7133208" cy="4433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Continue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melewatkan</a:t>
            </a:r>
            <a:r>
              <a:rPr lang="en-US" dirty="0"/>
              <a:t> proses </a:t>
            </a:r>
            <a:r>
              <a:rPr lang="en-US" dirty="0" err="1"/>
              <a:t>iterasi</a:t>
            </a:r>
            <a:r>
              <a:rPr lang="en-US" dirty="0"/>
              <a:t> loop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dan </a:t>
            </a:r>
            <a:r>
              <a:rPr lang="en-US" dirty="0" err="1"/>
              <a:t>meneruskan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selanjutnya</a:t>
            </a:r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0477A2-5691-4CA8-8C6E-AC024156E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17" y="3860167"/>
            <a:ext cx="2295525" cy="1609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BD3F7D-3CC6-439C-9978-3A0715CBC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736" y="3860167"/>
            <a:ext cx="3762375" cy="2162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20A79D-63B3-474B-A59E-14E5D57D2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051" y="1388108"/>
            <a:ext cx="3032845" cy="536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219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A2B4-2476-48E7-8365-20372210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AD812-304E-4E6E-99AB-776404E2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5144610" cy="4351338"/>
          </a:xfrm>
        </p:spPr>
        <p:txBody>
          <a:bodyPr/>
          <a:lstStyle/>
          <a:p>
            <a:r>
              <a:rPr lang="en-US" dirty="0" err="1"/>
              <a:t>Try..catch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Pada </a:t>
            </a:r>
            <a:r>
              <a:rPr lang="en-US" dirty="0" err="1"/>
              <a:t>dasarnya</a:t>
            </a:r>
            <a:r>
              <a:rPr lang="en-US" dirty="0"/>
              <a:t> error </a:t>
            </a:r>
            <a:r>
              <a:rPr lang="en-US" dirty="0" err="1"/>
              <a:t>memiliki</a:t>
            </a:r>
            <a:r>
              <a:rPr lang="en-US" dirty="0"/>
              <a:t> paling </a:t>
            </a:r>
            <a:r>
              <a:rPr lang="en-US" dirty="0" err="1"/>
              <a:t>sedikit</a:t>
            </a:r>
            <a:r>
              <a:rPr lang="en-US" dirty="0"/>
              <a:t> 2 </a:t>
            </a:r>
            <a:r>
              <a:rPr lang="en-US" dirty="0" err="1"/>
              <a:t>propertis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name dan message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EEBBCC-89BA-4907-B044-4585C496B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884" y="1609031"/>
            <a:ext cx="2952750" cy="1438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604B67-0DF9-4CC4-8279-0BE421595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7" y="1609031"/>
            <a:ext cx="4505325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2E3E46-0B9C-4E60-8A8D-95CD673B2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137" y="2328168"/>
            <a:ext cx="3038475" cy="1847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A197ED-D5BC-44D5-9523-97DDFFF8D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7018" y="4351002"/>
            <a:ext cx="4567792" cy="214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58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A2B4-2476-48E7-8365-20372210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AD812-304E-4E6E-99AB-776404E2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5144610" cy="4351338"/>
          </a:xfrm>
        </p:spPr>
        <p:txBody>
          <a:bodyPr/>
          <a:lstStyle/>
          <a:p>
            <a:r>
              <a:rPr lang="en-US" dirty="0" err="1"/>
              <a:t>Try..catch..finally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1A7ED0-4F73-4695-934F-C9F934E58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546" y="1773239"/>
            <a:ext cx="4902919" cy="21506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DA0257-10A8-4F62-922D-8F58C79BD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23" y="2767013"/>
            <a:ext cx="2933700" cy="281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0BD730-67C3-4027-AAE0-17EC5B2DB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1239" y="1690688"/>
            <a:ext cx="33528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487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A2B4-2476-48E7-8365-20372210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AD812-304E-4E6E-99AB-776404E2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5144610" cy="4351338"/>
          </a:xfrm>
        </p:spPr>
        <p:txBody>
          <a:bodyPr/>
          <a:lstStyle/>
          <a:p>
            <a:r>
              <a:rPr lang="en-US" dirty="0"/>
              <a:t>throw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9B3336-C8AD-4123-A115-C79BF4671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86" y="2409213"/>
            <a:ext cx="3730799" cy="3139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081BCB-00DF-4851-AF44-705CB66DD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247" y="916081"/>
            <a:ext cx="3354320" cy="3700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48ADCF-0B40-419C-A461-CF2167EA9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571" y="2255082"/>
            <a:ext cx="4052433" cy="370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437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6FBA-5C07-4292-B0EB-860C6660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029A2-A357-45D7-803F-44B9F224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Menurut</a:t>
            </a:r>
            <a:r>
              <a:rPr lang="en-US" dirty="0"/>
              <a:t> KBBI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perulangan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C147A-93ED-407B-AB0C-79D6B6A89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06" y="2375377"/>
            <a:ext cx="4371975" cy="1876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715F37-CED8-435B-9975-3E29F315C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615" y="2375377"/>
            <a:ext cx="3070013" cy="136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1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2428-A8DC-4215-A0E3-C9FB257C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F8936-776B-4B05-A616-7CE04675E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pada </a:t>
            </a:r>
            <a:r>
              <a:rPr lang="en-US" dirty="0" err="1"/>
              <a:t>sebuah</a:t>
            </a:r>
            <a:r>
              <a:rPr lang="en-US" dirty="0"/>
              <a:t> variable, </a:t>
            </a:r>
            <a:r>
              <a:rPr lang="en-US" dirty="0" err="1"/>
              <a:t>fungsi</a:t>
            </a:r>
            <a:r>
              <a:rPr lang="en-US" dirty="0"/>
              <a:t>, class,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Sebuah</a:t>
            </a:r>
            <a:r>
              <a:rPr lang="en-US" dirty="0"/>
              <a:t> identifier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(a-z </a:t>
            </a:r>
            <a:r>
              <a:rPr lang="en-US" dirty="0" err="1"/>
              <a:t>atau</a:t>
            </a:r>
            <a:r>
              <a:rPr lang="en-US" dirty="0"/>
              <a:t> A-Z),underscore(_), </a:t>
            </a:r>
            <a:r>
              <a:rPr lang="en-US" dirty="0" err="1"/>
              <a:t>atau</a:t>
            </a:r>
            <a:r>
              <a:rPr lang="en-US" dirty="0"/>
              <a:t> $,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a-z, A-Z, underscore(_), </a:t>
            </a:r>
            <a:r>
              <a:rPr lang="en-US" dirty="0" err="1"/>
              <a:t>angka</a:t>
            </a:r>
            <a:r>
              <a:rPr lang="en-US" dirty="0"/>
              <a:t>, $. </a:t>
            </a: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namaAwal</a:t>
            </a:r>
            <a:r>
              <a:rPr lang="en-US" dirty="0"/>
              <a:t>, </a:t>
            </a:r>
            <a:r>
              <a:rPr lang="en-US" dirty="0" err="1"/>
              <a:t>Nama_Awal</a:t>
            </a:r>
            <a:r>
              <a:rPr lang="en-US" dirty="0"/>
              <a:t>, _nama1,</a:t>
            </a:r>
          </a:p>
        </p:txBody>
      </p:sp>
    </p:spTree>
    <p:extLst>
      <p:ext uri="{BB962C8B-B14F-4D97-AF65-F5344CB8AC3E}">
        <p14:creationId xmlns:p14="http://schemas.microsoft.com/office/powerpoint/2010/main" val="266812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E554-E3D9-4BB3-BA16-1C6A2EA1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CB7B78-8BD8-43A2-B586-F89275121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820" y="1780915"/>
            <a:ext cx="10057706" cy="856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EB4A38-E706-4999-A785-32A6C7F8C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20" y="2965763"/>
            <a:ext cx="10057706" cy="1254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CFF2BD-F6C9-4E42-AFEF-F6CA497BA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20" y="5663605"/>
            <a:ext cx="10057706" cy="84660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9947004-B7F8-4724-ABB6-5F782409F33B}"/>
              </a:ext>
            </a:extLst>
          </p:cNvPr>
          <p:cNvSpPr txBox="1">
            <a:spLocks/>
          </p:cNvSpPr>
          <p:nvPr/>
        </p:nvSpPr>
        <p:spPr>
          <a:xfrm>
            <a:off x="457200" y="4338042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Ekspresi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0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DEC4E-4EBB-499D-A687-B0718DC60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EDCAE-5B8D-41C0-90A3-BE4F7B5F0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722932" cy="4965792"/>
          </a:xfrm>
        </p:spPr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Bahasa yang </a:t>
            </a:r>
            <a:r>
              <a:rPr lang="en-US" dirty="0" err="1"/>
              <a:t>bertipe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,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B691EC-5FF7-4FE7-B19C-A3F2E6D67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45" y="2987012"/>
            <a:ext cx="6395236" cy="1105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1D2A2B-BC51-4E98-84AD-077E11FBF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46" y="4292186"/>
            <a:ext cx="6395236" cy="232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11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ACB0-8D38-4B3C-BE0A-98693C27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4ADF0-E6BB-46A5-AD80-FDC1DA8C4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variable </a:t>
            </a:r>
            <a:r>
              <a:rPr lang="en-US" dirty="0" err="1"/>
              <a:t>dideklarasikan</a:t>
            </a:r>
            <a:r>
              <a:rPr lang="en-US" dirty="0"/>
              <a:t>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nilai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variable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dideklarasikan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884EC-EECC-4473-9791-F0125C2EB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13" y="2591594"/>
            <a:ext cx="8458200" cy="1409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952C56-9D6F-4D88-B778-172B9E91B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13" y="4943597"/>
            <a:ext cx="84867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66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4F28-8A76-43AF-9BC6-E09A17C2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Type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36E22B-EB60-41C2-95F9-802699ADA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417" y="1830287"/>
            <a:ext cx="8486775" cy="1057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FA15C7-4271-45A9-9573-E97A5C6D7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7" y="4237608"/>
            <a:ext cx="8467725" cy="76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AF72D9-8D87-494E-B35D-A345DCFEDCE6}"/>
              </a:ext>
            </a:extLst>
          </p:cNvPr>
          <p:cNvSpPr txBox="1"/>
          <p:nvPr/>
        </p:nvSpPr>
        <p:spPr>
          <a:xfrm>
            <a:off x="572417" y="3684232"/>
            <a:ext cx="685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Javascript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menetapkan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bahwa</a:t>
            </a:r>
            <a:r>
              <a:rPr lang="en-US" b="1" dirty="0">
                <a:solidFill>
                  <a:schemeClr val="bg1"/>
                </a:solidFill>
              </a:rPr>
              <a:t> null </a:t>
            </a:r>
            <a:r>
              <a:rPr lang="en-US" b="1" dirty="0" err="1">
                <a:solidFill>
                  <a:schemeClr val="bg1"/>
                </a:solidFill>
              </a:rPr>
              <a:t>sama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dengan</a:t>
            </a:r>
            <a:r>
              <a:rPr lang="en-US" b="1" dirty="0">
                <a:solidFill>
                  <a:schemeClr val="bg1"/>
                </a:solidFill>
              </a:rPr>
              <a:t> undefined</a:t>
            </a:r>
          </a:p>
        </p:txBody>
      </p:sp>
    </p:spTree>
    <p:extLst>
      <p:ext uri="{BB962C8B-B14F-4D97-AF65-F5344CB8AC3E}">
        <p14:creationId xmlns:p14="http://schemas.microsoft.com/office/powerpoint/2010/main" val="2440223862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LeftStep">
      <a:dk1>
        <a:srgbClr val="000000"/>
      </a:dk1>
      <a:lt1>
        <a:srgbClr val="FFFFFF"/>
      </a:lt1>
      <a:dk2>
        <a:srgbClr val="21373A"/>
      </a:dk2>
      <a:lt2>
        <a:srgbClr val="E8E2E2"/>
      </a:lt2>
      <a:accent1>
        <a:srgbClr val="80A9A7"/>
      </a:accent1>
      <a:accent2>
        <a:srgbClr val="75AB91"/>
      </a:accent2>
      <a:accent3>
        <a:srgbClr val="81AC86"/>
      </a:accent3>
      <a:accent4>
        <a:srgbClr val="86AC76"/>
      </a:accent4>
      <a:accent5>
        <a:srgbClr val="9AA57D"/>
      </a:accent5>
      <a:accent6>
        <a:srgbClr val="A9A274"/>
      </a:accent6>
      <a:hlink>
        <a:srgbClr val="AE696D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986</Words>
  <Application>Microsoft Office PowerPoint</Application>
  <PresentationFormat>Widescreen</PresentationFormat>
  <Paragraphs>161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Avenir Next LT Pro</vt:lpstr>
      <vt:lpstr>Posterama</vt:lpstr>
      <vt:lpstr>SineVTI</vt:lpstr>
      <vt:lpstr>Javascript</vt:lpstr>
      <vt:lpstr>Javascript Syntax</vt:lpstr>
      <vt:lpstr>Whitespace</vt:lpstr>
      <vt:lpstr>Statements</vt:lpstr>
      <vt:lpstr>Identifier</vt:lpstr>
      <vt:lpstr>Comments</vt:lpstr>
      <vt:lpstr>Data Type</vt:lpstr>
      <vt:lpstr>Undefined Type</vt:lpstr>
      <vt:lpstr>Null Type</vt:lpstr>
      <vt:lpstr>Number Type</vt:lpstr>
      <vt:lpstr>String Type</vt:lpstr>
      <vt:lpstr>String Type (Sambungan)</vt:lpstr>
      <vt:lpstr>Boolean Type</vt:lpstr>
      <vt:lpstr>BigInt Type</vt:lpstr>
      <vt:lpstr>Object Type</vt:lpstr>
      <vt:lpstr>PowerPoint Presentation</vt:lpstr>
      <vt:lpstr>Stack and Heap Memory</vt:lpstr>
      <vt:lpstr>Stack and Heap Memory (Sambungan)</vt:lpstr>
      <vt:lpstr>Stack and Heap Memory (Sambungan)</vt:lpstr>
      <vt:lpstr>Stack and Heap Memory (Sambungan)</vt:lpstr>
      <vt:lpstr>Scope Variabel</vt:lpstr>
      <vt:lpstr>Scope Variabel (Sambungan)</vt:lpstr>
      <vt:lpstr>Scope Variabel (Sambungan)</vt:lpstr>
      <vt:lpstr>Scope Variabel (Sambungan)</vt:lpstr>
      <vt:lpstr>Operators</vt:lpstr>
      <vt:lpstr>Operators (Sambungan)</vt:lpstr>
      <vt:lpstr>Operators (Sambungan)</vt:lpstr>
      <vt:lpstr>Operators (Sambungan)</vt:lpstr>
      <vt:lpstr>Operators (Sambungan)</vt:lpstr>
      <vt:lpstr>Logical Operators</vt:lpstr>
      <vt:lpstr>Covention Name</vt:lpstr>
      <vt:lpstr>Covention Name (Sambungan)</vt:lpstr>
      <vt:lpstr>Coversion</vt:lpstr>
      <vt:lpstr>Control Flow Statements</vt:lpstr>
      <vt:lpstr>Control Flow Statements (Sambungan)</vt:lpstr>
      <vt:lpstr>Control Flow Statements (Sambungan)</vt:lpstr>
      <vt:lpstr>Control Flow Statements (Sambungan)</vt:lpstr>
      <vt:lpstr>Control Flow Statements (Sambungan)</vt:lpstr>
      <vt:lpstr>Control Flow Statements (Sambungan)</vt:lpstr>
      <vt:lpstr>Control Flow Statements (Sambungan)</vt:lpstr>
      <vt:lpstr>Control Flow Statements (Sambungan)</vt:lpstr>
      <vt:lpstr>Control Flow Statements (Sambungan)</vt:lpstr>
      <vt:lpstr>Control Flow Statements (Sambungan)</vt:lpstr>
      <vt:lpstr>Control Flow Statements (Sambungan)</vt:lpstr>
      <vt:lpstr>Exception</vt:lpstr>
      <vt:lpstr>Exception (Sambungan)</vt:lpstr>
      <vt:lpstr>Exception (Sambungan)</vt:lpstr>
      <vt:lpstr>Iteration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User</dc:creator>
  <cp:lastModifiedBy>User</cp:lastModifiedBy>
  <cp:revision>9</cp:revision>
  <dcterms:created xsi:type="dcterms:W3CDTF">2022-12-19T12:39:54Z</dcterms:created>
  <dcterms:modified xsi:type="dcterms:W3CDTF">2022-12-20T16:20:56Z</dcterms:modified>
</cp:coreProperties>
</file>