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4f73d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4f73d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4f73da8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4f73da8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54f73da8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54f73da8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4f73da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4f73da8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54f73da8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54f73da8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4f73da8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54f73da8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aa535099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aa535099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1bd3c7a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1bd3c7a8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4c426cf8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4c426cf8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26cf8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26cf8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c426cf8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4c426cf8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c426cf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c426cf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26cf8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26cf8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c426cf8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c426cf8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c426cf8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c426cf8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581300" y="482550"/>
            <a:ext cx="5882400" cy="20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</a:rPr>
              <a:t>Introduction to 8086 Microprocessor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848C97AA-6E00-2238-08CD-ACEE5D3D0A43}"/>
              </a:ext>
            </a:extLst>
          </p:cNvPr>
          <p:cNvSpPr txBox="1">
            <a:spLocks noGrp="1"/>
          </p:cNvSpPr>
          <p:nvPr/>
        </p:nvSpPr>
        <p:spPr>
          <a:xfrm>
            <a:off x="1680300" y="2754150"/>
            <a:ext cx="5783400" cy="161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Presented by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Mahbubur Rahman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Lecturer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Department of Computer Science and Engineering(CSE)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Green University of Bangladesh(GUB)</a:t>
            </a:r>
            <a:endParaRPr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196E4-DB06-0962-D888-AC98935E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" y="6031"/>
            <a:ext cx="1284300" cy="1239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B9C4E-B9C5-6C0F-06C0-025CFA35A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388" y="4112901"/>
            <a:ext cx="1024569" cy="10245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Architecture of 8086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Divided into two independent functional units.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 Interface Unit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Instruction Pointer (IP)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Instruction Queue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Segment Register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Execution Unit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Pointer and Indexed Register:</a:t>
            </a:r>
            <a:r>
              <a:rPr lang="en"/>
              <a:t> 8086 has two pointers and two indexed registers. Stack Pointer (SP), Base Pointer (BP), Source Index (SI) and Destination Index (DI).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36" name="Google Shape;136;p22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Register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memory space 1MB of 8086 is segment into 4 blocks. Each block specified by register with maximum size 64KB. 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segment (CS)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segment (DS)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Stack segment (SS)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Extra segment (ES)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144" name="Google Shape;144;p23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Segmentation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8086 has 20 lines address bus but 16 lines data bus.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We store 20 bits address using 16 bit address registers.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Example: DS = 2222h and offset = 0016h.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Logical address: 2222h:0016h ( Segment : Offset)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Physical address: 2222h*10 + 0016h = 22220h + 0016h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152" name="Google Shape;152;p24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Registers with offset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segment (CS) with IP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segment (DS) with BX,DI,SI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Extra segment (ES) with DI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Stack segment (SS) with SP, BP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160" name="Google Shape;160;p25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Segmentation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Example 02:</a:t>
            </a:r>
            <a:r>
              <a:rPr lang="en" sz="2000"/>
              <a:t> PA = 13BB5h and offset = 1235h. Calculate segment address of ES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 = ES * 10 + Offset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 = (PA - offset) / 10 = 1298h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168" name="Google Shape;168;p26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Segmentation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Example 03:</a:t>
            </a:r>
            <a:r>
              <a:rPr lang="en" sz="2000"/>
              <a:t> SS = 3864h, SP = 1735h, BP = 4826h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address calculated when BP is taken as the offset gives the starting address of stack.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SP is taken as offset denotes the memory location where the top of the stack is.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176" name="Google Shape;176;p27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1680300" y="1237850"/>
            <a:ext cx="5783400" cy="20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40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5698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06300" y="1371400"/>
            <a:ext cx="8055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Introduction to 8086 Microprocessor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Features of 8086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Comparison between 8085 and 8086 Microprocessor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Flag Registers in 8086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7291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8086 Microprocessor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506300" y="1371400"/>
            <a:ext cx="8055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8086 Microprocessor is an enhanced version of 8085 Microprocessor.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It is a 16-bit Microprocessor. (which means it has 16 bit data bus)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8086 has a 20-bit address bus can access upto 2</a:t>
            </a:r>
            <a:r>
              <a:rPr lang="en" sz="1400" baseline="30000"/>
              <a:t>20</a:t>
            </a:r>
            <a:r>
              <a:rPr lang="en" sz="1400"/>
              <a:t> (1 MB) memory locations.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It can support upto 64K I/O ports.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It provides 14, 16-bit registers.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It consists of powerful instruction set, which provides operations like multiplication and division easily.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It supports two modes of operations, i.e. Maximum mode and Minimum mode. Maximum mode is suitable for system having multiple processors and Minimum mode is suitable for system having single processor.</a:t>
            </a:r>
            <a:endParaRPr sz="1400"/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9" name="Google Shape;79;p15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8086 (1/2)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has an </a:t>
            </a:r>
            <a:r>
              <a:rPr lang="en" sz="1600" b="1">
                <a:solidFill>
                  <a:schemeClr val="accent2"/>
                </a:solidFill>
              </a:rPr>
              <a:t>instruction queue</a:t>
            </a:r>
            <a:r>
              <a:rPr lang="en" sz="1600"/>
              <a:t> , which is capable of storing 6 instruction bytes from the memory resulting in faster processing.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was the first 16-bit processor having 16-bit ALU, 16-bit registers, internal data bus, and 16-bit external data bus.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is available in 3 versions based on the frequency of operation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8086:		5 MHz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8086-2:		8 MHz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(c) 8086-1:	10 MHz</a:t>
            </a:r>
            <a:endParaRPr sz="1600"/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87" name="Google Shape;87;p16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8086 (2/2)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has 256 vectored interrupts.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requires +5V power supply.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 40-pin dual in line package.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uses </a:t>
            </a:r>
            <a:r>
              <a:rPr lang="en" sz="1600" b="1">
                <a:solidFill>
                  <a:schemeClr val="accent2"/>
                </a:solidFill>
              </a:rPr>
              <a:t>two stages of pipelining</a:t>
            </a:r>
            <a:r>
              <a:rPr lang="en" sz="1600"/>
              <a:t>, i.e. Fetch Stage and Execute Stage, which improves performance.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has multiplexed address and data bus AD0 – AD15 and A16 – A19.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requires single phase clock with 33% duty cycle to provide internal timing.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solidFill>
                  <a:schemeClr val="accent2"/>
                </a:solidFill>
              </a:rPr>
              <a:t>Duty cycle</a:t>
            </a:r>
            <a:r>
              <a:rPr lang="en" sz="1600"/>
              <a:t> is the ratio of time a load or circuit is ON compared to the time the load or circuit is OFF.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95" name="Google Shape;95;p17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8085 and 8086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solidFill>
                  <a:schemeClr val="accent2"/>
                </a:solidFill>
              </a:rPr>
              <a:t>Size:</a:t>
            </a:r>
            <a:r>
              <a:rPr lang="en" sz="1600"/>
              <a:t> 8085 is 8-bit Microprocessor, whereas 8086 is 16-bit Microprocessor.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solidFill>
                  <a:schemeClr val="accent2"/>
                </a:solidFill>
              </a:rPr>
              <a:t>Address bus:</a:t>
            </a:r>
            <a:r>
              <a:rPr lang="en" sz="1600"/>
              <a:t> 8085 has 16-bit address bus while 8086 has 20-bit address bus.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solidFill>
                  <a:schemeClr val="accent2"/>
                </a:solidFill>
              </a:rPr>
              <a:t>Memory:</a:t>
            </a:r>
            <a:r>
              <a:rPr lang="en" sz="1600"/>
              <a:t> 8085 can access up to 64 KB, 8086 can access up to 1 MB of memory.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solidFill>
                  <a:schemeClr val="accent2"/>
                </a:solidFill>
              </a:rPr>
              <a:t>Instruction queue:</a:t>
            </a:r>
            <a:r>
              <a:rPr lang="en" sz="1600"/>
              <a:t> 8085 doesn’t have an instruction queue, whereas 8086 has an instruction queue.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solidFill>
                  <a:schemeClr val="accent2"/>
                </a:solidFill>
              </a:rPr>
              <a:t>Pipelining:</a:t>
            </a:r>
            <a:r>
              <a:rPr lang="en" sz="1600"/>
              <a:t> 8085 doesn’t support a pipelined architecture while 8086 supports a pipelined architecture.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solidFill>
                  <a:schemeClr val="accent2"/>
                </a:solidFill>
              </a:rPr>
              <a:t>I/O:</a:t>
            </a:r>
            <a:r>
              <a:rPr lang="en" sz="1600"/>
              <a:t> 8085 can access 2</a:t>
            </a:r>
            <a:r>
              <a:rPr lang="en" sz="1600" baseline="30000"/>
              <a:t>8</a:t>
            </a:r>
            <a:r>
              <a:rPr lang="en" sz="1600"/>
              <a:t> = 256 I/O’s, whereas 8086 can access 2</a:t>
            </a:r>
            <a:r>
              <a:rPr lang="en" sz="1600" baseline="30000"/>
              <a:t>16</a:t>
            </a:r>
            <a:r>
              <a:rPr lang="en" sz="1600"/>
              <a:t> = 64k I/O’s.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 b="1">
                <a:solidFill>
                  <a:schemeClr val="accent2"/>
                </a:solidFill>
              </a:rPr>
              <a:t>Cost:</a:t>
            </a:r>
            <a:r>
              <a:rPr lang="en" sz="1600"/>
              <a:t> The cost of 8085 is low whereas that of 8086 is high.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03" name="Google Shape;103;p18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Registers in 8086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20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8086 Microprocessor has 16-bit flag register. ( 9 flags are there and 7 bits unused) 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Among 9 flags we divided into 2 categories: 6 Status flags and 3 control flags. 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6 status flag are carry flag, auxiliary carry flag, zero flag, sign flag, parity flag and overflow flag. 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❖"/>
            </a:pPr>
            <a:r>
              <a:rPr lang="en" sz="1600"/>
              <a:t>3 control flags are direction flag, Interrupt Enable flag and Trap flag. </a:t>
            </a:r>
            <a:endParaRPr sz="1600"/>
          </a:p>
        </p:txBody>
      </p:sp>
      <p:sp>
        <p:nvSpPr>
          <p:cNvPr id="111" name="Google Shape;111;p19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50" y="3519726"/>
            <a:ext cx="8303699" cy="10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Registers in 8086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</a:rPr>
              <a:t>Trap flag:</a:t>
            </a:r>
            <a:r>
              <a:rPr lang="en" sz="1600"/>
              <a:t> TF=0, the processor will enter in single step execution mode.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</a:rPr>
              <a:t>Interrupt flag:</a:t>
            </a:r>
            <a:r>
              <a:rPr lang="en" sz="1600"/>
              <a:t> IF=0, maskable interrupts are recognized.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</a:rPr>
              <a:t>Direction flag:</a:t>
            </a:r>
            <a:r>
              <a:rPr lang="en" sz="1600"/>
              <a:t> Used for string manipulation instruction. </a:t>
            </a:r>
            <a:endParaRPr sz="16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DF=0, Auto increment mode, DF=1, Auto decrement mode.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</a:rPr>
              <a:t>Overflow flag:</a:t>
            </a:r>
            <a:r>
              <a:rPr lang="en" sz="1600"/>
              <a:t> OF=1, if the result is too large positive number or too small negative number to fit in accumulator. (-128</a:t>
            </a:r>
            <a:r>
              <a:rPr lang="en" sz="1600" baseline="-25000"/>
              <a:t>10</a:t>
            </a:r>
            <a:r>
              <a:rPr lang="en" sz="1600"/>
              <a:t> to 127</a:t>
            </a:r>
            <a:r>
              <a:rPr lang="en" sz="1600" baseline="-25000"/>
              <a:t>10</a:t>
            </a:r>
            <a:r>
              <a:rPr lang="en" sz="1600"/>
              <a:t>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20" name="Google Shape;120;p20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08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13650" y="463100"/>
            <a:ext cx="8055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Registers in 8086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66350" y="1371400"/>
            <a:ext cx="8507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</a:rPr>
              <a:t>Example: </a:t>
            </a:r>
            <a:r>
              <a:rPr lang="en" sz="1600"/>
              <a:t>If Register AL = 7Fh and the instruction ADD AL,1 is executed. How the flag values will change in 8086 microprocessor?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AL = 80h = 128</a:t>
            </a:r>
            <a:r>
              <a:rPr lang="en" sz="1600" baseline="-25000"/>
              <a:t>10</a:t>
            </a:r>
            <a:r>
              <a:rPr lang="en" sz="1600"/>
              <a:t> = (1000 0000)</a:t>
            </a:r>
            <a:r>
              <a:rPr lang="en" sz="1600" baseline="-25000"/>
              <a:t>2</a:t>
            </a:r>
            <a:endParaRPr sz="1600" baseline="-250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CF = 0, there is no carry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PF = 0, 80h has odd number of ones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 = 1, there is a carry out of bit 3 into bit 4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ZF = 0, result is not zero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SF = 1, msb is one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 = 1, output is greater than 127</a:t>
            </a:r>
            <a:r>
              <a:rPr lang="en" sz="1600" baseline="-25000"/>
              <a:t>10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28" name="Google Shape;128;p21"/>
          <p:cNvSpPr/>
          <p:nvPr/>
        </p:nvSpPr>
        <p:spPr>
          <a:xfrm>
            <a:off x="8295250" y="-66700"/>
            <a:ext cx="578700" cy="613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8295250" y="16700"/>
            <a:ext cx="57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9D2045-82C6-4671-85DF-FF5E63A68A47}"/>
</file>

<file path=customXml/itemProps2.xml><?xml version="1.0" encoding="utf-8"?>
<ds:datastoreItem xmlns:ds="http://schemas.openxmlformats.org/officeDocument/2006/customXml" ds:itemID="{DB998B65-15EE-49BC-A1FC-BF7BFEC12D33}"/>
</file>

<file path=customXml/itemProps3.xml><?xml version="1.0" encoding="utf-8"?>
<ds:datastoreItem xmlns:ds="http://schemas.openxmlformats.org/officeDocument/2006/customXml" ds:itemID="{D02B1BAE-C127-4BCD-B82E-E824DDE7D40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Office PowerPoint</Application>
  <PresentationFormat>On-screen Show (16:9)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 Slab</vt:lpstr>
      <vt:lpstr>Arial</vt:lpstr>
      <vt:lpstr>Roboto</vt:lpstr>
      <vt:lpstr>Marina</vt:lpstr>
      <vt:lpstr>Introduction to 8086 Microprocessor</vt:lpstr>
      <vt:lpstr>Outline</vt:lpstr>
      <vt:lpstr>Introduction to 8086 Microprocessor</vt:lpstr>
      <vt:lpstr>Features of 8086 (1/2)</vt:lpstr>
      <vt:lpstr>Features of 8086 (2/2)</vt:lpstr>
      <vt:lpstr>Comparison between 8085 and 8086</vt:lpstr>
      <vt:lpstr>Flag Registers in 8086</vt:lpstr>
      <vt:lpstr>Flag Registers in 8086</vt:lpstr>
      <vt:lpstr>Flag Registers in 8086</vt:lpstr>
      <vt:lpstr>Internal Architecture of 8086</vt:lpstr>
      <vt:lpstr>Segment Register</vt:lpstr>
      <vt:lpstr>Memory Segmentation</vt:lpstr>
      <vt:lpstr>Segment Registers with offset</vt:lpstr>
      <vt:lpstr>Memory Segmentation</vt:lpstr>
      <vt:lpstr>Memory Segmentation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8086 Microprocessor</dc:title>
  <cp:lastModifiedBy>Mahbubur Rahman</cp:lastModifiedBy>
  <cp:revision>2</cp:revision>
  <dcterms:modified xsi:type="dcterms:W3CDTF">2023-10-10T08:16:48Z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0x010100D2BD080506AAEF42915473DE018BD58E</vt:lpwstr>
  </property>
</Properties>
</file>