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25E0-858D-4CF4-9392-5E3822FA4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72D49-63D2-4C7B-8F16-5FA6B80F8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0AFC-3859-4C9C-8325-3108C0BC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4558F-63FE-4306-A2B4-7843F9DD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E8885-3F8F-4D13-B5B6-4B10454E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0C87-5867-4908-99FA-8DD3ED4C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63D0D-60A5-4B80-A94B-BEC21BF74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B60B-6000-47A2-B22C-27E37DE7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7DFD-2BE9-44EB-A1EC-D8F290AA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9842-5C74-4184-919F-99EF9EE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4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3A6F9-D700-4639-97F2-0CAB5F2EC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5FC59-2309-4346-A736-779158563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65D6-6E1D-4C00-90B0-004F8C3F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55E2-2C60-4AE0-BFC2-B889732E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96BB-1F31-4094-8605-8B354535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E3E8-FA30-4189-805C-FC20A223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1126-A8BD-431F-9421-5162E7E2F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C1B2-16D4-4872-9829-8C235945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31F8-5BFF-4329-ACB5-076F3223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B45ED-43F9-4FC4-A8C3-4EA497C0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7AE3-F8AE-405D-9B9D-510B9731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75A74-4E10-44C8-A9C6-8D82176F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2716-B56E-404C-A1AE-0BEB9112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A93D0-AD94-4903-A6F3-3C0BD650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0CAD-A532-40A0-BD45-B06FCDFF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F4BC-FCF2-41DA-8156-B5DB4A9D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936-3C06-4117-81CD-FC6C251C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FC07F-9F68-4B8C-9A0D-AE22B2F7A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5241B-E042-4877-B5C7-5A81B666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D9430-8F28-4FD1-B4FD-185F2967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F438-C5B2-4F04-A0B2-3AA44FAD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7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D9A3-BBE8-42CE-A632-A379CDC6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09A03-0323-4D66-B155-3100574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2D838-6087-4F5E-9465-8E7D05A5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F94B5-1487-48C0-9E15-1FF749938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E1084-9876-4D30-8D62-BCB6C149E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4FE36-79CC-4864-8F21-67CBAA5C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60E81-08EB-481E-87D5-98C2A9AC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27CFD-DB36-4987-81E9-72C959B1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0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D7BA-10C9-4197-B267-C9F11A7E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87E03-1972-4B84-BB0B-E39AD86B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3A73B-063E-4083-8DF0-0264F9DB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DF554-DAAB-4ACE-8537-0FBA458B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24127-1E39-470E-ABE9-EADAED1A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EC306-B356-427F-A117-02CF63DE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0F359-A461-4907-B8DD-7E3E6EAE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0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861-DA02-4E03-B901-35E50DA4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9C913-552A-465F-A801-67E494C5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43015-84EB-4494-A327-1C31131EA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E5369-5CBD-40C5-87B3-70AE03A7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88A03-98CA-4BAE-8F47-C529C3D7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F24E7-B594-4CE7-BCC4-F096C02D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0E46-649E-424E-B938-30B00654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D029-DC17-4AD4-A70C-2DC49E722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C199E-4EA5-4083-BA91-0047589FD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53FCD-A981-4237-AADC-3ED6BF1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65CFA-E83A-4C86-B613-68D41406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70018-8DCF-4267-8966-0AEE58B7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A8270-FC34-4AED-95B3-8C4857F0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DDF54-DE23-4224-8FF5-5C3FD243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8F27B-4E76-4B58-AE7C-07F16860B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0AB-81A2-4A49-866D-39B98FE7B7FE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A2AAD-9DA8-4697-BB8A-45E447F3E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E00B-3CE0-43C8-9030-90CDA0B35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1D6F-42A2-4D58-847F-81B06C972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4388"/>
            <a:ext cx="9144000" cy="1125416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8086 Microprocessor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ABE3-EDF2-8B01-3A69-8FDAE606FEAC}"/>
              </a:ext>
            </a:extLst>
          </p:cNvPr>
          <p:cNvSpPr>
            <a:spLocks noGrp="1"/>
          </p:cNvSpPr>
          <p:nvPr/>
        </p:nvSpPr>
        <p:spPr>
          <a:xfrm>
            <a:off x="1534954" y="4751861"/>
            <a:ext cx="9144000" cy="1925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odoni MT" panose="02070603080606020203" pitchFamily="18" charset="0"/>
              </a:rPr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odoni MT" panose="02070603080606020203" pitchFamily="18" charset="0"/>
              </a:rPr>
              <a:t>Mahbubur Rahman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Bodoni MT" panose="020706030806060202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Lecturer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Department of Computer Science and Engineering(CSE)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Green University of Bangladesh(GUB)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E3ABA-EF8D-4D24-0941-1714DBD44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" y="180833"/>
            <a:ext cx="1587577" cy="1531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FB48B-8AAD-0FA1-DD1D-531C5DB0C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138" y="249094"/>
            <a:ext cx="1392907" cy="13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8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B193-9ACA-48A4-A585-99DAA34E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8086 Microprocessor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8086 Microprocessor is an enhanced version of 8085 Microprocessor.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is a 16-bit Microprocessor.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8086 has a 20-bit address bus can access upto 2^20 (1 MB) memory locations and 16-bit data lines.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can support upto 64K I/O ports.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provides 14, 16-bit registers.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consists of powerful instruction set, which provides operations like multiplication and division easily.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supports two modes of operations, i.e. Maximum mode and Minimum mode. Maximum mode is suitable for system having multiple processors and Minimum mode is suitable for system having single processor.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7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B193-9ACA-48A4-A585-99DAA34E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of 8086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The most prominent features of a 8086 Microprocessor are as follows –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has an instruction queue, which is capable of storing 6 instruction bytes from the memory resulting in faster processing.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was the first 16-bit processor having 16-bit ALU, 16-bit registers, internal data bus, and 16-bit external data bus resulting in faster processing.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4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B193-9ACA-48A4-A585-99DAA34E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of 8086 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(Cont.)</a:t>
            </a:r>
            <a:endParaRPr lang="en-US" sz="2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is available in 3 versions based on the frequency of operation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8086            5 MHz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8086-2            8 MHz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(c) 8086-1            10 MHz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uses two stages of pipelining, i.e. Fetch Stage and Execute Stage, which improves performance.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has multiplexed address and data bus AD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– AD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15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and A</a:t>
            </a: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16</a:t>
            </a: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 – A</a:t>
            </a: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19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2E5F37-6C3B-4A3D-B264-EA486895F4D9}"/>
              </a:ext>
            </a:extLst>
          </p:cNvPr>
          <p:cNvCxnSpPr/>
          <p:nvPr/>
        </p:nvCxnSpPr>
        <p:spPr>
          <a:xfrm>
            <a:off x="2813538" y="2658794"/>
            <a:ext cx="492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01173E-0460-40D1-A48C-818CD0331D3F}"/>
              </a:ext>
            </a:extLst>
          </p:cNvPr>
          <p:cNvCxnSpPr/>
          <p:nvPr/>
        </p:nvCxnSpPr>
        <p:spPr>
          <a:xfrm>
            <a:off x="3008142" y="3219160"/>
            <a:ext cx="492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9C856C-CF11-4C52-84E2-A7392560F893}"/>
              </a:ext>
            </a:extLst>
          </p:cNvPr>
          <p:cNvCxnSpPr/>
          <p:nvPr/>
        </p:nvCxnSpPr>
        <p:spPr>
          <a:xfrm>
            <a:off x="3413761" y="3793585"/>
            <a:ext cx="492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2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B193-9ACA-48A4-A585-99DAA34E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of 8086 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(Cont.)</a:t>
            </a:r>
            <a:endParaRPr lang="en-US" sz="2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requires single phase clock with 33% duty cycle to provide internal timing.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can prefetches upto 6 instruction bytes from memory and queues them in order to speed up instruction execution.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Execute stage executes these instructions.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has 256 vectored interrupts.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consists of 29,000 transistors.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requires +5V power supply.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A 40-pin dual in line package.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2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B193-9ACA-48A4-A585-99DAA34E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689317"/>
            <a:ext cx="11029071" cy="548764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1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Comparison between 8085 and 8086 Microprocessor</a:t>
            </a:r>
            <a:endParaRPr lang="en-US" sz="4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Size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 – 8085 is 8-bit Microprocessor, whereas 8086 is 16-bit Microprocessor.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bus 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– 8085 has 16-bit address bus while 8086 has 20-bit address bus.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Memory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 – 8085 can access up to 64 KB, whereas 8086 can access up to 1 MB of memory.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Instruction queue</a:t>
            </a:r>
            <a:r>
              <a:rPr lang="en-US" sz="31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– 8085 doesn’t have an instruction queue, whereas 8086 has an instruction queue.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Pipelining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 – 8085 doesn’t support a pipelined architecture while 8086 supports a pipelined architecture.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I/O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 – 8085 can access 2^8=256 I/O’s, whereas 8086 can access 2^16=65,536 I/O’s.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Cost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 – The cost of 8085 is low whereas that of 8086 is high.</a:t>
            </a: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6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D080506AAEF42915473DE018BD58E" ma:contentTypeVersion="4" ma:contentTypeDescription="Create a new document." ma:contentTypeScope="" ma:versionID="4d64515f6db700ff5dbb872dfd1beddf">
  <xsd:schema xmlns:xsd="http://www.w3.org/2001/XMLSchema" xmlns:xs="http://www.w3.org/2001/XMLSchema" xmlns:p="http://schemas.microsoft.com/office/2006/metadata/properties" xmlns:ns2="1b7bb131-7488-45ee-932c-635f048d203e" targetNamespace="http://schemas.microsoft.com/office/2006/metadata/properties" ma:root="true" ma:fieldsID="9d362a33fd0457c1adb624f793f908b8" ns2:_="">
    <xsd:import namespace="1b7bb131-7488-45ee-932c-635f048d2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bb131-7488-45ee-932c-635f048d2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5821D9-507B-4021-BAF7-5C370A3D3E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4B3C1C-9FFB-440D-B6C3-713E93386565}"/>
</file>

<file path=customXml/itemProps3.xml><?xml version="1.0" encoding="utf-8"?>
<ds:datastoreItem xmlns:ds="http://schemas.openxmlformats.org/officeDocument/2006/customXml" ds:itemID="{78081053-AE3D-4BEA-A3A6-A715FCA70F1A}"/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460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Bodoni MT</vt:lpstr>
      <vt:lpstr>Calibri</vt:lpstr>
      <vt:lpstr>Calibri Light</vt:lpstr>
      <vt:lpstr>Cambria</vt:lpstr>
      <vt:lpstr>Wingdings</vt:lpstr>
      <vt:lpstr>Office Theme</vt:lpstr>
      <vt:lpstr>8086 Microprocessor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Microprocessor</dc:title>
  <dc:creator>Black n White</dc:creator>
  <cp:lastModifiedBy>Mahbubur Rahman</cp:lastModifiedBy>
  <cp:revision>16</cp:revision>
  <dcterms:created xsi:type="dcterms:W3CDTF">2020-11-01T16:01:56Z</dcterms:created>
  <dcterms:modified xsi:type="dcterms:W3CDTF">2023-11-04T04:15:25Z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0x010100D2BD080506AAEF42915473DE018BD58E</vt:lpwstr>
  </property>
</Properties>
</file>