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BB1B-312B-4BCC-A791-57AB2CD398A8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02740-9FC7-48E0-B2B1-832C1D8A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02740-9FC7-48E0-B2B1-832C1D8AD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455-FDAA-413B-8EAA-A866309D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DC34-8010-4203-A8E6-9ECCBC52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DF74-769C-4777-94EC-6C90591E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E927-7FD5-4493-976F-7860B5F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8CB8-E2C8-422B-A67C-574449FA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81BC-84BA-43F4-B2E4-455CF7BE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120F3-8C3A-46DF-84FB-C761ED3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D667-A0E6-4135-AF1C-640D58AD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6BA2-B074-4513-AFED-49CDF6A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9013-4005-4806-9CD9-0FEBFB3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52B1-41EF-4F32-B244-3CBF1A2A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00ED-5030-4680-AE06-DDB22DC4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1A48-41D5-464D-B927-DE475345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DCB7-C4EE-4203-B588-CDD73000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E41D-91AC-4F48-AB0F-82925D1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98D2-5164-47C0-8238-E065F1E3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38AC-3549-4AF2-B32E-45A70C22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010A-22C8-4B71-9DD3-20C4923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B4C9-77D6-4A77-8130-C517DA98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856C-0C98-4D57-9880-20DCDEF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534-72FF-4481-8646-CF986B67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5F25-7C05-430A-B690-BCFF2186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FBAD-CC5D-42A7-9E81-5087D1A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B338-D77E-44D8-83CF-516D2991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F0F9-896F-48DC-8449-AD3E0B32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1326-E52F-4E1B-B7DD-E9019CD6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9ED6-A52D-4618-A9EC-78FB941AB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02AF-185A-403A-B4CF-458A0DF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2BB2-A382-4D07-947B-DE1BCCF5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61C8-C75F-430A-BC44-AFD735D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9AEB-79F0-4CAB-AEFE-00D9868A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F85-87BC-4BE4-A439-B3C94C97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1AFC-7287-4264-825F-5BA722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AA6D-7884-4D92-AC8F-6EDC0D43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1BF98-A0F4-445D-9B43-11D66F89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445E2-05B0-4E3F-8559-1F6AD699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E2679-877F-4BF2-BA54-FDB6E1ED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9A421-C503-40E9-9FC3-92D6F59E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00DFF-8E07-455C-93D5-252B18AD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A879-C117-40DD-9A7B-ABFED187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BB450-2A42-4AB2-9F20-82BC5A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D2E6-8A94-480B-9686-A80650E0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7393-8E94-4212-BD3A-BE28475F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30A-A2E9-4DB4-846B-CB9CA8EA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E309-6490-49BA-9397-7DAFA56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F469-8339-4E7B-A173-1A95F52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0353-08D9-4A28-8DA7-D176A6C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8651-1E35-4A1D-8834-0F150094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E978-7DCA-4132-BA79-3625253B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5F60C-A6AD-4114-8A7B-9D64AA9D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19DAC-8CAB-40E8-B749-819E0CEA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5B1D-4795-48B0-ABE3-4EB21A7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15E-26C4-4F62-A04B-489DDF9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D009E-1BCF-4522-8F7E-45089038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688B-A6A7-4998-9159-9173C676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9DB7-C169-4FDE-952B-CDFC5106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52A8-AAAB-4454-85DF-2DCFB95D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EDBD2-F9B1-48EE-A6BF-CD32EB6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65C14-B907-4F72-AC8B-81A84429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E2CB-E54D-4393-9A02-FBE1FB07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253F-8410-4EAB-A3BB-EE1BD9C30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2C82-B300-4A22-9450-957D073AE85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B25B-014F-498D-B72F-4B1F86264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F302-2FBD-4BBA-9444-66B01841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91A3-273D-4C8A-A13E-13A675D4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5E5-A24B-4847-AB74-FC39C164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5408"/>
            <a:ext cx="9144000" cy="104811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Vector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1534954" y="4751861"/>
            <a:ext cx="91440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180833"/>
            <a:ext cx="1587577" cy="153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8" y="249094"/>
            <a:ext cx="1392907" cy="13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5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3339-1D0D-49F2-ADBB-EBBB8E1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89"/>
            <a:ext cx="10515600" cy="844697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Example: Determine the physical address of the ISR for the given IVT if Type 255 interrupt is encountered by 8086 microprocessor.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D3B99-9282-4B48-BEE5-19F673F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17713"/>
              </p:ext>
            </p:extLst>
          </p:nvPr>
        </p:nvGraphicFramePr>
        <p:xfrm>
          <a:off x="2032000" y="1676263"/>
          <a:ext cx="8127999" cy="446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2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2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86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4CA1-ACD2-43AA-AE91-7DE1673C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87791"/>
            <a:ext cx="10705514" cy="5389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255, N = 255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= 4N = 4X255 = 1020D = 003FCH (Address of the ISR IP)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is stored at this address. This is not the value of the IP, it is the value at which the IP of the ISR will be located.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= 4N+2 = 4X0+2 = 1022D = 003FEH (Address of the ISR CS)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of the ISR = 3322H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of the ISR = 4000H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CSX10H+IP = 3322X10+4000 = 43322H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20283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F0EA-E760-4BE1-909C-D0AC628A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994"/>
            <a:ext cx="10515600" cy="534696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Dedicated Interrupts (5) – Type 0 to Type 4 – They also called as predefined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Reserved Interrupts (27) – Type 5 to Type 31 – Reserved by Intel for use in its future level of processors.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Available Interrupts (224) – Type 32 to Type 255 – Available to the user to be used as hardware or software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Whether it is an external (h/w) or an internal (s/w) interrupt  mapped to Type number (N)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7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B3D5-0252-4400-8CE8-12359E4F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The starting addresses of different types of interrupts are – </a:t>
            </a:r>
            <a:r>
              <a:rPr lang="en-US" sz="21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(Range of different categories)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87BF87-67CE-459C-B9C8-976662DE8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12204"/>
              </p:ext>
            </p:extLst>
          </p:nvPr>
        </p:nvGraphicFramePr>
        <p:xfrm>
          <a:off x="2032000" y="147932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5179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7658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3838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707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Starting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Interrupt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Starting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4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00080H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1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14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2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0008CH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2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1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6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00018H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252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76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29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253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8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30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00078H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254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003F8H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31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0007CH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Type 255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003FCH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6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588B-A5C9-4036-B7B9-F8A22575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IVT is a structured list containing the addresses of Interrupt Service Routine (ISR) for various interrupts. It is also known as Interrupt Pointer Table (IPT).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   N,    N = Type Number = 0 to 255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256 Software Interrupts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IVT should have the addresses of ISR for 256 interrupts.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Code Segment and Instruction Pointer = CS X 10H + IP = 20 bits in size.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CS = 2 bytes and IP = 2 bytes.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 there is unique 256 interrupts ISR addresses.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256 interrupts = 256 X 4 = 1024 bytes = 1KB is located in the starting part of memory.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Address range will be CS : IP = 0000 : 0000 to 0000 : 03FFH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6CA-8C0E-4477-8E0E-09AEDFF0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424B49-AD9A-46BE-9C81-8B10207E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97688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6CA-8C0E-4477-8E0E-09AEDFF0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Interrupt Vector Table (IVT)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424B49-AD9A-46BE-9C81-8B10207E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37739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byte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D216-F699-4712-8C35-FF7D94A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any interrupt to be pointed to an ISR we need 4 bytes.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number = 0 to 255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0 interrupt (Divide by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execute Type 0 interrupt in needs to go to the specific ISR.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Higher memory address contains higher byte and lower memory address contains lower byte.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 for the ISR of Type N = 4N (Where, N is Type number)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CS for the ISR of Type N = 4N+2 (Where, N is Type number)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Type 1, IP = 4X1 = 00004H and CS = 4X1+2 = 00006H.</a:t>
            </a:r>
          </a:p>
        </p:txBody>
      </p:sp>
    </p:spTree>
    <p:extLst>
      <p:ext uri="{BB962C8B-B14F-4D97-AF65-F5344CB8AC3E}">
        <p14:creationId xmlns:p14="http://schemas.microsoft.com/office/powerpoint/2010/main" val="92917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487E1-B1F5-4775-A876-21E0223D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06548"/>
              </p:ext>
            </p:extLst>
          </p:nvPr>
        </p:nvGraphicFramePr>
        <p:xfrm>
          <a:off x="2032000" y="1183892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6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A54B63-8AA6-448F-B257-2741EF5E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34255"/>
              </p:ext>
            </p:extLst>
          </p:nvPr>
        </p:nvGraphicFramePr>
        <p:xfrm>
          <a:off x="2032000" y="169033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236763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4082756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(Lower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 (Higher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(Lower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003FF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(Higher byte) for Type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8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3339-1D0D-49F2-ADBB-EBBB8E1C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689"/>
            <a:ext cx="10515600" cy="8446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Determine the physical address of the ISR for the given IVT if Type 0 interrupt is encountered by 8086 microprocessor.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D3B99-9282-4B48-BEE5-19F673FA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85949"/>
              </p:ext>
            </p:extLst>
          </p:nvPr>
        </p:nvGraphicFramePr>
        <p:xfrm>
          <a:off x="2032000" y="170440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28">
                  <a:extLst>
                    <a:ext uri="{9D8B030D-6E8A-4147-A177-3AD203B41FA5}">
                      <a16:colId xmlns:a16="http://schemas.microsoft.com/office/drawing/2014/main" val="3588995599"/>
                    </a:ext>
                  </a:extLst>
                </a:gridCol>
                <a:gridCol w="2138289">
                  <a:extLst>
                    <a:ext uri="{9D8B030D-6E8A-4147-A177-3AD203B41FA5}">
                      <a16:colId xmlns:a16="http://schemas.microsoft.com/office/drawing/2014/main" val="987573420"/>
                    </a:ext>
                  </a:extLst>
                </a:gridCol>
                <a:gridCol w="3984282">
                  <a:extLst>
                    <a:ext uri="{9D8B030D-6E8A-4147-A177-3AD203B41FA5}">
                      <a16:colId xmlns:a16="http://schemas.microsoft.com/office/drawing/2014/main" val="350672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CS : 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Physical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 : 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 : 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00003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0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MOV AX, BX (in Hex Code)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7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2000 : 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23408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………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5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4CA1-ACD2-43AA-AE91-7DE1673C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87791"/>
            <a:ext cx="10705514" cy="53891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0, N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= 4N = 4X0 = 00000H (Address of the ISR IP)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is stored at this address. This is not the value of the IP, it is the value at which the IP of the ISR will be located.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= 4N+2 = 4X0+2 = 00002H (Address of the ISR CS)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IP of the ISR = 3405H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CS of the ISR = 2000H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Physical Address = CSX10H+IP = 2000X10+3405 = 23405H  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(Answer)</a:t>
            </a:r>
          </a:p>
        </p:txBody>
      </p:sp>
    </p:spTree>
    <p:extLst>
      <p:ext uri="{BB962C8B-B14F-4D97-AF65-F5344CB8AC3E}">
        <p14:creationId xmlns:p14="http://schemas.microsoft.com/office/powerpoint/2010/main" val="390082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ECA32A-5D4E-4BA4-A8AB-C12B96ECA9DA}"/>
</file>

<file path=customXml/itemProps2.xml><?xml version="1.0" encoding="utf-8"?>
<ds:datastoreItem xmlns:ds="http://schemas.openxmlformats.org/officeDocument/2006/customXml" ds:itemID="{6C1E097D-99D0-4FFC-BDDD-82EF96092A94}"/>
</file>

<file path=customXml/itemProps3.xml><?xml version="1.0" encoding="utf-8"?>
<ds:datastoreItem xmlns:ds="http://schemas.openxmlformats.org/officeDocument/2006/customXml" ds:itemID="{9C76224A-2916-4564-B831-7671C3D74FD6}"/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1211</Words>
  <Application>Microsoft Office PowerPoint</Application>
  <PresentationFormat>Widescreen</PresentationFormat>
  <Paragraphs>313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Cambria</vt:lpstr>
      <vt:lpstr>Office Theme</vt:lpstr>
      <vt:lpstr>Interrupt Vector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Determine the physical address of the ISR for the given IVT if Type 0 interrupt is encountered by 8086 microprocessor.</vt:lpstr>
      <vt:lpstr>PowerPoint Presentation</vt:lpstr>
      <vt:lpstr>Example: Determine the physical address of the ISR for the given IVT if Type 255 interrupt is encountered by 8086 microprocessor.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Vector Table</dc:title>
  <dc:creator>Black n White</dc:creator>
  <cp:lastModifiedBy>Mahbubur Rahman</cp:lastModifiedBy>
  <cp:revision>31</cp:revision>
  <dcterms:created xsi:type="dcterms:W3CDTF">2020-11-04T14:59:42Z</dcterms:created>
  <dcterms:modified xsi:type="dcterms:W3CDTF">2023-11-04T04:16:10Z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0x010100D2BD080506AAEF42915473DE018BD58E</vt:lpwstr>
  </property>
</Properties>
</file>