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0472" y="1417889"/>
            <a:ext cx="7671054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0" marR="5080" indent="-1866264">
              <a:lnSpc>
                <a:spcPct val="150000"/>
              </a:lnSpc>
              <a:spcBef>
                <a:spcPts val="100"/>
              </a:spcBef>
            </a:pPr>
            <a:r>
              <a:rPr spc="-10" dirty="0"/>
              <a:t>Interfacing </a:t>
            </a:r>
            <a:r>
              <a:rPr spc="-5" dirty="0"/>
              <a:t>Memory </a:t>
            </a:r>
            <a:r>
              <a:rPr spc="-1445"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dirty="0"/>
              <a:t>8086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ABE3-EDF2-8B01-3A69-8FDAE606FEAC}"/>
              </a:ext>
            </a:extLst>
          </p:cNvPr>
          <p:cNvSpPr>
            <a:spLocks noGrp="1"/>
          </p:cNvSpPr>
          <p:nvPr/>
        </p:nvSpPr>
        <p:spPr>
          <a:xfrm>
            <a:off x="1534954" y="4751861"/>
            <a:ext cx="9144000" cy="1925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odoni MT" panose="02070603080606020203" pitchFamily="18" charset="0"/>
              </a:rPr>
              <a:t>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odoni MT" panose="02070603080606020203" pitchFamily="18" charset="0"/>
              </a:rPr>
              <a:t>Mahbubur Rahman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latin typeface="Bodoni MT" panose="02070603080606020203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Lecturer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Department of Computer Science and Engineering(CSE)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Green University of Bangladesh(GUB)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E3ABA-EF8D-4D24-0941-1714DBD44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" y="180833"/>
            <a:ext cx="1587577" cy="1531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FB48B-8AAD-0FA1-DD1D-531C5DB0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138" y="249094"/>
            <a:ext cx="1392907" cy="13929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563" y="914400"/>
            <a:ext cx="10072116" cy="49941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503" y="858011"/>
            <a:ext cx="10326624" cy="51069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" y="900683"/>
            <a:ext cx="10128504" cy="50078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" y="941832"/>
            <a:ext cx="10085832" cy="49804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608" y="928116"/>
            <a:ext cx="10017252" cy="4966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9847" y="941832"/>
            <a:ext cx="10142220" cy="4953000"/>
            <a:chOff x="1069847" y="941832"/>
            <a:chExt cx="10142220" cy="4953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9847" y="941832"/>
              <a:ext cx="10142220" cy="4953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1083" y="3590724"/>
              <a:ext cx="166125" cy="2343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4608" y="928116"/>
            <a:ext cx="10128885" cy="5036820"/>
            <a:chOff x="1054608" y="928116"/>
            <a:chExt cx="10128885" cy="5036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608" y="928116"/>
              <a:ext cx="10128504" cy="50368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422" y="4875143"/>
              <a:ext cx="573680" cy="3214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93793" y="5098676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10">
                  <a:moveTo>
                    <a:pt x="0" y="0"/>
                  </a:moveTo>
                  <a:lnTo>
                    <a:pt x="0" y="0"/>
                  </a:lnTo>
                  <a:lnTo>
                    <a:pt x="39811" y="0"/>
                  </a:lnTo>
                  <a:lnTo>
                    <a:pt x="413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3098" y="4919759"/>
              <a:ext cx="141930" cy="2457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8921" y="4730246"/>
              <a:ext cx="870238" cy="6242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26441" y="4762500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0"/>
                  </a:lnTo>
                  <a:lnTo>
                    <a:pt x="0" y="142976"/>
                  </a:lnTo>
                  <a:lnTo>
                    <a:pt x="0" y="144527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8974" y="4751294"/>
              <a:ext cx="108697" cy="2004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04029" y="5177118"/>
              <a:ext cx="0" cy="167005"/>
            </a:xfrm>
            <a:custGeom>
              <a:avLst/>
              <a:gdLst/>
              <a:ahLst/>
              <a:cxnLst/>
              <a:rect l="l" t="t" r="r" b="b"/>
              <a:pathLst>
                <a:path h="167004">
                  <a:moveTo>
                    <a:pt x="0" y="0"/>
                  </a:moveTo>
                  <a:lnTo>
                    <a:pt x="0" y="0"/>
                  </a:lnTo>
                  <a:lnTo>
                    <a:pt x="0" y="165360"/>
                  </a:lnTo>
                  <a:lnTo>
                    <a:pt x="0" y="166906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15235" y="5199212"/>
              <a:ext cx="83820" cy="5080"/>
            </a:xfrm>
            <a:custGeom>
              <a:avLst/>
              <a:gdLst/>
              <a:ahLst/>
              <a:cxnLst/>
              <a:rect l="l" t="t" r="r" b="b"/>
              <a:pathLst>
                <a:path w="83819" h="5079">
                  <a:moveTo>
                    <a:pt x="0" y="317"/>
                  </a:moveTo>
                  <a:lnTo>
                    <a:pt x="0" y="317"/>
                  </a:lnTo>
                  <a:lnTo>
                    <a:pt x="58616" y="317"/>
                  </a:lnTo>
                  <a:lnTo>
                    <a:pt x="62857" y="0"/>
                  </a:lnTo>
                  <a:lnTo>
                    <a:pt x="82206" y="4333"/>
                  </a:lnTo>
                  <a:lnTo>
                    <a:pt x="83402" y="4755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5235" y="5277971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0" y="0"/>
                  </a:lnTo>
                  <a:lnTo>
                    <a:pt x="74595" y="0"/>
                  </a:lnTo>
                  <a:lnTo>
                    <a:pt x="76226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2592" y="5177118"/>
              <a:ext cx="97491" cy="1781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891" y="998219"/>
            <a:ext cx="10128885" cy="4826635"/>
            <a:chOff x="1040891" y="998219"/>
            <a:chExt cx="10128885" cy="4826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891" y="998219"/>
              <a:ext cx="10128504" cy="48265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15970" y="1546412"/>
              <a:ext cx="694055" cy="0"/>
            </a:xfrm>
            <a:custGeom>
              <a:avLst/>
              <a:gdLst/>
              <a:ahLst/>
              <a:cxnLst/>
              <a:rect l="l" t="t" r="r" b="b"/>
              <a:pathLst>
                <a:path w="694054">
                  <a:moveTo>
                    <a:pt x="0" y="0"/>
                  </a:moveTo>
                  <a:lnTo>
                    <a:pt x="0" y="0"/>
                  </a:lnTo>
                  <a:lnTo>
                    <a:pt x="691968" y="0"/>
                  </a:lnTo>
                  <a:lnTo>
                    <a:pt x="693518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15970" y="1512794"/>
              <a:ext cx="694055" cy="0"/>
            </a:xfrm>
            <a:custGeom>
              <a:avLst/>
              <a:gdLst/>
              <a:ahLst/>
              <a:cxnLst/>
              <a:rect l="l" t="t" r="r" b="b"/>
              <a:pathLst>
                <a:path w="694054">
                  <a:moveTo>
                    <a:pt x="0" y="0"/>
                  </a:moveTo>
                  <a:lnTo>
                    <a:pt x="0" y="0"/>
                  </a:lnTo>
                  <a:lnTo>
                    <a:pt x="691968" y="0"/>
                  </a:lnTo>
                  <a:lnTo>
                    <a:pt x="693518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7134" y="3597088"/>
              <a:ext cx="166167" cy="252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8116" y="858011"/>
            <a:ext cx="10297795" cy="5177155"/>
            <a:chOff x="928116" y="858011"/>
            <a:chExt cx="10297795" cy="517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6" y="858011"/>
              <a:ext cx="10297668" cy="51770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2872" y="3957040"/>
              <a:ext cx="112898" cy="1221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7072" y="871727"/>
            <a:ext cx="10368280" cy="5107305"/>
            <a:chOff x="957072" y="871727"/>
            <a:chExt cx="10368280" cy="51073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871727"/>
              <a:ext cx="10367772" cy="5106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7616" y="3027269"/>
              <a:ext cx="188302" cy="2307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0363" y="4193343"/>
              <a:ext cx="144328" cy="198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7563" y="5000202"/>
              <a:ext cx="157111" cy="185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D080506AAEF42915473DE018BD58E" ma:contentTypeVersion="4" ma:contentTypeDescription="Create a new document." ma:contentTypeScope="" ma:versionID="4d64515f6db700ff5dbb872dfd1beddf">
  <xsd:schema xmlns:xsd="http://www.w3.org/2001/XMLSchema" xmlns:xs="http://www.w3.org/2001/XMLSchema" xmlns:p="http://schemas.microsoft.com/office/2006/metadata/properties" xmlns:ns2="1b7bb131-7488-45ee-932c-635f048d203e" targetNamespace="http://schemas.microsoft.com/office/2006/metadata/properties" ma:root="true" ma:fieldsID="9d362a33fd0457c1adb624f793f908b8" ns2:_="">
    <xsd:import namespace="1b7bb131-7488-45ee-932c-635f048d2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bb131-7488-45ee-932c-635f048d2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95F8E6-27CD-4F87-B739-E456771E1B8A}"/>
</file>

<file path=customXml/itemProps2.xml><?xml version="1.0" encoding="utf-8"?>
<ds:datastoreItem xmlns:ds="http://schemas.openxmlformats.org/officeDocument/2006/customXml" ds:itemID="{2E924321-5A93-4794-9BD6-64F836E62101}"/>
</file>

<file path=customXml/itemProps3.xml><?xml version="1.0" encoding="utf-8"?>
<ds:datastoreItem xmlns:ds="http://schemas.openxmlformats.org/officeDocument/2006/customXml" ds:itemID="{41C6EE97-973B-4EE1-B0A4-1051FEF67AE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Bodoni MT</vt:lpstr>
      <vt:lpstr>Calibri</vt:lpstr>
      <vt:lpstr>Cambria</vt:lpstr>
      <vt:lpstr>Office Theme</vt:lpstr>
      <vt:lpstr>Interfacing Memory  with 8086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Memory with 8086</dc:title>
  <dc:creator>Black n White</dc:creator>
  <cp:lastModifiedBy>Mahbubur Rahman</cp:lastModifiedBy>
  <cp:revision>1</cp:revision>
  <dcterms:created xsi:type="dcterms:W3CDTF">2023-11-04T04:21:27Z</dcterms:created>
  <dcterms:modified xsi:type="dcterms:W3CDTF">2023-11-04T04:28:14Z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2023-11-04T00:00:00Z</vt:filetime>
  </property>
  <property fmtid="{D5CDD505-2E9C-101B-9397-08002B2CF9AE}" pid="5" name="ContentTypeId">
    <vt:lpwstr>0x010100D2BD080506AAEF42915473DE018BD58E</vt:lpwstr>
  </property>
</Properties>
</file>