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19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228600" y="6352061"/>
            <a:ext cx="73152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63"/>
            <a:ext cx="1587577" cy="1531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5" y="1849294"/>
            <a:ext cx="1392907" cy="1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6986"/>
            <a:ext cx="2402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mbria"/>
                <a:cs typeface="Cambria"/>
              </a:rPr>
              <a:t>8086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Memory </a:t>
            </a:r>
            <a:r>
              <a:rPr sz="1600" b="1" spc="-10" dirty="0">
                <a:latin typeface="Cambria"/>
                <a:cs typeface="Cambria"/>
              </a:rPr>
              <a:t>Interfacing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1280775"/>
            <a:ext cx="5876544" cy="7459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656588"/>
            <a:ext cx="5562600" cy="6400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24F95D-1E53-4E51-9A90-59269E79B4EF}"/>
</file>

<file path=customXml/itemProps2.xml><?xml version="1.0" encoding="utf-8"?>
<ds:datastoreItem xmlns:ds="http://schemas.openxmlformats.org/officeDocument/2006/customXml" ds:itemID="{5F3F14D5-A6F3-422E-881D-E72E05C98824}"/>
</file>

<file path=customXml/itemProps3.xml><?xml version="1.0" encoding="utf-8"?>
<ds:datastoreItem xmlns:ds="http://schemas.openxmlformats.org/officeDocument/2006/customXml" ds:itemID="{22F2578D-079F-4648-A450-1C318CD0FC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Kabir.CSE</dc:creator>
  <cp:lastModifiedBy>Mahbubur Rahman</cp:lastModifiedBy>
  <cp:revision>1</cp:revision>
  <dcterms:created xsi:type="dcterms:W3CDTF">2023-11-04T04:25:09Z</dcterms:created>
  <dcterms:modified xsi:type="dcterms:W3CDTF">2023-11-04T04:25:51Z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