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Python Object-Oriented Programming (OOPs)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Understanding the Concepts with Examples</a:t>
            </a:r>
          </a:p>
          <a:p>
            <a:r>
              <a:t>Presented by: Praveen Kumar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Class: Car</a:t>
            </a:r>
          </a:p>
          <a:p>
            <a:r>
              <a:t>• Attributes: color, model</a:t>
            </a:r>
          </a:p>
          <a:p>
            <a:r>
              <a:t>• Methods: start(), stop(), accelerate()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OOP improves structure and readability.</a:t>
            </a:r>
          </a:p>
          <a:p>
            <a:r>
              <a:t>• Python makes OOP simple and intuitive.</a:t>
            </a:r>
          </a:p>
          <a:p>
            <a:r>
              <a:t>• Core concepts: Class, Object, Inheritance, Encapsulation, Polymorphism, Abstraction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OOP?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programming paradigm based on the concept of objects.</a:t>
            </a:r>
          </a:p>
          <a:p>
            <a:r>
              <a:t>• Helps in organizing complex programs using real-world modeling.</a:t>
            </a:r>
          </a:p>
          <a:p>
            <a:r>
              <a:t>• Benefits: Reusability, Modularity, Flexibility, Maintainability.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OOP Concepts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</a:t>
            </a:r>
          </a:p>
          <a:p>
            <a:r>
              <a:t>• Object</a:t>
            </a:r>
          </a:p>
          <a:p>
            <a:r>
              <a:t>• Constructor</a:t>
            </a:r>
          </a:p>
          <a:p>
            <a:r>
              <a:t>• Inheritance</a:t>
            </a:r>
          </a:p>
          <a:p>
            <a:r>
              <a:t>• Encapsulation</a:t>
            </a:r>
          </a:p>
          <a:p>
            <a:r>
              <a:t>• Polymorphism</a:t>
            </a:r>
          </a:p>
          <a:p>
            <a:r>
              <a:t>• Abstraction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Class and Object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Class: Blueprint for creating objects.</a:t>
            </a:r>
          </a:p>
          <a:p>
            <a:r>
              <a:t>• Object: Instance of a class.</a:t>
            </a:r>
          </a:p>
          <a:p/>
          <a:p>
            <a:r>
              <a:t>Example:</a:t>
            </a:r>
          </a:p>
          <a:p>
            <a:r>
              <a:t>class Student:</a:t>
            </a:r>
          </a:p>
          <a:p>
            <a:r>
              <a:t>    def __init__(self, name):</a:t>
            </a:r>
          </a:p>
          <a:p>
            <a:r>
              <a:t>        self.name = name</a:t>
            </a:r>
          </a:p>
          <a:p/>
          <a:p>
            <a:r>
              <a:t>s1 = Student("Alice")</a:t>
            </a:r>
          </a:p>
          <a:p>
            <a:r>
              <a:t>print(s1.name)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Constructor (__init__ method)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Used for initializing the object.</a:t>
            </a:r>
          </a:p>
          <a:p/>
          <a:p>
            <a:r>
              <a:t>Example:</a:t>
            </a:r>
          </a:p>
          <a:p>
            <a:r>
              <a:t>class Person:</a:t>
            </a:r>
          </a:p>
          <a:p>
            <a:r>
              <a:t>    def __init__(self, name, age):</a:t>
            </a:r>
          </a:p>
          <a:p>
            <a:r>
              <a:t>        self.name = name</a:t>
            </a:r>
          </a:p>
          <a:p>
            <a:r>
              <a:t>        self.age = age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Derive a new class from an existing class.</a:t>
            </a:r>
          </a:p>
          <a:p/>
          <a:p>
            <a:r>
              <a:t>Example:</a:t>
            </a:r>
          </a:p>
          <a:p>
            <a:r>
              <a:t>class Animal:</a:t>
            </a:r>
          </a:p>
          <a:p>
            <a:r>
              <a:t>    def speak(self):</a:t>
            </a:r>
          </a:p>
          <a:p>
            <a:r>
              <a:t>        print("Animal speaks")</a:t>
            </a:r>
          </a:p>
          <a:p/>
          <a:p>
            <a:r>
              <a:t>class Dog(Animal):</a:t>
            </a:r>
          </a:p>
          <a:p>
            <a:r>
              <a:t>    def bark(self):</a:t>
            </a:r>
          </a:p>
          <a:p>
            <a:r>
              <a:t>        print("Dog barks")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Encapsulation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Hiding internal object details using private/protected members.</a:t>
            </a:r>
          </a:p>
          <a:p/>
          <a:p>
            <a:r>
              <a:t>Example:</a:t>
            </a:r>
          </a:p>
          <a:p>
            <a:r>
              <a:t>class Bank:</a:t>
            </a:r>
          </a:p>
          <a:p>
            <a:r>
              <a:t>    def __init__(self):</a:t>
            </a:r>
          </a:p>
          <a:p>
            <a:r>
              <a:t>        self.__balance = 1000</a:t>
            </a:r>
          </a:p>
          <a:p/>
          <a:p>
            <a:r>
              <a:t>    def get_balance(self):</a:t>
            </a:r>
          </a:p>
          <a:p>
            <a:r>
              <a:t>        return self.__balance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Polymorphism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Same method name behaves differently based on context.</a:t>
            </a:r>
          </a:p>
          <a:p/>
          <a:p>
            <a:r>
              <a:t>Example:</a:t>
            </a:r>
          </a:p>
          <a:p>
            <a:r>
              <a:t>class Bird:</a:t>
            </a:r>
          </a:p>
          <a:p>
            <a:r>
              <a:t>    def fly(self):</a:t>
            </a:r>
          </a:p>
          <a:p>
            <a:r>
              <a:t>        print("Bird can fly")</a:t>
            </a:r>
          </a:p>
          <a:p/>
          <a:p>
            <a:r>
              <a:t>class Airplane:</a:t>
            </a:r>
          </a:p>
          <a:p>
            <a:r>
              <a:t>    def fly(self):</a:t>
            </a:r>
          </a:p>
          <a:p>
            <a:r>
              <a:t>        print("Airplane can fly")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Hiding complex logic and exposing only essentials using abstract classes.</a:t>
            </a:r>
          </a:p>
          <a:p/>
          <a:p>
            <a:r>
              <a:t>Example:</a:t>
            </a:r>
          </a:p>
          <a:p>
            <a:r>
              <a:t>from abc import ABC, abstractmethod</a:t>
            </a:r>
          </a:p>
          <a:p/>
          <a:p>
            <a:r>
              <a:t>class Shape(ABC):</a:t>
            </a:r>
          </a:p>
          <a:p>
            <a:r>
              <a:t>    @abstractmethod</a:t>
            </a:r>
          </a:p>
          <a:p>
            <a:r>
              <a:t>    def area(self):</a:t>
            </a:r>
          </a:p>
          <a:p>
            <a:r>
              <a:t>        pass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