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001348-FE82-4475-8D10-DFC75271ED7E}">
  <a:tblStyle styleId="{72001348-FE82-4475-8D10-DFC75271ED7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4125dd1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4125dd1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4125dd10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4125dd10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5526367e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5526367e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413fc15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413fc15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5526367e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5526367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5526367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5526367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5526367e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5526367e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5526367e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5526367e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4125dd1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4125dd1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5526367e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5526367e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4125dd10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4125dd10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4125dd10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4125dd10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4125dd1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4125dd1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1050382"/>
            <a:ext cx="85206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Montserrat"/>
                <a:ea typeface="Montserrat"/>
                <a:cs typeface="Montserrat"/>
                <a:sym typeface="Montserrat"/>
              </a:rPr>
              <a:t>Laundry Management System</a:t>
            </a:r>
            <a:endParaRPr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594500" y="3502741"/>
            <a:ext cx="59550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Jahangirnagar University, Savar, Dhaka.</a:t>
            </a:r>
            <a:endParaRPr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125" y="1865227"/>
            <a:ext cx="1419750" cy="16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156897" y="2165700"/>
            <a:ext cx="35502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📝 Expense Creation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📂 Payment Voucher Information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1219200"/>
            <a:ext cx="4311700" cy="32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21883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📈 Results &amp; Discussion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0439" y="690920"/>
            <a:ext cx="5373780" cy="41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08495" y="2475276"/>
            <a:ext cx="2497500" cy="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📊 Expense Information</a:t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21883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📈 Results &amp; Discussion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0" l="308" r="317" t="0"/>
          <a:stretch/>
        </p:blipFill>
        <p:spPr>
          <a:xfrm>
            <a:off x="2739500" y="1152425"/>
            <a:ext cx="6244650" cy="35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68225" y="651125"/>
            <a:ext cx="8520600" cy="43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The Laundry Management System developed in this project has successfully achieved its core objectives by offering a streamlined, automated solution for managing laundry services.</a:t>
            </a: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	✔️ 	Improved operational accuracy</a:t>
            </a: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	✔️ 	Boosted service efficiency</a:t>
            </a: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	✔️ 	Enhanced customer satisfaction</a:t>
            </a: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🚀 Future Enhancements:</a:t>
            </a: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	💳	Online booking &amp; payment integration</a:t>
            </a: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	📱 	Mobile app version</a:t>
            </a: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	🔔 	SMS/Email notification system</a:t>
            </a: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	🧷 	RFID/NFC garment tracking</a:t>
            </a: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	🏢 	Multi-branch management</a:t>
            </a: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⚠️ Current Limitations:</a:t>
            </a: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- No SMS/Email alert system yet</a:t>
            </a: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- Limited to Customer, Employee, Order &amp; Expense modules</a:t>
            </a:r>
            <a:b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400">
                <a:solidFill>
                  <a:srgbClr val="323232"/>
                </a:solidFill>
                <a:latin typeface="Montserrat"/>
                <a:ea typeface="Montserrat"/>
                <a:cs typeface="Montserrat"/>
                <a:sym typeface="Montserrat"/>
              </a:rPr>
              <a:t> - Online payment system not implemented currently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69058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Recap &amp; Way Forward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238050" y="1893559"/>
            <a:ext cx="26679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Q &amp; A …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238050" y="1907650"/>
            <a:ext cx="26679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THANK YOU.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02150" y="118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Submitted By: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1904575" y="180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{72001348-FE82-4475-8D10-DFC75271ED7E}</a:tableStyleId>
              </a:tblPr>
              <a:tblGrid>
                <a:gridCol w="1183250"/>
                <a:gridCol w="2871100"/>
                <a:gridCol w="1740075"/>
              </a:tblGrid>
              <a:tr h="424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DB6A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Sl. No.</a:t>
                      </a:r>
                      <a:endParaRPr b="1" sz="1600">
                        <a:solidFill>
                          <a:srgbClr val="4DB6A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DB6A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 b="1" sz="1600">
                        <a:solidFill>
                          <a:srgbClr val="4DB6A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rgbClr val="4DB6AC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</a:t>
                      </a:r>
                      <a:endParaRPr b="1" sz="1600">
                        <a:solidFill>
                          <a:srgbClr val="4DB6AC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Md. Sohaq Ali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23314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Mohammad Ziaul Hoq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23319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693550" y="786324"/>
            <a:ext cx="8307900" cy="24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project is designed to develop a smart and efficient </a:t>
            </a:r>
            <a:r>
              <a:rPr b="1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Laundry Management System</a:t>
            </a: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that: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9144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➔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Streamlines daily operations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➔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Boosts staff productivity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➔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Enhances customer satisfaction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 is built to serve </a:t>
            </a:r>
            <a:r>
              <a:rPr b="1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both small laundry businesses and large-scale service providers</a:t>
            </a: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through: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➔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user-friendly interface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➔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Real-time garment tracking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➔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centralized, efficient data system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331499"/>
            <a:ext cx="8520600" cy="4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🧺 Project Overview: Laundry Management System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89762" y="3238246"/>
            <a:ext cx="731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🎯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Key Objectives</a:t>
            </a:r>
            <a:endParaRPr b="1" sz="17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887575" y="3653464"/>
            <a:ext cx="77733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Design an intuitive interface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for seamless laundry order management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Implement garment tracking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across every stage of the cleaning process — from drop-off to delivery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4620300" cy="23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📊 Analysis</a:t>
            </a:r>
            <a:endParaRPr b="1"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🎨 Design</a:t>
            </a:r>
            <a:endParaRPr b="1"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91440" lvl="0" marL="36576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💻 Software Specifications</a:t>
            </a:r>
            <a:endParaRPr b="1"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🖥️ Hardware Specifications</a:t>
            </a:r>
            <a:endParaRPr b="1"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diagram of a diagram&#10;&#10;AI-generated content may be incorrect."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3772" t="0"/>
          <a:stretch/>
        </p:blipFill>
        <p:spPr>
          <a:xfrm>
            <a:off x="4708225" y="201150"/>
            <a:ext cx="3684451" cy="474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862" y="321000"/>
            <a:ext cx="3593625" cy="45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44485" y="923754"/>
            <a:ext cx="4487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🗂️ Database Design</a:t>
            </a:r>
            <a:endParaRPr b="1"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💾 Software Implementation</a:t>
            </a:r>
            <a:endParaRPr b="1"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91440" lvl="0" marL="36576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🖥️ Front End (Client Side)</a:t>
            </a:r>
            <a:endParaRPr b="1" sz="20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🧩 Back End (Server Side)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156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📈 Results &amp; Discussion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82572" y="2287955"/>
            <a:ext cx="3054900" cy="7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🔑 Login Page</a:t>
            </a:r>
            <a:endParaRPr b="1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🧭 Administrator Dashboard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9090" t="0"/>
          <a:stretch/>
        </p:blipFill>
        <p:spPr>
          <a:xfrm>
            <a:off x="2718015" y="756155"/>
            <a:ext cx="6323100" cy="38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46562" y="2119835"/>
            <a:ext cx="31890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📝 Customer Creation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📂 Customer Information</a:t>
            </a:r>
            <a:endParaRPr sz="1400"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7348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📈 Results &amp; Discussion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429" y="888794"/>
            <a:ext cx="6197550" cy="3531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36270" y="2150100"/>
            <a:ext cx="2838000" cy="8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📝 Employee Creation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📂 Employee Information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1295400"/>
            <a:ext cx="566737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73485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📈 Results &amp; Discussion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6050" y="994900"/>
            <a:ext cx="6197925" cy="35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29125" y="2150100"/>
            <a:ext cx="2332500" cy="8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📝 Order Creation</a:t>
            </a:r>
            <a:endParaRPr b="1" sz="14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📂 Order Information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1066800"/>
            <a:ext cx="5667375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21883"/>
            <a:ext cx="8520600" cy="7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📈 Results &amp; Discussion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4450" y="725250"/>
            <a:ext cx="6213325" cy="41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