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29" autoAdjust="0"/>
  </p:normalViewPr>
  <p:slideViewPr>
    <p:cSldViewPr snapToGrid="0" snapToObjects="1">
      <p:cViewPr varScale="1">
        <p:scale>
          <a:sx n="124" d="100"/>
          <a:sy n="124" d="100"/>
        </p:scale>
        <p:origin x="102" y="7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246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267AF-DFA3-4050-831C-1828E4462933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BB54F-5E10-452D-8F68-EC1551066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94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7F3E4-10E4-45BE-B404-BBD4DC34AD07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18122-B945-45EF-AF11-B027055AF6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17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7792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869260"/>
            <a:ext cx="8534400" cy="37695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Bildplatzhalter 8" title="Pic1"/>
          <p:cNvSpPr>
            <a:spLocks noGrp="1"/>
          </p:cNvSpPr>
          <p:nvPr>
            <p:ph type="pic" sz="quarter" idx="13"/>
          </p:nvPr>
        </p:nvSpPr>
        <p:spPr>
          <a:xfrm>
            <a:off x="609600" y="347957"/>
            <a:ext cx="10972800" cy="5818173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Bildplatzhalter 8" title="Pic1"/>
          <p:cNvSpPr>
            <a:spLocks noGrp="1"/>
          </p:cNvSpPr>
          <p:nvPr>
            <p:ph type="pic" sz="quarter" idx="13"/>
          </p:nvPr>
        </p:nvSpPr>
        <p:spPr>
          <a:xfrm>
            <a:off x="609600" y="315590"/>
            <a:ext cx="10972800" cy="5008969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09600" y="5324558"/>
            <a:ext cx="10972800" cy="914400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94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09600" y="452439"/>
            <a:ext cx="5386917" cy="5673725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199718" y="452439"/>
            <a:ext cx="5386917" cy="5673725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09600" y="323850"/>
            <a:ext cx="5386917" cy="4936634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195483" y="323850"/>
            <a:ext cx="5386917" cy="4936634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609600" y="5421792"/>
            <a:ext cx="5386917" cy="72072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6199718" y="5421792"/>
            <a:ext cx="5386917" cy="720725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12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7792"/>
            <a:ext cx="10363200" cy="6680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914400" y="979137"/>
            <a:ext cx="10363200" cy="4928050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784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3" r:id="rId4"/>
    <p:sldLayoutId id="2147483655" r:id="rId5"/>
    <p:sldLayoutId id="214748365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Rode</dc:creator>
  <dc:description>generated using python-pptx</dc:description>
  <cp:lastModifiedBy>Leon Steinhaeuser</cp:lastModifiedBy>
  <cp:revision>14</cp:revision>
  <dcterms:created xsi:type="dcterms:W3CDTF">2013-01-27T09:14:16Z</dcterms:created>
  <dcterms:modified xsi:type="dcterms:W3CDTF">2022-02-11T11:22:28Z</dcterms:modified>
</cp:coreProperties>
</file>