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7" autoAdjust="0"/>
    <p:restoredTop sz="94629" autoAdjust="0"/>
  </p:normalViewPr>
  <p:slideViewPr>
    <p:cSldViewPr snapToGrid="0" snapToObjects="1">
      <p:cViewPr>
        <p:scale>
          <a:sx n="118" d="100"/>
          <a:sy n="118" d="100"/>
        </p:scale>
        <p:origin x="-4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791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9260"/>
            <a:ext cx="6400800" cy="37695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457200" y="420785"/>
            <a:ext cx="8229600" cy="581817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Bildplatzhalter 8" title="Pic1"/>
          <p:cNvSpPr>
            <a:spLocks noGrp="1"/>
          </p:cNvSpPr>
          <p:nvPr>
            <p:ph type="pic" sz="quarter" idx="13"/>
          </p:nvPr>
        </p:nvSpPr>
        <p:spPr>
          <a:xfrm>
            <a:off x="457200" y="315589"/>
            <a:ext cx="8229600" cy="5008969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457200" y="5324558"/>
            <a:ext cx="8229600" cy="914400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94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57200" y="452438"/>
            <a:ext cx="4040188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4649788" y="452438"/>
            <a:ext cx="4040188" cy="5673725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57200" y="1189529"/>
            <a:ext cx="4040188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4649788" y="1189529"/>
            <a:ext cx="4040188" cy="4936634"/>
          </a:xfrm>
        </p:spPr>
        <p:txBody>
          <a:bodyPr/>
          <a:lstStyle/>
          <a:p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57200" y="323850"/>
            <a:ext cx="4040188" cy="72072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646612" y="323850"/>
            <a:ext cx="4040188" cy="720725"/>
          </a:xfrm>
        </p:spPr>
        <p:txBody>
          <a:bodyPr/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12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Rode</dc:creator>
  <dc:description>generated using python-pptx</dc:description>
  <cp:lastModifiedBy>Martin Rode</cp:lastModifiedBy>
  <cp:revision>10</cp:revision>
  <dcterms:created xsi:type="dcterms:W3CDTF">2013-01-27T09:14:16Z</dcterms:created>
  <dcterms:modified xsi:type="dcterms:W3CDTF">2016-07-15T15:07:08Z</dcterms:modified>
</cp:coreProperties>
</file>