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7" autoAdjust="0"/>
    <p:restoredTop sz="94629" autoAdjust="0"/>
  </p:normalViewPr>
  <p:slideViewPr>
    <p:cSldViewPr snapToGrid="0" snapToObjects="1">
      <p:cViewPr varScale="1">
        <p:scale>
          <a:sx n="132" d="100"/>
          <a:sy n="132" d="100"/>
        </p:scale>
        <p:origin x="13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791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9260"/>
            <a:ext cx="6400800" cy="3769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 noChangeAspect="1"/>
          </p:cNvSpPr>
          <p:nvPr>
            <p:ph type="pic" sz="quarter" idx="13"/>
          </p:nvPr>
        </p:nvSpPr>
        <p:spPr>
          <a:xfrm>
            <a:off x="457200" y="349200"/>
            <a:ext cx="8229600" cy="581817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 noChangeAspect="1"/>
          </p:cNvSpPr>
          <p:nvPr>
            <p:ph type="pic" sz="quarter" idx="13"/>
          </p:nvPr>
        </p:nvSpPr>
        <p:spPr>
          <a:xfrm>
            <a:off x="457200" y="316800"/>
            <a:ext cx="8229600" cy="5008971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57200" y="5324558"/>
            <a:ext cx="8229600" cy="914400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94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 noChangeAspect="1"/>
          </p:cNvSpPr>
          <p:nvPr>
            <p:ph type="pic" sz="quarter" idx="13"/>
          </p:nvPr>
        </p:nvSpPr>
        <p:spPr>
          <a:xfrm>
            <a:off x="457200" y="452438"/>
            <a:ext cx="4040188" cy="5673725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 noChangeAspect="1"/>
          </p:cNvSpPr>
          <p:nvPr>
            <p:ph type="pic" sz="quarter" idx="14"/>
          </p:nvPr>
        </p:nvSpPr>
        <p:spPr>
          <a:xfrm>
            <a:off x="4702629" y="453600"/>
            <a:ext cx="3987347" cy="5687247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 noChangeAspect="1"/>
          </p:cNvSpPr>
          <p:nvPr>
            <p:ph type="pic" sz="quarter" idx="13"/>
          </p:nvPr>
        </p:nvSpPr>
        <p:spPr>
          <a:xfrm>
            <a:off x="457200" y="1189529"/>
            <a:ext cx="4040188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 noChangeAspect="1"/>
          </p:cNvSpPr>
          <p:nvPr>
            <p:ph type="pic" sz="quarter" idx="14"/>
          </p:nvPr>
        </p:nvSpPr>
        <p:spPr>
          <a:xfrm>
            <a:off x="4649788" y="1189529"/>
            <a:ext cx="4040188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57200" y="323850"/>
            <a:ext cx="4040188" cy="72072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646612" y="323850"/>
            <a:ext cx="4040188" cy="720725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12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Rode</dc:creator>
  <dc:description>generated using python-pptx</dc:description>
  <cp:lastModifiedBy>sebastian</cp:lastModifiedBy>
  <cp:revision>18</cp:revision>
  <dcterms:created xsi:type="dcterms:W3CDTF">2013-01-27T09:14:16Z</dcterms:created>
  <dcterms:modified xsi:type="dcterms:W3CDTF">2016-07-19T12:41:19Z</dcterms:modified>
</cp:coreProperties>
</file>