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1261" r:id="rId5"/>
    <p:sldId id="1262" r:id="rId6"/>
    <p:sldId id="1118" r:id="rId7"/>
    <p:sldId id="1275" r:id="rId8"/>
    <p:sldId id="1298" r:id="rId9"/>
    <p:sldId id="1289" r:id="rId10"/>
    <p:sldId id="1291" r:id="rId11"/>
    <p:sldId id="1279" r:id="rId12"/>
    <p:sldId id="1286" r:id="rId13"/>
    <p:sldId id="1290" r:id="rId14"/>
    <p:sldId id="1303" r:id="rId15"/>
    <p:sldId id="1280" r:id="rId16"/>
    <p:sldId id="1266" r:id="rId17"/>
    <p:sldId id="1292" r:id="rId18"/>
    <p:sldId id="1294" r:id="rId19"/>
    <p:sldId id="1295" r:id="rId20"/>
    <p:sldId id="1299" r:id="rId21"/>
    <p:sldId id="1288" r:id="rId22"/>
    <p:sldId id="1287" r:id="rId23"/>
    <p:sldId id="1300" r:id="rId24"/>
    <p:sldId id="1304" r:id="rId25"/>
    <p:sldId id="1293" r:id="rId26"/>
    <p:sldId id="1305" r:id="rId27"/>
    <p:sldId id="1306" r:id="rId28"/>
    <p:sldId id="1307" r:id="rId29"/>
    <p:sldId id="1296" r:id="rId30"/>
  </p:sldIdLst>
  <p:sldSz cx="12192000" cy="6858000"/>
  <p:notesSz cx="7099300" cy="10234613"/>
  <p:embeddedFontLst>
    <p:embeddedFont>
      <p:font typeface="Abadi" panose="020B0604020104020204" pitchFamily="34" charset="0"/>
      <p:regular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6304DA-83E6-4469-AF74-D765DA2F7F66}">
          <p14:sldIdLst>
            <p14:sldId id="1261"/>
            <p14:sldId id="1262"/>
            <p14:sldId id="1118"/>
            <p14:sldId id="1275"/>
            <p14:sldId id="1298"/>
            <p14:sldId id="1289"/>
            <p14:sldId id="1291"/>
            <p14:sldId id="1279"/>
            <p14:sldId id="1286"/>
            <p14:sldId id="1290"/>
            <p14:sldId id="1303"/>
            <p14:sldId id="1280"/>
            <p14:sldId id="1266"/>
            <p14:sldId id="1292"/>
            <p14:sldId id="1294"/>
            <p14:sldId id="1295"/>
            <p14:sldId id="1299"/>
            <p14:sldId id="1288"/>
            <p14:sldId id="1287"/>
            <p14:sldId id="1300"/>
            <p14:sldId id="1304"/>
            <p14:sldId id="1293"/>
            <p14:sldId id="1305"/>
            <p14:sldId id="1306"/>
            <p14:sldId id="1307"/>
            <p14:sldId id="1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45213E-9DC5-23F3-9944-B248AFA6ABF4}" name="Juan Ulloa" initials="JU" userId="S::jmulloa@UCHICAGO.EDU::a7a7b0ec-2640-41ac-a554-1777436136a4" providerId="AD"/>
  <p188:author id="{FB743941-1246-D7EE-6137-4B66759A71AF}" name="Celine Clement" initials="CC" userId="S::celineclement@uchicago.edu::f04b76f5-d4ed-45c6-be4d-aaca8275d9b6" providerId="AD"/>
  <p188:author id="{A529B241-E07A-7914-332F-89C867550319}" name="Sarah Bonnem" initials="SB" userId="S::sbonnem@uchicago.edu::0f1c1388-61c3-4224-a7a6-81825dd24151" providerId="AD"/>
  <p188:author id="{8D3D094B-57D2-7FCF-5136-746D2EF73CA4}" name="Hannah Ni" initials="HN" userId="S::hannahn@uchicago.edu::170c033f-b419-4d70-8c0d-f1c01755b269" providerId="AD"/>
  <p188:author id="{54AF2765-9ABE-DB5E-96AA-D73492195954}" name="Keven Ruby" initials="KR" userId="S::kruby@UCHICAGO.EDU::278a0242-5770-49d5-a6b9-2a3400b60129" providerId="AD"/>
  <p188:author id="{306F4772-017D-74CD-95E4-B32B46449B1A}" name="Kyle Larson" initials="KL" userId="S::kdlarson@uchicago.edu::31e491bd-a8dd-454a-aadd-4b70bc124732" providerId="AD"/>
  <p188:author id="{1C9F777A-F526-10A3-3D75-B715E021EF8F}" name="Astrid Weinberg" initials="AW" userId="S::astridweinberg@uchicago.edu::88af9c27-e77d-465a-9d3d-41cfb64a0964" providerId="AD"/>
  <p188:author id="{BBEF8486-00E6-CFAB-8EF6-9E58B0E939B9}" name="Jacob Granzow" initials="JG" userId="S::jlgranz@uchicago.edu::8184f077-fb0b-476a-b4de-a6db17daca34" providerId="AD"/>
  <p188:author id="{ACC42B8B-07F2-4C8E-02F2-F25B7B3A4AE0}" name="Astrid Weinberg" initials="AW" userId="S::astridweinberg@UCHICAGO.EDU::88af9c27-e77d-465a-9d3d-41cfb64a0964" providerId="AD"/>
  <p188:author id="{5EEF3192-3BE9-887D-6EB7-E53D458E0D18}" name="Keven Ruby" initials="KR" userId="S::kruby@uchicago.edu::278a0242-5770-49d5-a6b9-2a3400b60129" providerId="AD"/>
  <p188:author id="{965518B3-1A93-8205-DBCF-0C1B9CF3DE31}" name="Ibrahim Baig" initials="IB" userId="S::ibaig@uchicago.edu::609c509b-8891-4e2e-9ea0-46688151e0b3" providerId="AD"/>
  <p188:author id="{3D2E0AB6-EC8B-3E25-21A9-517F3BE19EF1}" name="Juan Ulloa" initials="JU" userId="adeff5bf5fc0983a" providerId="Windows Live"/>
  <p188:author id="{449FA6CE-A651-9017-E891-CA8F163467C1}" name="Lola Fisher" initials="LF" userId="S::lzfisher@uchicago.edu::6fb10e55-13df-45de-8a3c-5bb669440aec" providerId="AD"/>
  <p188:author id="{4E6DA7F4-B5E7-B252-362F-D37448FC036F}" name="Ibrahim Baig" initials="IB" userId="S::ibaig@UCHICAGO.EDU::609c509b-8891-4e2e-9ea0-46688151e0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64B2"/>
    <a:srgbClr val="FAFAFA"/>
    <a:srgbClr val="8B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2" d="100"/>
          <a:sy n="62" d="100"/>
        </p:scale>
        <p:origin x="8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06277604-1DE7-47C3-90DD-4436693157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DB4EFA50-B8A0-4A12-B44F-0AF203D8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5DD2124-E38B-41E5-8DF0-B5F67270ADE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9007A8C-A2DC-4B81-8A4D-B83902A1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7A8C-A2DC-4B81-8A4D-B83902A14B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7A8C-A2DC-4B81-8A4D-B83902A14B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52716" y="1351131"/>
            <a:ext cx="7683585" cy="1155682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Quarterly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2716" y="2661786"/>
            <a:ext cx="7683585" cy="886907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ctr">
              <a:spcAft>
                <a:spcPts val="0"/>
              </a:spcAft>
              <a:buNone/>
              <a:tabLst>
                <a:tab pos="6400800" algn="l"/>
              </a:tabLst>
              <a:defRPr sz="280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4392" y="3840579"/>
            <a:ext cx="7661909" cy="419100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marL="0" indent="0" algn="ctr">
              <a:spcAft>
                <a:spcPts val="0"/>
              </a:spcAft>
              <a:buNone/>
              <a:defRPr sz="2400" i="0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document author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3553" y="4320150"/>
            <a:ext cx="7661909" cy="419100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2000" b="0" i="0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author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29" y="367131"/>
            <a:ext cx="3208025" cy="8590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D5A9DB5-F3B0-9110-8F11-D412ABC1B26F}"/>
              </a:ext>
            </a:extLst>
          </p:cNvPr>
          <p:cNvGrpSpPr/>
          <p:nvPr userDrawn="1"/>
        </p:nvGrpSpPr>
        <p:grpSpPr>
          <a:xfrm>
            <a:off x="289520" y="1366079"/>
            <a:ext cx="3696421" cy="1113847"/>
            <a:chOff x="8495579" y="292100"/>
            <a:chExt cx="3696421" cy="11138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439E84-1AB7-E424-AE7A-9A24E45D8673}"/>
                </a:ext>
              </a:extLst>
            </p:cNvPr>
            <p:cNvSpPr txBox="1"/>
            <p:nvPr userDrawn="1"/>
          </p:nvSpPr>
          <p:spPr>
            <a:xfrm>
              <a:off x="8495579" y="335881"/>
              <a:ext cx="2064471" cy="101566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>
                  <a:solidFill>
                    <a:schemeClr val="bg1"/>
                  </a:solidFill>
                  <a:latin typeface="Abadi" panose="020B0604020104020204" pitchFamily="34" charset="0"/>
                </a:rPr>
                <a:t>APAT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8B7925-6BE4-0E10-8076-327E0887A3B2}"/>
                </a:ext>
              </a:extLst>
            </p:cNvPr>
            <p:cNvSpPr txBox="1"/>
            <p:nvPr userDrawn="1"/>
          </p:nvSpPr>
          <p:spPr>
            <a:xfrm>
              <a:off x="10636250" y="1098170"/>
              <a:ext cx="127268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kern="600" baseline="0">
                  <a:solidFill>
                    <a:schemeClr val="tx1">
                      <a:lumMod val="50000"/>
                    </a:schemeClr>
                  </a:solidFill>
                  <a:latin typeface="Abadi" panose="020B0604020104020204" pitchFamily="34" charset="0"/>
                </a:rPr>
                <a:t>Team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553335-1780-3CDD-FB53-E35240F47514}"/>
                </a:ext>
              </a:extLst>
            </p:cNvPr>
            <p:cNvSpPr txBox="1"/>
            <p:nvPr userDrawn="1"/>
          </p:nvSpPr>
          <p:spPr>
            <a:xfrm>
              <a:off x="10636250" y="292100"/>
              <a:ext cx="933450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b="1" kern="600" baseline="0">
                  <a:solidFill>
                    <a:schemeClr val="tx1">
                      <a:lumMod val="50000"/>
                    </a:schemeClr>
                  </a:solidFill>
                  <a:latin typeface="Abadi" panose="020B0604020104020204" pitchFamily="34" charset="0"/>
                </a:rPr>
                <a:t>Arabic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B1F1E-DED3-22E6-01A0-513FFC7F7DC3}"/>
                </a:ext>
              </a:extLst>
            </p:cNvPr>
            <p:cNvSpPr txBox="1"/>
            <p:nvPr userDrawn="1"/>
          </p:nvSpPr>
          <p:spPr>
            <a:xfrm>
              <a:off x="10636250" y="560790"/>
              <a:ext cx="1555750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b="1" kern="600" baseline="0">
                  <a:solidFill>
                    <a:schemeClr val="tx1">
                      <a:lumMod val="50000"/>
                    </a:schemeClr>
                  </a:solidFill>
                  <a:latin typeface="Abadi" panose="020B0604020104020204" pitchFamily="34" charset="0"/>
                </a:rPr>
                <a:t>Propaganda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112F60-00D9-7C24-F2E1-06C1F8039392}"/>
                </a:ext>
              </a:extLst>
            </p:cNvPr>
            <p:cNvSpPr txBox="1"/>
            <p:nvPr userDrawn="1"/>
          </p:nvSpPr>
          <p:spPr>
            <a:xfrm>
              <a:off x="10636250" y="829480"/>
              <a:ext cx="1136650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b="1" kern="600" baseline="0">
                  <a:solidFill>
                    <a:schemeClr val="tx1">
                      <a:lumMod val="50000"/>
                    </a:schemeClr>
                  </a:solidFill>
                  <a:latin typeface="Abadi" panose="020B0604020104020204" pitchFamily="34" charset="0"/>
                </a:rPr>
                <a:t>Analysis</a:t>
              </a:r>
            </a:p>
          </p:txBody>
        </p:sp>
      </p:grp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359809F-04CC-23B2-AAB4-1509890065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4392" y="4919004"/>
            <a:ext cx="7661909" cy="419100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2000" b="0" i="0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ECD9D3-E1BF-6FBF-06CF-DAB765251B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66" y="5601769"/>
            <a:ext cx="612275" cy="7744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CFDD31-D40B-ADA5-88DD-2516EDF45780}"/>
              </a:ext>
            </a:extLst>
          </p:cNvPr>
          <p:cNvSpPr txBox="1"/>
          <p:nvPr userDrawn="1"/>
        </p:nvSpPr>
        <p:spPr>
          <a:xfrm>
            <a:off x="937941" y="5510186"/>
            <a:ext cx="313857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University of Chicago</a:t>
            </a: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Department of Political Science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5828 S University Ave Suite 418,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Chicago, IL 60637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</a:t>
            </a:r>
            <a:r>
              <a:rPr lang="en-US" sz="11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cpost@uchicago.eu</a:t>
            </a:r>
          </a:p>
        </p:txBody>
      </p:sp>
    </p:spTree>
    <p:extLst>
      <p:ext uri="{BB962C8B-B14F-4D97-AF65-F5344CB8AC3E}">
        <p14:creationId xmlns:p14="http://schemas.microsoft.com/office/powerpoint/2010/main" val="352549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3" orient="horz" pos="1704" userDrawn="1">
          <p15:clr>
            <a:srgbClr val="FBAE40"/>
          </p15:clr>
        </p15:guide>
        <p15:guide id="5" orient="horz" pos="3624" userDrawn="1">
          <p15:clr>
            <a:srgbClr val="FBAE40"/>
          </p15:clr>
        </p15:guide>
        <p15:guide id="6" orient="horz" pos="1632" userDrawn="1">
          <p15:clr>
            <a:srgbClr val="FBAE40"/>
          </p15:clr>
        </p15:guide>
        <p15:guide id="7" orient="horz" pos="2040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  <p15:guide id="12" orient="horz" pos="3072" userDrawn="1">
          <p15:clr>
            <a:srgbClr val="FBAE40"/>
          </p15:clr>
        </p15:guide>
        <p15:guide id="13" pos="3840" userDrawn="1">
          <p15:clr>
            <a:srgbClr val="FBAE40"/>
          </p15:clr>
        </p15:guide>
        <p15:guide id="14" orient="horz" pos="1176" userDrawn="1">
          <p15:clr>
            <a:srgbClr val="FBAE40"/>
          </p15:clr>
        </p15:guide>
        <p15:guide id="15" orient="horz" pos="2784" userDrawn="1">
          <p15:clr>
            <a:srgbClr val="FBAE40"/>
          </p15:clr>
        </p15:guide>
        <p15:guide id="16" orient="horz" pos="2808" userDrawn="1">
          <p15:clr>
            <a:srgbClr val="FBAE40"/>
          </p15:clr>
        </p15:guide>
        <p15:guide id="18" orient="horz" pos="3720" userDrawn="1">
          <p15:clr>
            <a:srgbClr val="FBAE40"/>
          </p15:clr>
        </p15:guide>
        <p15:guide id="19" pos="1092" userDrawn="1">
          <p15:clr>
            <a:srgbClr val="FBAE40"/>
          </p15:clr>
        </p15:guide>
        <p15:guide id="20" orient="horz" pos="39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5638800" cy="685800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marL="0" indent="0" algn="ctr">
              <a:buNone/>
              <a:defRPr sz="22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5638800" cy="426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7801"/>
            <a:ext cx="5638800" cy="685799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marL="0" indent="0" algn="ctr">
              <a:buNone/>
              <a:defRPr sz="22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3600"/>
            <a:ext cx="5638799" cy="426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2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5638800" cy="38100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43100"/>
            <a:ext cx="5638800" cy="44576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7801"/>
            <a:ext cx="5638800" cy="380999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43102"/>
            <a:ext cx="5638799" cy="44576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7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28" y="1447801"/>
            <a:ext cx="3973286" cy="38100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28" y="1943101"/>
            <a:ext cx="3973286" cy="44576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7714" y="1447801"/>
            <a:ext cx="3973286" cy="380999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7714" y="1943102"/>
            <a:ext cx="3973285" cy="44576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DF6736C-D914-1B88-0948-1F9A3F6BB61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81001" y="1943101"/>
            <a:ext cx="3127827" cy="44576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3817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749554"/>
            <a:ext cx="4909006" cy="4651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4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10986" y="1447802"/>
            <a:ext cx="6400014" cy="301752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986" y="1749554"/>
            <a:ext cx="6400013" cy="22548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5F2F6B-E9B2-FDB6-890F-AE34B0951D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986" y="4071596"/>
            <a:ext cx="3139516" cy="302441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8E6DB92-FA0E-1C03-7C9E-019B7A3F251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410986" y="4374037"/>
            <a:ext cx="3139516" cy="202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80F748B-0230-14E8-6F18-B5D474C321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71481" y="4071596"/>
            <a:ext cx="3139517" cy="302441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A849080-45A2-D7F1-B3D7-55020A2501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671482" y="4374037"/>
            <a:ext cx="3139516" cy="202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AD4633D-C317-043D-1FBB-851C63C7DF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1000" y="1447802"/>
            <a:ext cx="4909006" cy="302441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8330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5638800" cy="685800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marL="0" indent="0" algn="ctr">
              <a:buNone/>
              <a:defRPr sz="22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1"/>
            <a:ext cx="5638800" cy="3848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7801"/>
            <a:ext cx="5638800" cy="685799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marL="0" indent="0" algn="ctr">
              <a:buNone/>
              <a:defRPr sz="22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3601"/>
            <a:ext cx="5638799" cy="3848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35"/>
          </p:nvPr>
        </p:nvSpPr>
        <p:spPr>
          <a:xfrm>
            <a:off x="381001" y="6057900"/>
            <a:ext cx="5638799" cy="342900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36"/>
          </p:nvPr>
        </p:nvSpPr>
        <p:spPr>
          <a:xfrm>
            <a:off x="6172200" y="6057900"/>
            <a:ext cx="5638799" cy="342900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4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 userDrawn="1">
          <p15:clr>
            <a:srgbClr val="FBAE40"/>
          </p15:clr>
        </p15:guide>
        <p15:guide id="3" orient="horz" pos="37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06072" y="1840673"/>
            <a:ext cx="3240648" cy="320040"/>
          </a:xfrm>
          <a:prstGeom prst="rect">
            <a:avLst/>
          </a:prstGeom>
          <a:solidFill>
            <a:schemeClr val="accent5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6072" y="2250792"/>
            <a:ext cx="3245143" cy="3864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35"/>
          </p:nvPr>
        </p:nvSpPr>
        <p:spPr>
          <a:xfrm>
            <a:off x="381001" y="6172200"/>
            <a:ext cx="6565719" cy="267334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467B9AD-B32F-F984-362F-6B60C733E6EB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80999" y="1831056"/>
            <a:ext cx="3240649" cy="32004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CEA7286-D318-61A8-0C05-BAF178F859CD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81001" y="2250792"/>
            <a:ext cx="3240649" cy="3864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09015-949D-FE60-F6A1-F961B917E4D3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7092950" y="1447166"/>
            <a:ext cx="4718050" cy="4991734"/>
          </a:xfrm>
        </p:spPr>
        <p:txBody>
          <a:bodyPr tIns="9144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lnSpc>
                <a:spcPct val="100000"/>
              </a:lnSpc>
              <a:spcAft>
                <a:spcPts val="0"/>
              </a:spcAft>
              <a:defRPr sz="1200"/>
            </a:lvl2pPr>
            <a:lvl3pPr>
              <a:lnSpc>
                <a:spcPct val="100000"/>
              </a:lnSpc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E4102-9614-E559-123C-6A71D22C4A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1447800"/>
            <a:ext cx="6565900" cy="323533"/>
          </a:xfrm>
          <a:solidFill>
            <a:schemeClr val="tx1">
              <a:lumMod val="20000"/>
              <a:lumOff val="80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875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 userDrawn="1">
          <p15:clr>
            <a:srgbClr val="FBAE40"/>
          </p15:clr>
        </p15:guide>
        <p15:guide id="3" orient="horz" pos="37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0171" y="1840356"/>
            <a:ext cx="3240648" cy="320040"/>
          </a:xfrm>
          <a:prstGeom prst="rect">
            <a:avLst/>
          </a:prstGeom>
          <a:solidFill>
            <a:schemeClr val="accent5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0171" y="2250475"/>
            <a:ext cx="3245143" cy="3864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35"/>
          </p:nvPr>
        </p:nvSpPr>
        <p:spPr>
          <a:xfrm>
            <a:off x="5245100" y="6171883"/>
            <a:ext cx="6565719" cy="267334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467B9AD-B32F-F984-362F-6B60C733E6EB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245098" y="1830739"/>
            <a:ext cx="3240649" cy="32004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CEA7286-D318-61A8-0C05-BAF178F859CD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5245100" y="2250475"/>
            <a:ext cx="3240649" cy="3864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09015-949D-FE60-F6A1-F961B917E4D3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422883" y="1447483"/>
            <a:ext cx="4718050" cy="4991734"/>
          </a:xfrm>
        </p:spPr>
        <p:txBody>
          <a:bodyPr tIns="9144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lnSpc>
                <a:spcPct val="100000"/>
              </a:lnSpc>
              <a:spcAft>
                <a:spcPts val="0"/>
              </a:spcAft>
              <a:defRPr sz="1200"/>
            </a:lvl2pPr>
            <a:lvl3pPr>
              <a:lnSpc>
                <a:spcPct val="100000"/>
              </a:lnSpc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E4102-9614-E559-123C-6A71D22C4A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245099" y="1447483"/>
            <a:ext cx="6565900" cy="323533"/>
          </a:xfrm>
          <a:solidFill>
            <a:schemeClr val="tx1">
              <a:lumMod val="20000"/>
              <a:lumOff val="80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062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 userDrawn="1">
          <p15:clr>
            <a:srgbClr val="FBAE40"/>
          </p15:clr>
        </p15:guide>
        <p15:guide id="3" orient="horz" pos="37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35"/>
          </p:nvPr>
        </p:nvSpPr>
        <p:spPr>
          <a:xfrm>
            <a:off x="5199742" y="6172200"/>
            <a:ext cx="6565719" cy="267334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CEA7286-D318-61A8-0C05-BAF178F859CD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5199742" y="1884999"/>
            <a:ext cx="6565719" cy="42303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09015-949D-FE60-F6A1-F961B917E4D3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381000" y="1447166"/>
            <a:ext cx="4718050" cy="4991734"/>
          </a:xfrm>
        </p:spPr>
        <p:txBody>
          <a:bodyPr tIns="9144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lnSpc>
                <a:spcPct val="100000"/>
              </a:lnSpc>
              <a:spcAft>
                <a:spcPts val="0"/>
              </a:spcAft>
              <a:defRPr sz="1200"/>
            </a:lvl2pPr>
            <a:lvl3pPr>
              <a:lnSpc>
                <a:spcPct val="100000"/>
              </a:lnSpc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E4102-9614-E559-123C-6A71D22C4A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99741" y="1447800"/>
            <a:ext cx="6565900" cy="323533"/>
          </a:xfrm>
          <a:noFill/>
        </p:spPr>
        <p:txBody>
          <a:bodyPr tIns="0" anchor="ctr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3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 userDrawn="1">
          <p15:clr>
            <a:srgbClr val="FBAE40"/>
          </p15:clr>
        </p15:guide>
        <p15:guide id="3" orient="horz" pos="37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8608" y="1447800"/>
            <a:ext cx="2057400" cy="381000"/>
          </a:xfrm>
          <a:prstGeom prst="rect">
            <a:avLst/>
          </a:prstGeom>
          <a:solidFill>
            <a:schemeClr val="accent5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8608" y="1911096"/>
            <a:ext cx="2057400" cy="4215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35"/>
          </p:nvPr>
        </p:nvSpPr>
        <p:spPr>
          <a:xfrm>
            <a:off x="381001" y="6172200"/>
            <a:ext cx="11429998" cy="267334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467B9AD-B32F-F984-362F-6B60C733E6EB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81000" y="1449930"/>
            <a:ext cx="20574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CEA7286-D318-61A8-0C05-BAF178F859CD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81000" y="1911096"/>
            <a:ext cx="2054551" cy="4215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97C08-E71F-A521-5DB6-5FF336EC0F8E}"/>
              </a:ext>
            </a:extLst>
          </p:cNvPr>
          <p:cNvSpPr/>
          <p:nvPr userDrawn="1"/>
        </p:nvSpPr>
        <p:spPr>
          <a:xfrm>
            <a:off x="4809744" y="1911096"/>
            <a:ext cx="6993902" cy="42214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0BEDCA-B7C5-813C-9E9C-42EE6258F037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4809743" y="1447800"/>
            <a:ext cx="7001255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42838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 userDrawn="1">
          <p15:clr>
            <a:srgbClr val="FBAE40"/>
          </p15:clr>
        </p15:guide>
        <p15:guide id="3" orient="horz" pos="37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54230" y="1447166"/>
            <a:ext cx="2743200" cy="381000"/>
          </a:xfrm>
          <a:prstGeom prst="rect">
            <a:avLst/>
          </a:prstGeom>
          <a:solidFill>
            <a:schemeClr val="accent5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4230" y="1910462"/>
            <a:ext cx="2743200" cy="4215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35"/>
          </p:nvPr>
        </p:nvSpPr>
        <p:spPr>
          <a:xfrm>
            <a:off x="381001" y="6172200"/>
            <a:ext cx="11429998" cy="267334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467B9AD-B32F-F984-362F-6B60C733E6EB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81000" y="1449930"/>
            <a:ext cx="27432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CEA7286-D318-61A8-0C05-BAF178F859CD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80999" y="1911096"/>
            <a:ext cx="2743200" cy="4215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4E7C62-0966-FD49-738D-1721AEC7B287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127460" y="1447166"/>
            <a:ext cx="2743200" cy="381000"/>
          </a:xfrm>
          <a:prstGeom prst="rect">
            <a:avLst/>
          </a:prstGeom>
          <a:solidFill>
            <a:schemeClr val="accent1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ACAB6E-15A5-2568-9D9D-51E6668E6BB4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127460" y="1910462"/>
            <a:ext cx="2743200" cy="4215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110A97-1F34-4E4D-32AE-D36B2B5A789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067802" y="1447166"/>
            <a:ext cx="2743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7212C27-AF57-DA28-CE8C-820FE281E44B}"/>
              </a:ext>
            </a:extLst>
          </p:cNvPr>
          <p:cNvSpPr>
            <a:spLocks noGrp="1"/>
          </p:cNvSpPr>
          <p:nvPr>
            <p:ph sz="half" idx="45"/>
          </p:nvPr>
        </p:nvSpPr>
        <p:spPr>
          <a:xfrm>
            <a:off x="9067802" y="1910462"/>
            <a:ext cx="2743200" cy="4215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0359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 userDrawn="1">
          <p15:clr>
            <a:srgbClr val="FBAE40"/>
          </p15:clr>
        </p15:guide>
        <p15:guide id="3" orient="horz" pos="37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10515600" cy="163830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</p:spPr>
        <p:txBody>
          <a:bodyPr lIns="137160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1000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Rectangle 178">
            <a:extLst>
              <a:ext uri="{FF2B5EF4-FFF2-40B4-BE49-F238E27FC236}">
                <a16:creationId xmlns:a16="http://schemas.microsoft.com/office/drawing/2014/main" id="{FE4A30E4-8C85-0CAA-E067-7AEA363F029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 flipV="1">
            <a:off x="380999" y="335277"/>
            <a:ext cx="10039351" cy="4571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bg2"/>
              </a:solidFill>
            </a:endParaRPr>
          </a:p>
        </p:txBody>
      </p:sp>
      <p:sp>
        <p:nvSpPr>
          <p:cNvPr id="9" name="Rectangle 179">
            <a:extLst>
              <a:ext uri="{FF2B5EF4-FFF2-40B4-BE49-F238E27FC236}">
                <a16:creationId xmlns:a16="http://schemas.microsoft.com/office/drawing/2014/main" id="{7D36C15F-2E46-5D84-55BD-3687CD22199B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 flipV="1">
            <a:off x="380999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33CCF-1985-1AE1-23A3-6D75E73FEDC5}"/>
              </a:ext>
            </a:extLst>
          </p:cNvPr>
          <p:cNvSpPr txBox="1"/>
          <p:nvPr userDrawn="1"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  <a:latin typeface="Abadi" panose="020B0604020104020204" pitchFamily="34" charset="0"/>
              </a:rPr>
              <a:t>APAT</a:t>
            </a:r>
          </a:p>
        </p:txBody>
      </p:sp>
    </p:spTree>
    <p:extLst>
      <p:ext uri="{BB962C8B-B14F-4D97-AF65-F5344CB8AC3E}">
        <p14:creationId xmlns:p14="http://schemas.microsoft.com/office/powerpoint/2010/main" val="1239556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2976" userDrawn="1">
          <p15:clr>
            <a:srgbClr val="FBAE40"/>
          </p15:clr>
        </p15:guide>
        <p15:guide id="3" pos="7152" userDrawn="1">
          <p15:clr>
            <a:srgbClr val="FBAE40"/>
          </p15:clr>
        </p15:guide>
        <p15:guide id="4" pos="52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2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's Peopl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5"/>
          </p:nvPr>
        </p:nvSpPr>
        <p:spPr>
          <a:xfrm>
            <a:off x="381000" y="609600"/>
            <a:ext cx="4381500" cy="57912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181600" y="1982367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9" name="Picture Placeholder 9"/>
          <p:cNvSpPr>
            <a:spLocks noGrp="1" noChangeAspect="1"/>
          </p:cNvSpPr>
          <p:nvPr>
            <p:ph type="pic" sz="quarter" idx="74"/>
          </p:nvPr>
        </p:nvSpPr>
        <p:spPr>
          <a:xfrm>
            <a:off x="5181600" y="609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6" hasCustomPrompt="1"/>
          </p:nvPr>
        </p:nvSpPr>
        <p:spPr>
          <a:xfrm>
            <a:off x="4998720" y="156971"/>
            <a:ext cx="1737360" cy="338387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Column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7" hasCustomPrompt="1"/>
          </p:nvPr>
        </p:nvSpPr>
        <p:spPr>
          <a:xfrm>
            <a:off x="5181600" y="3962656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48"/>
          </p:nvPr>
        </p:nvSpPr>
        <p:spPr>
          <a:xfrm>
            <a:off x="5181600" y="2589917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0" hasCustomPrompt="1"/>
          </p:nvPr>
        </p:nvSpPr>
        <p:spPr>
          <a:xfrm>
            <a:off x="5181600" y="5945491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51"/>
          </p:nvPr>
        </p:nvSpPr>
        <p:spPr>
          <a:xfrm>
            <a:off x="5181600" y="4570233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2" hasCustomPrompt="1"/>
          </p:nvPr>
        </p:nvSpPr>
        <p:spPr>
          <a:xfrm>
            <a:off x="6845142" y="1982367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16" name="Picture Placeholder 9"/>
          <p:cNvSpPr>
            <a:spLocks noGrp="1" noChangeAspect="1"/>
          </p:cNvSpPr>
          <p:nvPr>
            <p:ph type="pic" sz="quarter" idx="153"/>
          </p:nvPr>
        </p:nvSpPr>
        <p:spPr>
          <a:xfrm>
            <a:off x="6845142" y="609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4" hasCustomPrompt="1"/>
          </p:nvPr>
        </p:nvSpPr>
        <p:spPr>
          <a:xfrm>
            <a:off x="7494034" y="152400"/>
            <a:ext cx="1737360" cy="342899"/>
          </a:xfrm>
        </p:spPr>
        <p:txBody>
          <a:bodyPr t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Column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55" hasCustomPrompt="1"/>
          </p:nvPr>
        </p:nvSpPr>
        <p:spPr>
          <a:xfrm>
            <a:off x="6845142" y="3962656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19" name="Picture Placeholder 9"/>
          <p:cNvSpPr>
            <a:spLocks noGrp="1" noChangeAspect="1"/>
          </p:cNvSpPr>
          <p:nvPr>
            <p:ph type="pic" sz="quarter" idx="156"/>
          </p:nvPr>
        </p:nvSpPr>
        <p:spPr>
          <a:xfrm>
            <a:off x="6845142" y="2589917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8" hasCustomPrompt="1"/>
          </p:nvPr>
        </p:nvSpPr>
        <p:spPr>
          <a:xfrm>
            <a:off x="6845142" y="5945491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21" name="Picture Placeholder 9"/>
          <p:cNvSpPr>
            <a:spLocks noGrp="1" noChangeAspect="1"/>
          </p:cNvSpPr>
          <p:nvPr>
            <p:ph type="pic" sz="quarter" idx="159"/>
          </p:nvPr>
        </p:nvSpPr>
        <p:spPr>
          <a:xfrm>
            <a:off x="6845142" y="4570233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0" hasCustomPrompt="1"/>
          </p:nvPr>
        </p:nvSpPr>
        <p:spPr>
          <a:xfrm>
            <a:off x="8508684" y="1982367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23" name="Picture Placeholder 9"/>
          <p:cNvSpPr>
            <a:spLocks noGrp="1" noChangeAspect="1"/>
          </p:cNvSpPr>
          <p:nvPr>
            <p:ph type="pic" sz="quarter" idx="161"/>
          </p:nvPr>
        </p:nvSpPr>
        <p:spPr>
          <a:xfrm>
            <a:off x="8508684" y="609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2" hasCustomPrompt="1"/>
          </p:nvPr>
        </p:nvSpPr>
        <p:spPr>
          <a:xfrm>
            <a:off x="8508684" y="3962656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25" name="Picture Placeholder 9"/>
          <p:cNvSpPr>
            <a:spLocks noGrp="1" noChangeAspect="1"/>
          </p:cNvSpPr>
          <p:nvPr>
            <p:ph type="pic" sz="quarter" idx="163"/>
          </p:nvPr>
        </p:nvSpPr>
        <p:spPr>
          <a:xfrm>
            <a:off x="8508684" y="2589917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65" hasCustomPrompt="1"/>
          </p:nvPr>
        </p:nvSpPr>
        <p:spPr>
          <a:xfrm>
            <a:off x="8508684" y="5945491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27" name="Picture Placeholder 9"/>
          <p:cNvSpPr>
            <a:spLocks noGrp="1" noChangeAspect="1"/>
          </p:cNvSpPr>
          <p:nvPr>
            <p:ph type="pic" sz="quarter" idx="166"/>
          </p:nvPr>
        </p:nvSpPr>
        <p:spPr>
          <a:xfrm>
            <a:off x="8508684" y="4570233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7" hasCustomPrompt="1"/>
          </p:nvPr>
        </p:nvSpPr>
        <p:spPr>
          <a:xfrm>
            <a:off x="10172227" y="1982367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29" name="Picture Placeholder 9"/>
          <p:cNvSpPr>
            <a:spLocks noGrp="1" noChangeAspect="1"/>
          </p:cNvSpPr>
          <p:nvPr>
            <p:ph type="pic" sz="quarter" idx="168"/>
          </p:nvPr>
        </p:nvSpPr>
        <p:spPr>
          <a:xfrm>
            <a:off x="10172227" y="609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9" hasCustomPrompt="1"/>
          </p:nvPr>
        </p:nvSpPr>
        <p:spPr>
          <a:xfrm>
            <a:off x="9989347" y="156971"/>
            <a:ext cx="1737360" cy="338387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Column Title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0" hasCustomPrompt="1"/>
          </p:nvPr>
        </p:nvSpPr>
        <p:spPr>
          <a:xfrm>
            <a:off x="10172227" y="3962656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32" name="Picture Placeholder 9"/>
          <p:cNvSpPr>
            <a:spLocks noGrp="1" noChangeAspect="1"/>
          </p:cNvSpPr>
          <p:nvPr>
            <p:ph type="pic" sz="quarter" idx="171"/>
          </p:nvPr>
        </p:nvSpPr>
        <p:spPr>
          <a:xfrm>
            <a:off x="10172227" y="2589917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73" hasCustomPrompt="1"/>
          </p:nvPr>
        </p:nvSpPr>
        <p:spPr>
          <a:xfrm>
            <a:off x="10172227" y="5945491"/>
            <a:ext cx="1371600" cy="228600"/>
          </a:xfrm>
        </p:spPr>
        <p:txBody>
          <a:bodyPr vert="horz" lIns="0" tIns="0" rIns="0" bIns="0" rtlCol="0" anchor="b">
            <a:noAutofit/>
          </a:bodyPr>
          <a:lstStyle>
            <a:lvl1pPr marL="0" indent="0" algn="ctr">
              <a:buNone/>
              <a:defRPr lang="en-US" sz="1000" i="0" dirty="0">
                <a:solidFill>
                  <a:schemeClr val="tx1"/>
                </a:solidFill>
              </a:defRPr>
            </a:lvl1pPr>
          </a:lstStyle>
          <a:p>
            <a:pPr marL="274320" lvl="0" indent="-27432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74"/>
          </p:nvPr>
        </p:nvSpPr>
        <p:spPr>
          <a:xfrm>
            <a:off x="10172227" y="4570233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Rectangle 6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1000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84" hasCustomPrompt="1"/>
          </p:nvPr>
        </p:nvSpPr>
        <p:spPr>
          <a:xfrm>
            <a:off x="5181600" y="61766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5" hasCustomPrompt="1"/>
          </p:nvPr>
        </p:nvSpPr>
        <p:spPr>
          <a:xfrm>
            <a:off x="6845142" y="61766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6" hasCustomPrompt="1"/>
          </p:nvPr>
        </p:nvSpPr>
        <p:spPr>
          <a:xfrm>
            <a:off x="8508684" y="61766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87" hasCustomPrompt="1"/>
          </p:nvPr>
        </p:nvSpPr>
        <p:spPr>
          <a:xfrm>
            <a:off x="10172227" y="61766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88" hasCustomPrompt="1"/>
          </p:nvPr>
        </p:nvSpPr>
        <p:spPr>
          <a:xfrm>
            <a:off x="5181600" y="4194309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9" hasCustomPrompt="1"/>
          </p:nvPr>
        </p:nvSpPr>
        <p:spPr>
          <a:xfrm>
            <a:off x="6845142" y="4194309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90" hasCustomPrompt="1"/>
          </p:nvPr>
        </p:nvSpPr>
        <p:spPr>
          <a:xfrm>
            <a:off x="8508684" y="4194309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91" hasCustomPrompt="1"/>
          </p:nvPr>
        </p:nvSpPr>
        <p:spPr>
          <a:xfrm>
            <a:off x="10172227" y="4194309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92" hasCustomPrompt="1"/>
          </p:nvPr>
        </p:nvSpPr>
        <p:spPr>
          <a:xfrm>
            <a:off x="5181600" y="221337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93" hasCustomPrompt="1"/>
          </p:nvPr>
        </p:nvSpPr>
        <p:spPr>
          <a:xfrm>
            <a:off x="6845142" y="221337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94" hasCustomPrompt="1"/>
          </p:nvPr>
        </p:nvSpPr>
        <p:spPr>
          <a:xfrm>
            <a:off x="8508684" y="221337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95" hasCustomPrompt="1"/>
          </p:nvPr>
        </p:nvSpPr>
        <p:spPr>
          <a:xfrm>
            <a:off x="10172227" y="221337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5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61750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96" userDrawn="1">
          <p15:clr>
            <a:srgbClr val="FBAE40"/>
          </p15:clr>
        </p15:guide>
        <p15:guide id="2" pos="3048" userDrawn="1">
          <p15:clr>
            <a:srgbClr val="FBAE40"/>
          </p15:clr>
        </p15:guide>
        <p15:guide id="3" pos="3000" userDrawn="1">
          <p15:clr>
            <a:srgbClr val="FBAE40"/>
          </p15:clr>
        </p15:guide>
        <p15:guide id="6" orient="horz" pos="96" userDrawn="1">
          <p15:clr>
            <a:srgbClr val="FBAE40"/>
          </p15:clr>
        </p15:guide>
        <p15:guide id="7" orient="horz" pos="384" userDrawn="1">
          <p15:clr>
            <a:srgbClr val="FBAE40"/>
          </p15:clr>
        </p15:guide>
        <p15:guide id="8" orient="horz" pos="528" userDrawn="1">
          <p15:clr>
            <a:srgbClr val="FBAE40"/>
          </p15:clr>
        </p15:guide>
        <p15:guide id="9" pos="3264" userDrawn="1">
          <p15:clr>
            <a:srgbClr val="FBAE40"/>
          </p15:clr>
        </p15:guide>
        <p15:guide id="10" pos="7272" userDrawn="1">
          <p15:clr>
            <a:srgbClr val="FBAE40"/>
          </p15:clr>
        </p15:guide>
        <p15:guide id="11" orient="horz" pos="31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's Layout 6x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209" hasCustomPrompt="1"/>
          </p:nvPr>
        </p:nvSpPr>
        <p:spPr>
          <a:xfrm>
            <a:off x="77914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67" name="Picture Placeholder 9"/>
          <p:cNvSpPr>
            <a:spLocks noGrp="1" noChangeAspect="1"/>
          </p:cNvSpPr>
          <p:nvPr>
            <p:ph type="pic" sz="quarter" idx="210"/>
          </p:nvPr>
        </p:nvSpPr>
        <p:spPr>
          <a:xfrm>
            <a:off x="77914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11" hasCustomPrompt="1"/>
          </p:nvPr>
        </p:nvSpPr>
        <p:spPr>
          <a:xfrm>
            <a:off x="77914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2" hasCustomPrompt="1"/>
          </p:nvPr>
        </p:nvSpPr>
        <p:spPr>
          <a:xfrm>
            <a:off x="93789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213"/>
          </p:nvPr>
        </p:nvSpPr>
        <p:spPr>
          <a:xfrm>
            <a:off x="93789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14" hasCustomPrompt="1"/>
          </p:nvPr>
        </p:nvSpPr>
        <p:spPr>
          <a:xfrm>
            <a:off x="93789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230" hasCustomPrompt="1"/>
          </p:nvPr>
        </p:nvSpPr>
        <p:spPr>
          <a:xfrm>
            <a:off x="62039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88" name="Picture Placeholder 9"/>
          <p:cNvSpPr>
            <a:spLocks noGrp="1" noChangeAspect="1"/>
          </p:cNvSpPr>
          <p:nvPr>
            <p:ph type="pic" sz="quarter" idx="231"/>
          </p:nvPr>
        </p:nvSpPr>
        <p:spPr>
          <a:xfrm>
            <a:off x="62039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232" hasCustomPrompt="1"/>
          </p:nvPr>
        </p:nvSpPr>
        <p:spPr>
          <a:xfrm>
            <a:off x="62039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233" hasCustomPrompt="1"/>
          </p:nvPr>
        </p:nvSpPr>
        <p:spPr>
          <a:xfrm>
            <a:off x="14414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1" name="Picture Placeholder 9"/>
          <p:cNvSpPr>
            <a:spLocks noGrp="1" noChangeAspect="1"/>
          </p:cNvSpPr>
          <p:nvPr>
            <p:ph type="pic" sz="quarter" idx="234"/>
          </p:nvPr>
        </p:nvSpPr>
        <p:spPr>
          <a:xfrm>
            <a:off x="14414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35" hasCustomPrompt="1"/>
          </p:nvPr>
        </p:nvSpPr>
        <p:spPr>
          <a:xfrm>
            <a:off x="14414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36" hasCustomPrompt="1"/>
          </p:nvPr>
        </p:nvSpPr>
        <p:spPr>
          <a:xfrm>
            <a:off x="30289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4" name="Picture Placeholder 9"/>
          <p:cNvSpPr>
            <a:spLocks noGrp="1" noChangeAspect="1"/>
          </p:cNvSpPr>
          <p:nvPr>
            <p:ph type="pic" sz="quarter" idx="237"/>
          </p:nvPr>
        </p:nvSpPr>
        <p:spPr>
          <a:xfrm>
            <a:off x="30289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38" hasCustomPrompt="1"/>
          </p:nvPr>
        </p:nvSpPr>
        <p:spPr>
          <a:xfrm>
            <a:off x="30289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6" name="Text Placeholder 7"/>
          <p:cNvSpPr>
            <a:spLocks noGrp="1"/>
          </p:cNvSpPr>
          <p:nvPr>
            <p:ph type="body" sz="quarter" idx="239" hasCustomPrompt="1"/>
          </p:nvPr>
        </p:nvSpPr>
        <p:spPr>
          <a:xfrm>
            <a:off x="46164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7" name="Picture Placeholder 9"/>
          <p:cNvSpPr>
            <a:spLocks noGrp="1" noChangeAspect="1"/>
          </p:cNvSpPr>
          <p:nvPr>
            <p:ph type="pic" sz="quarter" idx="240"/>
          </p:nvPr>
        </p:nvSpPr>
        <p:spPr>
          <a:xfrm>
            <a:off x="46164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41" hasCustomPrompt="1"/>
          </p:nvPr>
        </p:nvSpPr>
        <p:spPr>
          <a:xfrm>
            <a:off x="46164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0" name="Text Placeholder 7"/>
          <p:cNvSpPr>
            <a:spLocks noGrp="1"/>
          </p:cNvSpPr>
          <p:nvPr>
            <p:ph type="body" sz="quarter" idx="272" hasCustomPrompt="1"/>
          </p:nvPr>
        </p:nvSpPr>
        <p:spPr>
          <a:xfrm>
            <a:off x="7793038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1" name="Picture Placeholder 9"/>
          <p:cNvSpPr>
            <a:spLocks noGrp="1" noChangeAspect="1"/>
          </p:cNvSpPr>
          <p:nvPr>
            <p:ph type="pic" sz="quarter" idx="273"/>
          </p:nvPr>
        </p:nvSpPr>
        <p:spPr>
          <a:xfrm>
            <a:off x="77930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2" name="Text Placeholder 7"/>
          <p:cNvSpPr>
            <a:spLocks noGrp="1"/>
          </p:cNvSpPr>
          <p:nvPr>
            <p:ph type="body" sz="quarter" idx="274" hasCustomPrompt="1"/>
          </p:nvPr>
        </p:nvSpPr>
        <p:spPr>
          <a:xfrm>
            <a:off x="7793038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275" hasCustomPrompt="1"/>
          </p:nvPr>
        </p:nvSpPr>
        <p:spPr>
          <a:xfrm>
            <a:off x="9380539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4" name="Picture Placeholder 9"/>
          <p:cNvSpPr>
            <a:spLocks noGrp="1" noChangeAspect="1"/>
          </p:cNvSpPr>
          <p:nvPr>
            <p:ph type="pic" sz="quarter" idx="276"/>
          </p:nvPr>
        </p:nvSpPr>
        <p:spPr>
          <a:xfrm>
            <a:off x="93805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5" name="Text Placeholder 7"/>
          <p:cNvSpPr>
            <a:spLocks noGrp="1"/>
          </p:cNvSpPr>
          <p:nvPr>
            <p:ph type="body" sz="quarter" idx="277" hasCustomPrompt="1"/>
          </p:nvPr>
        </p:nvSpPr>
        <p:spPr>
          <a:xfrm>
            <a:off x="9380539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281" hasCustomPrompt="1"/>
          </p:nvPr>
        </p:nvSpPr>
        <p:spPr>
          <a:xfrm>
            <a:off x="6205537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0" name="Picture Placeholder 9"/>
          <p:cNvSpPr>
            <a:spLocks noGrp="1" noChangeAspect="1"/>
          </p:cNvSpPr>
          <p:nvPr>
            <p:ph type="pic" sz="quarter" idx="282"/>
          </p:nvPr>
        </p:nvSpPr>
        <p:spPr>
          <a:xfrm>
            <a:off x="62055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283" hasCustomPrompt="1"/>
          </p:nvPr>
        </p:nvSpPr>
        <p:spPr>
          <a:xfrm>
            <a:off x="6205537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284" hasCustomPrompt="1"/>
          </p:nvPr>
        </p:nvSpPr>
        <p:spPr>
          <a:xfrm>
            <a:off x="1443038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3" name="Picture Placeholder 9"/>
          <p:cNvSpPr>
            <a:spLocks noGrp="1" noChangeAspect="1"/>
          </p:cNvSpPr>
          <p:nvPr>
            <p:ph type="pic" sz="quarter" idx="285"/>
          </p:nvPr>
        </p:nvSpPr>
        <p:spPr>
          <a:xfrm>
            <a:off x="14430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4" name="Text Placeholder 7"/>
          <p:cNvSpPr>
            <a:spLocks noGrp="1"/>
          </p:cNvSpPr>
          <p:nvPr>
            <p:ph type="body" sz="quarter" idx="286" hasCustomPrompt="1"/>
          </p:nvPr>
        </p:nvSpPr>
        <p:spPr>
          <a:xfrm>
            <a:off x="1443038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287" hasCustomPrompt="1"/>
          </p:nvPr>
        </p:nvSpPr>
        <p:spPr>
          <a:xfrm>
            <a:off x="3030535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6" name="Picture Placeholder 9"/>
          <p:cNvSpPr>
            <a:spLocks noGrp="1" noChangeAspect="1"/>
          </p:cNvSpPr>
          <p:nvPr>
            <p:ph type="pic" sz="quarter" idx="288"/>
          </p:nvPr>
        </p:nvSpPr>
        <p:spPr>
          <a:xfrm>
            <a:off x="30305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7" name="Text Placeholder 7"/>
          <p:cNvSpPr>
            <a:spLocks noGrp="1"/>
          </p:cNvSpPr>
          <p:nvPr>
            <p:ph type="body" sz="quarter" idx="289" hasCustomPrompt="1"/>
          </p:nvPr>
        </p:nvSpPr>
        <p:spPr>
          <a:xfrm>
            <a:off x="3030535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290" hasCustomPrompt="1"/>
          </p:nvPr>
        </p:nvSpPr>
        <p:spPr>
          <a:xfrm>
            <a:off x="4618036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9" name="Picture Placeholder 9"/>
          <p:cNvSpPr>
            <a:spLocks noGrp="1" noChangeAspect="1"/>
          </p:cNvSpPr>
          <p:nvPr>
            <p:ph type="pic" sz="quarter" idx="291"/>
          </p:nvPr>
        </p:nvSpPr>
        <p:spPr>
          <a:xfrm>
            <a:off x="46180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0" name="Text Placeholder 7"/>
          <p:cNvSpPr>
            <a:spLocks noGrp="1"/>
          </p:cNvSpPr>
          <p:nvPr>
            <p:ph type="body" sz="quarter" idx="292" hasCustomPrompt="1"/>
          </p:nvPr>
        </p:nvSpPr>
        <p:spPr>
          <a:xfrm>
            <a:off x="4618036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1" name="Rectangle 6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1000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7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56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orient="horz" pos="384">
          <p15:clr>
            <a:srgbClr val="FBAE40"/>
          </p15:clr>
        </p15:guide>
        <p15:guide id="8" orient="horz" pos="1704">
          <p15:clr>
            <a:srgbClr val="FBAE40"/>
          </p15:clr>
        </p15:guide>
        <p15:guide id="9" orient="horz" pos="3240">
          <p15:clr>
            <a:srgbClr val="FBAE40"/>
          </p15:clr>
        </p15:guide>
        <p15:guide id="10" orient="horz" pos="2304">
          <p15:clr>
            <a:srgbClr val="FBAE40"/>
          </p15:clr>
        </p15:guide>
        <p15:guide id="11" orient="horz" pos="1104">
          <p15:clr>
            <a:srgbClr val="FBAE40"/>
          </p15:clr>
        </p15:guide>
        <p15:guide id="12" pos="7272">
          <p15:clr>
            <a:srgbClr val="FBAE40"/>
          </p15:clr>
        </p15:guide>
        <p15:guide id="13" pos="408">
          <p15:clr>
            <a:srgbClr val="FBAE40"/>
          </p15:clr>
        </p15:guide>
        <p15:guide id="14" orient="horz" pos="2688">
          <p15:clr>
            <a:srgbClr val="FBAE40"/>
          </p15:clr>
        </p15:guide>
        <p15:guide id="15" orient="horz" pos="3912">
          <p15:clr>
            <a:srgbClr val="FBAE40"/>
          </p15:clr>
        </p15:guide>
        <p15:guide id="16" pos="6773">
          <p15:clr>
            <a:srgbClr val="FBAE40"/>
          </p15:clr>
        </p15:guide>
        <p15:guide id="17" pos="9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's Layout 6x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209" hasCustomPrompt="1"/>
          </p:nvPr>
        </p:nvSpPr>
        <p:spPr>
          <a:xfrm>
            <a:off x="6997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67" name="Picture Placeholder 9"/>
          <p:cNvSpPr>
            <a:spLocks noGrp="1" noChangeAspect="1"/>
          </p:cNvSpPr>
          <p:nvPr>
            <p:ph type="pic" sz="quarter" idx="210"/>
          </p:nvPr>
        </p:nvSpPr>
        <p:spPr>
          <a:xfrm>
            <a:off x="6997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11" hasCustomPrompt="1"/>
          </p:nvPr>
        </p:nvSpPr>
        <p:spPr>
          <a:xfrm>
            <a:off x="6997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2" hasCustomPrompt="1"/>
          </p:nvPr>
        </p:nvSpPr>
        <p:spPr>
          <a:xfrm>
            <a:off x="85852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213"/>
          </p:nvPr>
        </p:nvSpPr>
        <p:spPr>
          <a:xfrm>
            <a:off x="85852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14" hasCustomPrompt="1"/>
          </p:nvPr>
        </p:nvSpPr>
        <p:spPr>
          <a:xfrm>
            <a:off x="85852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15" hasCustomPrompt="1"/>
          </p:nvPr>
        </p:nvSpPr>
        <p:spPr>
          <a:xfrm>
            <a:off x="10172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73" name="Picture Placeholder 9"/>
          <p:cNvSpPr>
            <a:spLocks noGrp="1" noChangeAspect="1"/>
          </p:cNvSpPr>
          <p:nvPr>
            <p:ph type="pic" sz="quarter" idx="216"/>
          </p:nvPr>
        </p:nvSpPr>
        <p:spPr>
          <a:xfrm>
            <a:off x="10172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17" hasCustomPrompt="1"/>
          </p:nvPr>
        </p:nvSpPr>
        <p:spPr>
          <a:xfrm>
            <a:off x="10172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230" hasCustomPrompt="1"/>
          </p:nvPr>
        </p:nvSpPr>
        <p:spPr>
          <a:xfrm>
            <a:off x="54102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88" name="Picture Placeholder 9"/>
          <p:cNvSpPr>
            <a:spLocks noGrp="1" noChangeAspect="1"/>
          </p:cNvSpPr>
          <p:nvPr>
            <p:ph type="pic" sz="quarter" idx="231"/>
          </p:nvPr>
        </p:nvSpPr>
        <p:spPr>
          <a:xfrm>
            <a:off x="54102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232" hasCustomPrompt="1"/>
          </p:nvPr>
        </p:nvSpPr>
        <p:spPr>
          <a:xfrm>
            <a:off x="54102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233" hasCustomPrompt="1"/>
          </p:nvPr>
        </p:nvSpPr>
        <p:spPr>
          <a:xfrm>
            <a:off x="647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1" name="Picture Placeholder 9"/>
          <p:cNvSpPr>
            <a:spLocks noGrp="1" noChangeAspect="1"/>
          </p:cNvSpPr>
          <p:nvPr>
            <p:ph type="pic" sz="quarter" idx="234"/>
          </p:nvPr>
        </p:nvSpPr>
        <p:spPr>
          <a:xfrm>
            <a:off x="647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35" hasCustomPrompt="1"/>
          </p:nvPr>
        </p:nvSpPr>
        <p:spPr>
          <a:xfrm>
            <a:off x="647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36" hasCustomPrompt="1"/>
          </p:nvPr>
        </p:nvSpPr>
        <p:spPr>
          <a:xfrm>
            <a:off x="22352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4" name="Picture Placeholder 9"/>
          <p:cNvSpPr>
            <a:spLocks noGrp="1" noChangeAspect="1"/>
          </p:cNvSpPr>
          <p:nvPr>
            <p:ph type="pic" sz="quarter" idx="237"/>
          </p:nvPr>
        </p:nvSpPr>
        <p:spPr>
          <a:xfrm>
            <a:off x="22352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38" hasCustomPrompt="1"/>
          </p:nvPr>
        </p:nvSpPr>
        <p:spPr>
          <a:xfrm>
            <a:off x="22352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6" name="Text Placeholder 7"/>
          <p:cNvSpPr>
            <a:spLocks noGrp="1"/>
          </p:cNvSpPr>
          <p:nvPr>
            <p:ph type="body" sz="quarter" idx="239" hasCustomPrompt="1"/>
          </p:nvPr>
        </p:nvSpPr>
        <p:spPr>
          <a:xfrm>
            <a:off x="3822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7" name="Picture Placeholder 9"/>
          <p:cNvSpPr>
            <a:spLocks noGrp="1" noChangeAspect="1"/>
          </p:cNvSpPr>
          <p:nvPr>
            <p:ph type="pic" sz="quarter" idx="240"/>
          </p:nvPr>
        </p:nvSpPr>
        <p:spPr>
          <a:xfrm>
            <a:off x="3822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41" hasCustomPrompt="1"/>
          </p:nvPr>
        </p:nvSpPr>
        <p:spPr>
          <a:xfrm>
            <a:off x="3822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0" name="Text Placeholder 7"/>
          <p:cNvSpPr>
            <a:spLocks noGrp="1"/>
          </p:cNvSpPr>
          <p:nvPr>
            <p:ph type="body" sz="quarter" idx="272" hasCustomPrompt="1"/>
          </p:nvPr>
        </p:nvSpPr>
        <p:spPr>
          <a:xfrm>
            <a:off x="7793038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1" name="Picture Placeholder 9"/>
          <p:cNvSpPr>
            <a:spLocks noGrp="1" noChangeAspect="1"/>
          </p:cNvSpPr>
          <p:nvPr>
            <p:ph type="pic" sz="quarter" idx="273"/>
          </p:nvPr>
        </p:nvSpPr>
        <p:spPr>
          <a:xfrm>
            <a:off x="77930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2" name="Text Placeholder 7"/>
          <p:cNvSpPr>
            <a:spLocks noGrp="1"/>
          </p:cNvSpPr>
          <p:nvPr>
            <p:ph type="body" sz="quarter" idx="274" hasCustomPrompt="1"/>
          </p:nvPr>
        </p:nvSpPr>
        <p:spPr>
          <a:xfrm>
            <a:off x="7793038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275" hasCustomPrompt="1"/>
          </p:nvPr>
        </p:nvSpPr>
        <p:spPr>
          <a:xfrm>
            <a:off x="9380539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4" name="Picture Placeholder 9"/>
          <p:cNvSpPr>
            <a:spLocks noGrp="1" noChangeAspect="1"/>
          </p:cNvSpPr>
          <p:nvPr>
            <p:ph type="pic" sz="quarter" idx="276"/>
          </p:nvPr>
        </p:nvSpPr>
        <p:spPr>
          <a:xfrm>
            <a:off x="93805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5" name="Text Placeholder 7"/>
          <p:cNvSpPr>
            <a:spLocks noGrp="1"/>
          </p:cNvSpPr>
          <p:nvPr>
            <p:ph type="body" sz="quarter" idx="277" hasCustomPrompt="1"/>
          </p:nvPr>
        </p:nvSpPr>
        <p:spPr>
          <a:xfrm>
            <a:off x="9380539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281" hasCustomPrompt="1"/>
          </p:nvPr>
        </p:nvSpPr>
        <p:spPr>
          <a:xfrm>
            <a:off x="6205537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0" name="Picture Placeholder 9"/>
          <p:cNvSpPr>
            <a:spLocks noGrp="1" noChangeAspect="1"/>
          </p:cNvSpPr>
          <p:nvPr>
            <p:ph type="pic" sz="quarter" idx="282"/>
          </p:nvPr>
        </p:nvSpPr>
        <p:spPr>
          <a:xfrm>
            <a:off x="62055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283" hasCustomPrompt="1"/>
          </p:nvPr>
        </p:nvSpPr>
        <p:spPr>
          <a:xfrm>
            <a:off x="6205537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284" hasCustomPrompt="1"/>
          </p:nvPr>
        </p:nvSpPr>
        <p:spPr>
          <a:xfrm>
            <a:off x="1443038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3" name="Picture Placeholder 9"/>
          <p:cNvSpPr>
            <a:spLocks noGrp="1" noChangeAspect="1"/>
          </p:cNvSpPr>
          <p:nvPr>
            <p:ph type="pic" sz="quarter" idx="285"/>
          </p:nvPr>
        </p:nvSpPr>
        <p:spPr>
          <a:xfrm>
            <a:off x="14430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4" name="Text Placeholder 7"/>
          <p:cNvSpPr>
            <a:spLocks noGrp="1"/>
          </p:cNvSpPr>
          <p:nvPr>
            <p:ph type="body" sz="quarter" idx="286" hasCustomPrompt="1"/>
          </p:nvPr>
        </p:nvSpPr>
        <p:spPr>
          <a:xfrm>
            <a:off x="1443038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287" hasCustomPrompt="1"/>
          </p:nvPr>
        </p:nvSpPr>
        <p:spPr>
          <a:xfrm>
            <a:off x="3030535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6" name="Picture Placeholder 9"/>
          <p:cNvSpPr>
            <a:spLocks noGrp="1" noChangeAspect="1"/>
          </p:cNvSpPr>
          <p:nvPr>
            <p:ph type="pic" sz="quarter" idx="288"/>
          </p:nvPr>
        </p:nvSpPr>
        <p:spPr>
          <a:xfrm>
            <a:off x="30305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7" name="Text Placeholder 7"/>
          <p:cNvSpPr>
            <a:spLocks noGrp="1"/>
          </p:cNvSpPr>
          <p:nvPr>
            <p:ph type="body" sz="quarter" idx="289" hasCustomPrompt="1"/>
          </p:nvPr>
        </p:nvSpPr>
        <p:spPr>
          <a:xfrm>
            <a:off x="3030535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290" hasCustomPrompt="1"/>
          </p:nvPr>
        </p:nvSpPr>
        <p:spPr>
          <a:xfrm>
            <a:off x="4618036" y="3430380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9" name="Picture Placeholder 9"/>
          <p:cNvSpPr>
            <a:spLocks noGrp="1" noChangeAspect="1"/>
          </p:cNvSpPr>
          <p:nvPr>
            <p:ph type="pic" sz="quarter" idx="291"/>
          </p:nvPr>
        </p:nvSpPr>
        <p:spPr>
          <a:xfrm>
            <a:off x="4618038" y="17526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0" name="Text Placeholder 7"/>
          <p:cNvSpPr>
            <a:spLocks noGrp="1"/>
          </p:cNvSpPr>
          <p:nvPr>
            <p:ph type="body" sz="quarter" idx="292" hasCustomPrompt="1"/>
          </p:nvPr>
        </p:nvSpPr>
        <p:spPr>
          <a:xfrm>
            <a:off x="4618036" y="319470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1" name="Rectangle 6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1000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7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432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orient="horz" pos="384">
          <p15:clr>
            <a:srgbClr val="FBAE40"/>
          </p15:clr>
        </p15:guide>
        <p15:guide id="8" orient="horz" pos="1704">
          <p15:clr>
            <a:srgbClr val="FBAE40"/>
          </p15:clr>
        </p15:guide>
        <p15:guide id="9" orient="horz" pos="3240">
          <p15:clr>
            <a:srgbClr val="FBAE40"/>
          </p15:clr>
        </p15:guide>
        <p15:guide id="10" orient="horz" pos="2304">
          <p15:clr>
            <a:srgbClr val="FBAE40"/>
          </p15:clr>
        </p15:guide>
        <p15:guide id="11" orient="horz" pos="1104">
          <p15:clr>
            <a:srgbClr val="FBAE40"/>
          </p15:clr>
        </p15:guide>
        <p15:guide id="12" pos="7272">
          <p15:clr>
            <a:srgbClr val="FBAE40"/>
          </p15:clr>
        </p15:guide>
        <p15:guide id="13" pos="408">
          <p15:clr>
            <a:srgbClr val="FBAE40"/>
          </p15:clr>
        </p15:guide>
        <p15:guide id="14" orient="horz" pos="2688">
          <p15:clr>
            <a:srgbClr val="FBAE40"/>
          </p15:clr>
        </p15:guide>
        <p15:guide id="15" orient="horz" pos="3912">
          <p15:clr>
            <a:srgbClr val="FBAE40"/>
          </p15:clr>
        </p15:guide>
        <p15:guide id="16" pos="6773" userDrawn="1">
          <p15:clr>
            <a:srgbClr val="FBAE40"/>
          </p15:clr>
        </p15:guide>
        <p15:guide id="17" pos="9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's Layout 7x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209" hasCustomPrompt="1"/>
          </p:nvPr>
        </p:nvSpPr>
        <p:spPr>
          <a:xfrm>
            <a:off x="77914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67" name="Picture Placeholder 9"/>
          <p:cNvSpPr>
            <a:spLocks noGrp="1" noChangeAspect="1"/>
          </p:cNvSpPr>
          <p:nvPr>
            <p:ph type="pic" sz="quarter" idx="210"/>
          </p:nvPr>
        </p:nvSpPr>
        <p:spPr>
          <a:xfrm>
            <a:off x="77914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11" hasCustomPrompt="1"/>
          </p:nvPr>
        </p:nvSpPr>
        <p:spPr>
          <a:xfrm>
            <a:off x="77914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2" hasCustomPrompt="1"/>
          </p:nvPr>
        </p:nvSpPr>
        <p:spPr>
          <a:xfrm>
            <a:off x="93789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213"/>
          </p:nvPr>
        </p:nvSpPr>
        <p:spPr>
          <a:xfrm>
            <a:off x="93789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14" hasCustomPrompt="1"/>
          </p:nvPr>
        </p:nvSpPr>
        <p:spPr>
          <a:xfrm>
            <a:off x="93789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230" hasCustomPrompt="1"/>
          </p:nvPr>
        </p:nvSpPr>
        <p:spPr>
          <a:xfrm>
            <a:off x="62039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88" name="Picture Placeholder 9"/>
          <p:cNvSpPr>
            <a:spLocks noGrp="1" noChangeAspect="1"/>
          </p:cNvSpPr>
          <p:nvPr>
            <p:ph type="pic" sz="quarter" idx="231"/>
          </p:nvPr>
        </p:nvSpPr>
        <p:spPr>
          <a:xfrm>
            <a:off x="62039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232" hasCustomPrompt="1"/>
          </p:nvPr>
        </p:nvSpPr>
        <p:spPr>
          <a:xfrm>
            <a:off x="62039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233" hasCustomPrompt="1"/>
          </p:nvPr>
        </p:nvSpPr>
        <p:spPr>
          <a:xfrm>
            <a:off x="14414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1" name="Picture Placeholder 9"/>
          <p:cNvSpPr>
            <a:spLocks noGrp="1" noChangeAspect="1"/>
          </p:cNvSpPr>
          <p:nvPr>
            <p:ph type="pic" sz="quarter" idx="234"/>
          </p:nvPr>
        </p:nvSpPr>
        <p:spPr>
          <a:xfrm>
            <a:off x="14414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35" hasCustomPrompt="1"/>
          </p:nvPr>
        </p:nvSpPr>
        <p:spPr>
          <a:xfrm>
            <a:off x="14414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36" hasCustomPrompt="1"/>
          </p:nvPr>
        </p:nvSpPr>
        <p:spPr>
          <a:xfrm>
            <a:off x="30289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4" name="Picture Placeholder 9"/>
          <p:cNvSpPr>
            <a:spLocks noGrp="1" noChangeAspect="1"/>
          </p:cNvSpPr>
          <p:nvPr>
            <p:ph type="pic" sz="quarter" idx="237"/>
          </p:nvPr>
        </p:nvSpPr>
        <p:spPr>
          <a:xfrm>
            <a:off x="30289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38" hasCustomPrompt="1"/>
          </p:nvPr>
        </p:nvSpPr>
        <p:spPr>
          <a:xfrm>
            <a:off x="30289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6" name="Text Placeholder 7"/>
          <p:cNvSpPr>
            <a:spLocks noGrp="1"/>
          </p:cNvSpPr>
          <p:nvPr>
            <p:ph type="body" sz="quarter" idx="239" hasCustomPrompt="1"/>
          </p:nvPr>
        </p:nvSpPr>
        <p:spPr>
          <a:xfrm>
            <a:off x="461645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7" name="Picture Placeholder 9"/>
          <p:cNvSpPr>
            <a:spLocks noGrp="1" noChangeAspect="1"/>
          </p:cNvSpPr>
          <p:nvPr>
            <p:ph type="pic" sz="quarter" idx="240"/>
          </p:nvPr>
        </p:nvSpPr>
        <p:spPr>
          <a:xfrm>
            <a:off x="461645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41" hasCustomPrompt="1"/>
          </p:nvPr>
        </p:nvSpPr>
        <p:spPr>
          <a:xfrm>
            <a:off x="461645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1" name="Rectangle 6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1000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7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72" hasCustomPrompt="1"/>
          </p:nvPr>
        </p:nvSpPr>
        <p:spPr>
          <a:xfrm>
            <a:off x="6997700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5" name="Picture Placeholder 9"/>
          <p:cNvSpPr>
            <a:spLocks noGrp="1" noChangeAspect="1"/>
          </p:cNvSpPr>
          <p:nvPr>
            <p:ph type="pic" sz="quarter" idx="273"/>
          </p:nvPr>
        </p:nvSpPr>
        <p:spPr>
          <a:xfrm>
            <a:off x="6997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74" hasCustomPrompt="1"/>
          </p:nvPr>
        </p:nvSpPr>
        <p:spPr>
          <a:xfrm>
            <a:off x="6997700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75" hasCustomPrompt="1"/>
          </p:nvPr>
        </p:nvSpPr>
        <p:spPr>
          <a:xfrm>
            <a:off x="8585201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48" name="Picture Placeholder 9"/>
          <p:cNvSpPr>
            <a:spLocks noGrp="1" noChangeAspect="1"/>
          </p:cNvSpPr>
          <p:nvPr>
            <p:ph type="pic" sz="quarter" idx="276"/>
          </p:nvPr>
        </p:nvSpPr>
        <p:spPr>
          <a:xfrm>
            <a:off x="85852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77" hasCustomPrompt="1"/>
          </p:nvPr>
        </p:nvSpPr>
        <p:spPr>
          <a:xfrm>
            <a:off x="8585201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78" hasCustomPrompt="1"/>
          </p:nvPr>
        </p:nvSpPr>
        <p:spPr>
          <a:xfrm>
            <a:off x="10172700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51" name="Picture Placeholder 9"/>
          <p:cNvSpPr>
            <a:spLocks noGrp="1" noChangeAspect="1"/>
          </p:cNvSpPr>
          <p:nvPr>
            <p:ph type="pic" sz="quarter" idx="279"/>
          </p:nvPr>
        </p:nvSpPr>
        <p:spPr>
          <a:xfrm>
            <a:off x="10172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0" hasCustomPrompt="1"/>
          </p:nvPr>
        </p:nvSpPr>
        <p:spPr>
          <a:xfrm>
            <a:off x="10172700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281" hasCustomPrompt="1"/>
          </p:nvPr>
        </p:nvSpPr>
        <p:spPr>
          <a:xfrm>
            <a:off x="5410199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54" name="Picture Placeholder 9"/>
          <p:cNvSpPr>
            <a:spLocks noGrp="1" noChangeAspect="1"/>
          </p:cNvSpPr>
          <p:nvPr>
            <p:ph type="pic" sz="quarter" idx="282"/>
          </p:nvPr>
        </p:nvSpPr>
        <p:spPr>
          <a:xfrm>
            <a:off x="54102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283" hasCustomPrompt="1"/>
          </p:nvPr>
        </p:nvSpPr>
        <p:spPr>
          <a:xfrm>
            <a:off x="5410199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284" hasCustomPrompt="1"/>
          </p:nvPr>
        </p:nvSpPr>
        <p:spPr>
          <a:xfrm>
            <a:off x="647700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57" name="Picture Placeholder 9"/>
          <p:cNvSpPr>
            <a:spLocks noGrp="1" noChangeAspect="1"/>
          </p:cNvSpPr>
          <p:nvPr>
            <p:ph type="pic" sz="quarter" idx="285"/>
          </p:nvPr>
        </p:nvSpPr>
        <p:spPr>
          <a:xfrm>
            <a:off x="647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86" hasCustomPrompt="1"/>
          </p:nvPr>
        </p:nvSpPr>
        <p:spPr>
          <a:xfrm>
            <a:off x="647700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87" hasCustomPrompt="1"/>
          </p:nvPr>
        </p:nvSpPr>
        <p:spPr>
          <a:xfrm>
            <a:off x="2235197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60" name="Picture Placeholder 9"/>
          <p:cNvSpPr>
            <a:spLocks noGrp="1" noChangeAspect="1"/>
          </p:cNvSpPr>
          <p:nvPr>
            <p:ph type="pic" sz="quarter" idx="288"/>
          </p:nvPr>
        </p:nvSpPr>
        <p:spPr>
          <a:xfrm>
            <a:off x="22352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289" hasCustomPrompt="1"/>
          </p:nvPr>
        </p:nvSpPr>
        <p:spPr>
          <a:xfrm>
            <a:off x="2235197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290" hasCustomPrompt="1"/>
          </p:nvPr>
        </p:nvSpPr>
        <p:spPr>
          <a:xfrm>
            <a:off x="3822698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63" name="Picture Placeholder 9"/>
          <p:cNvSpPr>
            <a:spLocks noGrp="1" noChangeAspect="1"/>
          </p:cNvSpPr>
          <p:nvPr>
            <p:ph type="pic" sz="quarter" idx="291"/>
          </p:nvPr>
        </p:nvSpPr>
        <p:spPr>
          <a:xfrm>
            <a:off x="3822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292" hasCustomPrompt="1"/>
          </p:nvPr>
        </p:nvSpPr>
        <p:spPr>
          <a:xfrm>
            <a:off x="3822698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1391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orient="horz" pos="384">
          <p15:clr>
            <a:srgbClr val="FBAE40"/>
          </p15:clr>
        </p15:guide>
        <p15:guide id="8" orient="horz" pos="1704">
          <p15:clr>
            <a:srgbClr val="FBAE40"/>
          </p15:clr>
        </p15:guide>
        <p15:guide id="9" orient="horz" pos="3240">
          <p15:clr>
            <a:srgbClr val="FBAE40"/>
          </p15:clr>
        </p15:guide>
        <p15:guide id="10" orient="horz" pos="2304">
          <p15:clr>
            <a:srgbClr val="FBAE40"/>
          </p15:clr>
        </p15:guide>
        <p15:guide id="11" orient="horz" pos="1104">
          <p15:clr>
            <a:srgbClr val="FBAE40"/>
          </p15:clr>
        </p15:guide>
        <p15:guide id="12" pos="7272">
          <p15:clr>
            <a:srgbClr val="FBAE40"/>
          </p15:clr>
        </p15:guide>
        <p15:guide id="13" pos="408">
          <p15:clr>
            <a:srgbClr val="FBAE40"/>
          </p15:clr>
        </p15:guide>
        <p15:guide id="14" orient="horz" pos="2688">
          <p15:clr>
            <a:srgbClr val="FBAE40"/>
          </p15:clr>
        </p15:guide>
        <p15:guide id="15" orient="horz" pos="3912">
          <p15:clr>
            <a:srgbClr val="FBAE40"/>
          </p15:clr>
        </p15:guide>
        <p15:guide id="16" pos="6774" userDrawn="1">
          <p15:clr>
            <a:srgbClr val="FBAE40"/>
          </p15:clr>
        </p15:guide>
        <p15:guide id="17" pos="90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's Layout 7x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209" hasCustomPrompt="1"/>
          </p:nvPr>
        </p:nvSpPr>
        <p:spPr>
          <a:xfrm>
            <a:off x="6997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67" name="Picture Placeholder 9"/>
          <p:cNvSpPr>
            <a:spLocks noGrp="1" noChangeAspect="1"/>
          </p:cNvSpPr>
          <p:nvPr>
            <p:ph type="pic" sz="quarter" idx="210"/>
          </p:nvPr>
        </p:nvSpPr>
        <p:spPr>
          <a:xfrm>
            <a:off x="6997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11" hasCustomPrompt="1"/>
          </p:nvPr>
        </p:nvSpPr>
        <p:spPr>
          <a:xfrm>
            <a:off x="6997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2" hasCustomPrompt="1"/>
          </p:nvPr>
        </p:nvSpPr>
        <p:spPr>
          <a:xfrm>
            <a:off x="85852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213"/>
          </p:nvPr>
        </p:nvSpPr>
        <p:spPr>
          <a:xfrm>
            <a:off x="85852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14" hasCustomPrompt="1"/>
          </p:nvPr>
        </p:nvSpPr>
        <p:spPr>
          <a:xfrm>
            <a:off x="85852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15" hasCustomPrompt="1"/>
          </p:nvPr>
        </p:nvSpPr>
        <p:spPr>
          <a:xfrm>
            <a:off x="10172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73" name="Picture Placeholder 9"/>
          <p:cNvSpPr>
            <a:spLocks noGrp="1" noChangeAspect="1"/>
          </p:cNvSpPr>
          <p:nvPr>
            <p:ph type="pic" sz="quarter" idx="216"/>
          </p:nvPr>
        </p:nvSpPr>
        <p:spPr>
          <a:xfrm>
            <a:off x="10172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17" hasCustomPrompt="1"/>
          </p:nvPr>
        </p:nvSpPr>
        <p:spPr>
          <a:xfrm>
            <a:off x="10172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230" hasCustomPrompt="1"/>
          </p:nvPr>
        </p:nvSpPr>
        <p:spPr>
          <a:xfrm>
            <a:off x="54102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88" name="Picture Placeholder 9"/>
          <p:cNvSpPr>
            <a:spLocks noGrp="1" noChangeAspect="1"/>
          </p:cNvSpPr>
          <p:nvPr>
            <p:ph type="pic" sz="quarter" idx="231"/>
          </p:nvPr>
        </p:nvSpPr>
        <p:spPr>
          <a:xfrm>
            <a:off x="54102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232" hasCustomPrompt="1"/>
          </p:nvPr>
        </p:nvSpPr>
        <p:spPr>
          <a:xfrm>
            <a:off x="54102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233" hasCustomPrompt="1"/>
          </p:nvPr>
        </p:nvSpPr>
        <p:spPr>
          <a:xfrm>
            <a:off x="647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1" name="Picture Placeholder 9"/>
          <p:cNvSpPr>
            <a:spLocks noGrp="1" noChangeAspect="1"/>
          </p:cNvSpPr>
          <p:nvPr>
            <p:ph type="pic" sz="quarter" idx="234"/>
          </p:nvPr>
        </p:nvSpPr>
        <p:spPr>
          <a:xfrm>
            <a:off x="647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35" hasCustomPrompt="1"/>
          </p:nvPr>
        </p:nvSpPr>
        <p:spPr>
          <a:xfrm>
            <a:off x="647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36" hasCustomPrompt="1"/>
          </p:nvPr>
        </p:nvSpPr>
        <p:spPr>
          <a:xfrm>
            <a:off x="22352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4" name="Picture Placeholder 9"/>
          <p:cNvSpPr>
            <a:spLocks noGrp="1" noChangeAspect="1"/>
          </p:cNvSpPr>
          <p:nvPr>
            <p:ph type="pic" sz="quarter" idx="237"/>
          </p:nvPr>
        </p:nvSpPr>
        <p:spPr>
          <a:xfrm>
            <a:off x="22352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38" hasCustomPrompt="1"/>
          </p:nvPr>
        </p:nvSpPr>
        <p:spPr>
          <a:xfrm>
            <a:off x="22352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6" name="Text Placeholder 7"/>
          <p:cNvSpPr>
            <a:spLocks noGrp="1"/>
          </p:cNvSpPr>
          <p:nvPr>
            <p:ph type="body" sz="quarter" idx="239" hasCustomPrompt="1"/>
          </p:nvPr>
        </p:nvSpPr>
        <p:spPr>
          <a:xfrm>
            <a:off x="3822700" y="5986145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97" name="Picture Placeholder 9"/>
          <p:cNvSpPr>
            <a:spLocks noGrp="1" noChangeAspect="1"/>
          </p:cNvSpPr>
          <p:nvPr>
            <p:ph type="pic" sz="quarter" idx="240"/>
          </p:nvPr>
        </p:nvSpPr>
        <p:spPr>
          <a:xfrm>
            <a:off x="3822700" y="4267200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241" hasCustomPrompt="1"/>
          </p:nvPr>
        </p:nvSpPr>
        <p:spPr>
          <a:xfrm>
            <a:off x="3822700" y="5749856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0" name="Text Placeholder 7"/>
          <p:cNvSpPr>
            <a:spLocks noGrp="1"/>
          </p:cNvSpPr>
          <p:nvPr>
            <p:ph type="body" sz="quarter" idx="272" hasCustomPrompt="1"/>
          </p:nvPr>
        </p:nvSpPr>
        <p:spPr>
          <a:xfrm>
            <a:off x="6997700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1" name="Picture Placeholder 9"/>
          <p:cNvSpPr>
            <a:spLocks noGrp="1" noChangeAspect="1"/>
          </p:cNvSpPr>
          <p:nvPr>
            <p:ph type="pic" sz="quarter" idx="273"/>
          </p:nvPr>
        </p:nvSpPr>
        <p:spPr>
          <a:xfrm>
            <a:off x="6997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2" name="Text Placeholder 7"/>
          <p:cNvSpPr>
            <a:spLocks noGrp="1"/>
          </p:cNvSpPr>
          <p:nvPr>
            <p:ph type="body" sz="quarter" idx="274" hasCustomPrompt="1"/>
          </p:nvPr>
        </p:nvSpPr>
        <p:spPr>
          <a:xfrm>
            <a:off x="6997700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275" hasCustomPrompt="1"/>
          </p:nvPr>
        </p:nvSpPr>
        <p:spPr>
          <a:xfrm>
            <a:off x="8585201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4" name="Picture Placeholder 9"/>
          <p:cNvSpPr>
            <a:spLocks noGrp="1" noChangeAspect="1"/>
          </p:cNvSpPr>
          <p:nvPr>
            <p:ph type="pic" sz="quarter" idx="276"/>
          </p:nvPr>
        </p:nvSpPr>
        <p:spPr>
          <a:xfrm>
            <a:off x="85852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5" name="Text Placeholder 7"/>
          <p:cNvSpPr>
            <a:spLocks noGrp="1"/>
          </p:cNvSpPr>
          <p:nvPr>
            <p:ph type="body" sz="quarter" idx="277" hasCustomPrompt="1"/>
          </p:nvPr>
        </p:nvSpPr>
        <p:spPr>
          <a:xfrm>
            <a:off x="8585201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278" hasCustomPrompt="1"/>
          </p:nvPr>
        </p:nvSpPr>
        <p:spPr>
          <a:xfrm>
            <a:off x="10172700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37" name="Picture Placeholder 9"/>
          <p:cNvSpPr>
            <a:spLocks noGrp="1" noChangeAspect="1"/>
          </p:cNvSpPr>
          <p:nvPr>
            <p:ph type="pic" sz="quarter" idx="279"/>
          </p:nvPr>
        </p:nvSpPr>
        <p:spPr>
          <a:xfrm>
            <a:off x="10172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8" name="Text Placeholder 7"/>
          <p:cNvSpPr>
            <a:spLocks noGrp="1"/>
          </p:cNvSpPr>
          <p:nvPr>
            <p:ph type="body" sz="quarter" idx="280" hasCustomPrompt="1"/>
          </p:nvPr>
        </p:nvSpPr>
        <p:spPr>
          <a:xfrm>
            <a:off x="10172700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281" hasCustomPrompt="1"/>
          </p:nvPr>
        </p:nvSpPr>
        <p:spPr>
          <a:xfrm>
            <a:off x="5410199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0" name="Picture Placeholder 9"/>
          <p:cNvSpPr>
            <a:spLocks noGrp="1" noChangeAspect="1"/>
          </p:cNvSpPr>
          <p:nvPr>
            <p:ph type="pic" sz="quarter" idx="282"/>
          </p:nvPr>
        </p:nvSpPr>
        <p:spPr>
          <a:xfrm>
            <a:off x="54102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283" hasCustomPrompt="1"/>
          </p:nvPr>
        </p:nvSpPr>
        <p:spPr>
          <a:xfrm>
            <a:off x="5410199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284" hasCustomPrompt="1"/>
          </p:nvPr>
        </p:nvSpPr>
        <p:spPr>
          <a:xfrm>
            <a:off x="647700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3" name="Picture Placeholder 9"/>
          <p:cNvSpPr>
            <a:spLocks noGrp="1" noChangeAspect="1"/>
          </p:cNvSpPr>
          <p:nvPr>
            <p:ph type="pic" sz="quarter" idx="285"/>
          </p:nvPr>
        </p:nvSpPr>
        <p:spPr>
          <a:xfrm>
            <a:off x="647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4" name="Text Placeholder 7"/>
          <p:cNvSpPr>
            <a:spLocks noGrp="1"/>
          </p:cNvSpPr>
          <p:nvPr>
            <p:ph type="body" sz="quarter" idx="286" hasCustomPrompt="1"/>
          </p:nvPr>
        </p:nvSpPr>
        <p:spPr>
          <a:xfrm>
            <a:off x="647700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287" hasCustomPrompt="1"/>
          </p:nvPr>
        </p:nvSpPr>
        <p:spPr>
          <a:xfrm>
            <a:off x="2235197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6" name="Picture Placeholder 9"/>
          <p:cNvSpPr>
            <a:spLocks noGrp="1" noChangeAspect="1"/>
          </p:cNvSpPr>
          <p:nvPr>
            <p:ph type="pic" sz="quarter" idx="288"/>
          </p:nvPr>
        </p:nvSpPr>
        <p:spPr>
          <a:xfrm>
            <a:off x="22352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7" name="Text Placeholder 7"/>
          <p:cNvSpPr>
            <a:spLocks noGrp="1"/>
          </p:cNvSpPr>
          <p:nvPr>
            <p:ph type="body" sz="quarter" idx="289" hasCustomPrompt="1"/>
          </p:nvPr>
        </p:nvSpPr>
        <p:spPr>
          <a:xfrm>
            <a:off x="2235197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290" hasCustomPrompt="1"/>
          </p:nvPr>
        </p:nvSpPr>
        <p:spPr>
          <a:xfrm>
            <a:off x="3822698" y="3430926"/>
            <a:ext cx="1371600" cy="224155"/>
          </a:xfrm>
        </p:spPr>
        <p:txBody>
          <a:bodyPr t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49" name="Picture Placeholder 9"/>
          <p:cNvSpPr>
            <a:spLocks noGrp="1" noChangeAspect="1"/>
          </p:cNvSpPr>
          <p:nvPr>
            <p:ph type="pic" sz="quarter" idx="291"/>
          </p:nvPr>
        </p:nvSpPr>
        <p:spPr>
          <a:xfrm>
            <a:off x="3822700" y="1753146"/>
            <a:ext cx="1371600" cy="137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0" name="Text Placeholder 7"/>
          <p:cNvSpPr>
            <a:spLocks noGrp="1"/>
          </p:cNvSpPr>
          <p:nvPr>
            <p:ph type="body" sz="quarter" idx="292" hasCustomPrompt="1"/>
          </p:nvPr>
        </p:nvSpPr>
        <p:spPr>
          <a:xfrm>
            <a:off x="3822698" y="3195252"/>
            <a:ext cx="1371600" cy="225424"/>
          </a:xfrm>
        </p:spPr>
        <p:txBody>
          <a:bodyPr t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1" name="Rectangle 6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1000" y="6477000"/>
            <a:ext cx="11430000" cy="457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7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432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orient="horz" pos="384" userDrawn="1">
          <p15:clr>
            <a:srgbClr val="FBAE40"/>
          </p15:clr>
        </p15:guide>
        <p15:guide id="8" orient="horz" pos="1704" userDrawn="1">
          <p15:clr>
            <a:srgbClr val="FBAE40"/>
          </p15:clr>
        </p15:guide>
        <p15:guide id="9" orient="horz" pos="3240" userDrawn="1">
          <p15:clr>
            <a:srgbClr val="FBAE40"/>
          </p15:clr>
        </p15:guide>
        <p15:guide id="10" orient="horz" pos="2304" userDrawn="1">
          <p15:clr>
            <a:srgbClr val="FBAE40"/>
          </p15:clr>
        </p15:guide>
        <p15:guide id="11" orient="horz" pos="1104" userDrawn="1">
          <p15:clr>
            <a:srgbClr val="FBAE40"/>
          </p15:clr>
        </p15:guide>
        <p15:guide id="12" pos="7272" userDrawn="1">
          <p15:clr>
            <a:srgbClr val="FBAE40"/>
          </p15:clr>
        </p15:guide>
        <p15:guide id="13" pos="408" userDrawn="1">
          <p15:clr>
            <a:srgbClr val="FBAE40"/>
          </p15:clr>
        </p15:guide>
        <p15:guide id="14" orient="horz" pos="2688" userDrawn="1">
          <p15:clr>
            <a:srgbClr val="FBAE40"/>
          </p15:clr>
        </p15:guide>
        <p15:guide id="15" orient="horz" pos="391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2501"/>
            <a:ext cx="6172200" cy="49085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0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2501"/>
            <a:ext cx="6172200" cy="490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3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447800"/>
            <a:ext cx="114300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3698"/>
            <a:ext cx="10515600" cy="810157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</p:spPr>
        <p:txBody>
          <a:bodyPr lIns="137160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78">
            <a:extLst>
              <a:ext uri="{FF2B5EF4-FFF2-40B4-BE49-F238E27FC236}">
                <a16:creationId xmlns:a16="http://schemas.microsoft.com/office/drawing/2014/main" id="{A888B940-CF18-EFCE-61F9-E8A38BF4DA70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380999" y="335277"/>
            <a:ext cx="10039351" cy="4571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bg2"/>
              </a:solidFill>
            </a:endParaRPr>
          </a:p>
        </p:txBody>
      </p:sp>
      <p:sp>
        <p:nvSpPr>
          <p:cNvPr id="9" name="Rectangle 179">
            <a:extLst>
              <a:ext uri="{FF2B5EF4-FFF2-40B4-BE49-F238E27FC236}">
                <a16:creationId xmlns:a16="http://schemas.microsoft.com/office/drawing/2014/main" id="{593A1EF7-3EF9-BAFB-42FA-906678F084FC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 flipV="1">
            <a:off x="380999" y="6477000"/>
            <a:ext cx="11430000" cy="457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D7484-7AD3-F62C-7AE0-92372BB99D73}"/>
              </a:ext>
            </a:extLst>
          </p:cNvPr>
          <p:cNvSpPr txBox="1"/>
          <p:nvPr userDrawn="1"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  <a:latin typeface="Abadi" panose="020B0604020104020204" pitchFamily="34" charset="0"/>
              </a:rPr>
              <a:t>APAT</a:t>
            </a:r>
          </a:p>
        </p:txBody>
      </p:sp>
    </p:spTree>
    <p:extLst>
      <p:ext uri="{BB962C8B-B14F-4D97-AF65-F5344CB8AC3E}">
        <p14:creationId xmlns:p14="http://schemas.microsoft.com/office/powerpoint/2010/main" val="168309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2976" userDrawn="1">
          <p15:clr>
            <a:srgbClr val="FBAE40"/>
          </p15:clr>
        </p15:guide>
        <p15:guide id="3" pos="7152" userDrawn="1">
          <p15:clr>
            <a:srgbClr val="FBAE40"/>
          </p15:clr>
        </p15:guide>
        <p15:guide id="4" pos="52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23899"/>
            <a:ext cx="2628900" cy="5448301"/>
          </a:xfrm>
        </p:spPr>
        <p:txBody>
          <a:bodyPr vert="eaVert" lIns="0" t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23900"/>
            <a:ext cx="7734300" cy="5448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 userDrawn="1">
          <p15:clr>
            <a:srgbClr val="FBAE40"/>
          </p15:clr>
        </p15:guide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81000" y="1447801"/>
            <a:ext cx="11429999" cy="4952999"/>
          </a:xfrm>
        </p:spPr>
        <p:txBody>
          <a:bodyPr/>
          <a:lstStyle>
            <a:lvl1pPr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81000" y="1447801"/>
            <a:ext cx="11429999" cy="4533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35"/>
          </p:nvPr>
        </p:nvSpPr>
        <p:spPr>
          <a:xfrm>
            <a:off x="381001" y="6057900"/>
            <a:ext cx="11429999" cy="342900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>
                <a:solidFill>
                  <a:schemeClr val="tx1">
                    <a:lumMod val="75000"/>
                  </a:schemeClr>
                </a:solidFill>
              </a:defRPr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 userDrawn="1">
          <p15:clr>
            <a:srgbClr val="FBAE40"/>
          </p15:clr>
        </p15:guide>
        <p15:guide id="2" orient="horz" pos="37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0"/>
          </p:nvPr>
        </p:nvSpPr>
        <p:spPr>
          <a:xfrm>
            <a:off x="381001" y="2684477"/>
            <a:ext cx="5638800" cy="37163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1"/>
          </p:nvPr>
        </p:nvSpPr>
        <p:spPr>
          <a:xfrm>
            <a:off x="6172200" y="2684477"/>
            <a:ext cx="5638798" cy="37163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E5C73-5EC3-5984-026C-6A52BE573B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1497537"/>
            <a:ext cx="11430000" cy="266700"/>
          </a:xfrm>
        </p:spPr>
        <p:txBody>
          <a:bodyPr tIns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65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0"/>
          </p:nvPr>
        </p:nvSpPr>
        <p:spPr>
          <a:xfrm>
            <a:off x="381001" y="1447801"/>
            <a:ext cx="5638800" cy="4952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1"/>
          </p:nvPr>
        </p:nvSpPr>
        <p:spPr>
          <a:xfrm>
            <a:off x="6172200" y="1447801"/>
            <a:ext cx="5638798" cy="4952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00794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0"/>
          </p:nvPr>
        </p:nvSpPr>
        <p:spPr>
          <a:xfrm>
            <a:off x="381001" y="2684477"/>
            <a:ext cx="5638800" cy="37163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1"/>
          </p:nvPr>
        </p:nvSpPr>
        <p:spPr>
          <a:xfrm>
            <a:off x="6172200" y="2684477"/>
            <a:ext cx="5638798" cy="37163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E5C73-5EC3-5984-026C-6A52BE573B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1497537"/>
            <a:ext cx="11430000" cy="266700"/>
          </a:xfrm>
        </p:spPr>
        <p:txBody>
          <a:bodyPr tIns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65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200" b="1" i="0" cap="none" normalizeH="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dirty="0">
                <a:latin typeface="Century Gothic" panose="020B0502020202020204" pitchFamily="34" charset="0"/>
              </a:defRPr>
            </a:lvl2pPr>
          </a:lstStyle>
          <a:p>
            <a:pPr marL="228600" lvl="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</a:pPr>
            <a:r>
              <a:rPr lang="en-US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81001" y="1447800"/>
            <a:ext cx="5638799" cy="45339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172200" y="1447800"/>
            <a:ext cx="5638800" cy="4533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35"/>
          </p:nvPr>
        </p:nvSpPr>
        <p:spPr>
          <a:xfrm>
            <a:off x="381001" y="6057900"/>
            <a:ext cx="5638799" cy="342900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36"/>
          </p:nvPr>
        </p:nvSpPr>
        <p:spPr>
          <a:xfrm>
            <a:off x="6172200" y="6057900"/>
            <a:ext cx="5638799" cy="342900"/>
          </a:xfrm>
        </p:spPr>
        <p:txBody>
          <a:bodyPr tIns="0" anchor="b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None/>
              <a:tabLst/>
              <a:defRPr sz="1050" b="0" i="0"/>
            </a:lvl1pPr>
            <a:lvl2pPr marL="182880" indent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  <a:defRPr sz="1100" b="0" i="1"/>
            </a:lvl2pPr>
            <a:lvl3pPr marL="36576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1050" b="0" i="1"/>
            </a:lvl3pPr>
            <a:lvl4pPr marL="54864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b="0" i="1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5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 userDrawn="1">
          <p15:clr>
            <a:srgbClr val="FBAE40"/>
          </p15:clr>
        </p15:guide>
        <p15:guide id="2" orient="horz" pos="37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2022-Q3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cpost.uchicago.edu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6C394E3-49DE-4416-B216-B1010E4A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78"/>
          <p:cNvSpPr>
            <a:spLocks noChangeArrowheads="1"/>
          </p:cNvSpPr>
          <p:nvPr userDrawn="1">
            <p:custDataLst>
              <p:tags r:id="rId32"/>
            </p:custDataLst>
          </p:nvPr>
        </p:nvSpPr>
        <p:spPr bwMode="auto">
          <a:xfrm flipV="1">
            <a:off x="380999" y="335277"/>
            <a:ext cx="10039351" cy="4571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bg2"/>
              </a:solidFill>
            </a:endParaRPr>
          </a:p>
        </p:txBody>
      </p:sp>
      <p:sp>
        <p:nvSpPr>
          <p:cNvPr id="8" name="Rectangle 179"/>
          <p:cNvSpPr>
            <a:spLocks noChangeArrowheads="1"/>
          </p:cNvSpPr>
          <p:nvPr userDrawn="1">
            <p:custDataLst>
              <p:tags r:id="rId33"/>
            </p:custDataLst>
          </p:nvPr>
        </p:nvSpPr>
        <p:spPr bwMode="auto">
          <a:xfrm flipV="1">
            <a:off x="380999" y="6477000"/>
            <a:ext cx="11430000" cy="457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11430000" cy="4953000"/>
          </a:xfrm>
          <a:prstGeom prst="rect">
            <a:avLst/>
          </a:prstGeom>
        </p:spPr>
        <p:txBody>
          <a:bodyPr vert="horz" lIns="0" tIns="9144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530CC-EF2F-394E-FA02-C58ADBB1ED2F}"/>
              </a:ext>
            </a:extLst>
          </p:cNvPr>
          <p:cNvSpPr txBox="1"/>
          <p:nvPr userDrawn="1"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badi" panose="020B0604020104020204" pitchFamily="34" charset="0"/>
              </a:rPr>
              <a:t>APAT</a:t>
            </a:r>
          </a:p>
        </p:txBody>
      </p:sp>
    </p:spTree>
    <p:extLst>
      <p:ext uri="{BB962C8B-B14F-4D97-AF65-F5344CB8AC3E}">
        <p14:creationId xmlns:p14="http://schemas.microsoft.com/office/powerpoint/2010/main" val="70695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6" r:id="rId3"/>
    <p:sldLayoutId id="2147483650" r:id="rId4"/>
    <p:sldLayoutId id="2147483676" r:id="rId5"/>
    <p:sldLayoutId id="2147483694" r:id="rId6"/>
    <p:sldLayoutId id="2147483652" r:id="rId7"/>
    <p:sldLayoutId id="2147483693" r:id="rId8"/>
    <p:sldLayoutId id="2147483677" r:id="rId9"/>
    <p:sldLayoutId id="2147483653" r:id="rId10"/>
    <p:sldLayoutId id="2147483691" r:id="rId11"/>
    <p:sldLayoutId id="2147483692" r:id="rId12"/>
    <p:sldLayoutId id="2147483690" r:id="rId13"/>
    <p:sldLayoutId id="2147483678" r:id="rId14"/>
    <p:sldLayoutId id="2147483688" r:id="rId15"/>
    <p:sldLayoutId id="2147483696" r:id="rId16"/>
    <p:sldLayoutId id="2147483695" r:id="rId17"/>
    <p:sldLayoutId id="2147483689" r:id="rId18"/>
    <p:sldLayoutId id="2147483697" r:id="rId19"/>
    <p:sldLayoutId id="2147483654" r:id="rId20"/>
    <p:sldLayoutId id="2147483655" r:id="rId21"/>
    <p:sldLayoutId id="2147483685" r:id="rId22"/>
    <p:sldLayoutId id="2147483682" r:id="rId23"/>
    <p:sldLayoutId id="2147483681" r:id="rId24"/>
    <p:sldLayoutId id="2147483683" r:id="rId25"/>
    <p:sldLayoutId id="2147483680" r:id="rId26"/>
    <p:sldLayoutId id="2147483656" r:id="rId27"/>
    <p:sldLayoutId id="2147483657" r:id="rId28"/>
    <p:sldLayoutId id="2147483658" r:id="rId29"/>
    <p:sldLayoutId id="2147483659" r:id="rId3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cap="all" baseline="0" dirty="0" smtClean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51435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tabLst/>
        <a:defRPr lang="en-US" sz="2200" b="1" kern="1200" dirty="0" smtClean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571500" indent="-2730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Century Gothic" panose="020B0502020202020204" pitchFamily="34" charset="0"/>
        <a:buChar char="–"/>
        <a:defRPr lang="en-US" sz="20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3050" algn="l" defTabSz="914400" rtl="0" eaLnBrk="1" latinLnBrk="0" hangingPunct="1">
        <a:lnSpc>
          <a:spcPct val="120000"/>
        </a:lnSpc>
        <a:spcBef>
          <a:spcPts val="300"/>
        </a:spcBef>
        <a:spcAft>
          <a:spcPts val="100"/>
        </a:spcAft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143000" indent="-273050"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Font typeface="Century Gothic" panose="020B0502020202020204" pitchFamily="34" charset="0"/>
        <a:buChar char="–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28750" indent="-27305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lang="en-US" sz="1400" kern="1200" dirty="0" smtClean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F26B43"/>
          </p15:clr>
        </p15:guide>
        <p15:guide id="2" orient="horz" pos="600" userDrawn="1">
          <p15:clr>
            <a:srgbClr val="F26B43"/>
          </p15:clr>
        </p15:guide>
        <p15:guide id="3" orient="horz" pos="84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4080" userDrawn="1">
          <p15:clr>
            <a:srgbClr val="F26B43"/>
          </p15:clr>
        </p15:guide>
        <p15:guide id="7" orient="horz" pos="4296" userDrawn="1">
          <p15:clr>
            <a:srgbClr val="F26B43"/>
          </p15:clr>
        </p15:guide>
        <p15:guide id="8" pos="240" userDrawn="1">
          <p15:clr>
            <a:srgbClr val="F26B43"/>
          </p15:clr>
        </p15:guide>
        <p15:guide id="9" pos="6564" userDrawn="1">
          <p15:clr>
            <a:srgbClr val="F26B43"/>
          </p15:clr>
        </p15:guide>
        <p15:guide id="10" pos="7440" userDrawn="1">
          <p15:clr>
            <a:srgbClr val="F26B43"/>
          </p15:clr>
        </p15:guide>
        <p15:guide id="11" orient="horz" pos="4128" userDrawn="1">
          <p15:clr>
            <a:srgbClr val="F26B43"/>
          </p15:clr>
        </p15:guide>
        <p15:guide id="12" pos="3792" userDrawn="1">
          <p15:clr>
            <a:srgbClr val="F26B43"/>
          </p15:clr>
        </p15:guide>
        <p15:guide id="13" pos="3888" userDrawn="1">
          <p15:clr>
            <a:srgbClr val="F26B43"/>
          </p15:clr>
        </p15:guide>
        <p15:guide id="14" orient="horz" pos="2472" userDrawn="1">
          <p15:clr>
            <a:srgbClr val="F26B43"/>
          </p15:clr>
        </p15:guide>
        <p15:guide id="15" orient="horz" pos="2424" userDrawn="1">
          <p15:clr>
            <a:srgbClr val="F26B43"/>
          </p15:clr>
        </p15:guide>
        <p15:guide id="16" orient="horz" pos="2520" userDrawn="1">
          <p15:clr>
            <a:srgbClr val="F26B43"/>
          </p15:clr>
        </p15:guide>
        <p15:guide id="1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855-E625-C7DF-4103-25BB8D1C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Violent Crime and economic development in central America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4DEC-41CC-95E3-B5D7-B5744B94C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 trends from 2018 to 2023, with an emphasis on El Salvador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B1A9-DE65-9ED1-A07D-186EFE29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4" descr="Image result for uchicago harris logo">
            <a:extLst>
              <a:ext uri="{FF2B5EF4-FFF2-40B4-BE49-F238E27FC236}">
                <a16:creationId xmlns:a16="http://schemas.microsoft.com/office/drawing/2014/main" id="{7B074D96-4B7B-9710-5CF3-2733F3CA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E41366-3E42-FC0E-3E00-B03DF609CA74}"/>
              </a:ext>
            </a:extLst>
          </p:cNvPr>
          <p:cNvSpPr txBox="1"/>
          <p:nvPr/>
        </p:nvSpPr>
        <p:spPr>
          <a:xfrm>
            <a:off x="338705" y="6140312"/>
            <a:ext cx="1151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Andy Fan, Will Sigal, Juan Ulloa</a:t>
            </a:r>
          </a:p>
        </p:txBody>
      </p:sp>
    </p:spTree>
    <p:extLst>
      <p:ext uri="{BB962C8B-B14F-4D97-AF65-F5344CB8AC3E}">
        <p14:creationId xmlns:p14="http://schemas.microsoft.com/office/powerpoint/2010/main" val="123263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Major gang and unidentified group attacks have continuously fallen while protester involvement has sharply increased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583AE0D2-86B1-24F3-D700-E4DDBB79A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2" y="1555606"/>
            <a:ext cx="11227955" cy="43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3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El Salvador reduced violent crime across the entire country, but increased crime in rural areas near the Guatemala-Honduras border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map of the state of north dakota&#10;&#10;Description automatically generated">
            <a:extLst>
              <a:ext uri="{FF2B5EF4-FFF2-40B4-BE49-F238E27FC236}">
                <a16:creationId xmlns:a16="http://schemas.microsoft.com/office/drawing/2014/main" id="{221580D8-3696-686D-87EE-3DDC2DC54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9" y="1162048"/>
            <a:ext cx="10384261" cy="52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Violent crime descriptions associated with gangs and police decreased while descriptions of protests increased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A0799CF7-FE91-2261-4AC7-35EF84B3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64539"/>
            <a:ext cx="7803871" cy="51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F4D0FB7-E1DD-79C3-6F87-C9EF88739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84" y="2557772"/>
            <a:ext cx="4336858" cy="12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9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BB24-1B26-3B1B-FDCA-46793B4E5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1948"/>
            <a:ext cx="10515600" cy="2014104"/>
          </a:xfrm>
        </p:spPr>
        <p:txBody>
          <a:bodyPr lIns="0">
            <a:no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Violent Crime and Economic Development Indicators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DFF8-2033-C49A-41EA-72B7D25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dirty="0" smtClean="0"/>
              <a:pPr/>
              <a:t>13</a:t>
            </a:fld>
            <a:endParaRPr lang="en-US"/>
          </a:p>
        </p:txBody>
      </p:sp>
      <p:pic>
        <p:nvPicPr>
          <p:cNvPr id="22532" name="Picture 4" descr="Image result for uchicago harris logo">
            <a:extLst>
              <a:ext uri="{FF2B5EF4-FFF2-40B4-BE49-F238E27FC236}">
                <a16:creationId xmlns:a16="http://schemas.microsoft.com/office/drawing/2014/main" id="{C70075B4-3740-486A-F065-72D37308A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0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Since 2020, Central American countries experiencing decreases in violent crime tend to benefit from increases in average GDP 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7FFE133-A992-1CF8-85D3-99AB28D3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61" y="1185616"/>
            <a:ext cx="8753279" cy="52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1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Generally, decreases in the number of violent events are associated with increases in debt payments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3FB0FB12-8516-87D9-6C68-A49BB046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0" y="1209964"/>
            <a:ext cx="11002199" cy="51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As violent events decrease, number of student enrollment tends to increase in the following year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794E3360-313B-FAA8-2D3F-0916DACE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98" y="1168986"/>
            <a:ext cx="11055005" cy="51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7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BB24-1B26-3B1B-FDCA-46793B4E5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84916"/>
            <a:ext cx="10515600" cy="1088168"/>
          </a:xfrm>
        </p:spPr>
        <p:txBody>
          <a:bodyPr lIns="0">
            <a:no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DFF8-2033-C49A-41EA-72B7D25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dirty="0" smtClean="0"/>
              <a:pPr/>
              <a:t>17</a:t>
            </a:fld>
            <a:endParaRPr lang="en-US"/>
          </a:p>
        </p:txBody>
      </p:sp>
      <p:pic>
        <p:nvPicPr>
          <p:cNvPr id="22532" name="Picture 4" descr="Image result for uchicago harris logo">
            <a:extLst>
              <a:ext uri="{FF2B5EF4-FFF2-40B4-BE49-F238E27FC236}">
                <a16:creationId xmlns:a16="http://schemas.microsoft.com/office/drawing/2014/main" id="{C70075B4-3740-486A-F065-72D37308A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Civilian attacks steadily increased as a proportion of crime until 2020, reversed in 2021, and sharply decreased in 2022</a:t>
            </a:r>
          </a:p>
          <a:p>
            <a:endParaRPr lang="en-US" sz="2000" dirty="0"/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F64E1-248A-C363-0D15-B5556B5E2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76457" y="1251626"/>
            <a:ext cx="223499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9B95F-F22D-66EC-F6B6-9CF7FB0D81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187522" y="1251626"/>
            <a:ext cx="2240096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FAB201-A7E6-717E-01E6-898FB43793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47" t="4169" r="3676" b="534"/>
          <a:stretch/>
        </p:blipFill>
        <p:spPr>
          <a:xfrm>
            <a:off x="381001" y="3610778"/>
            <a:ext cx="2219385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384E66-1972-7257-A2B9-F90CCEF8A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380" y="3610778"/>
            <a:ext cx="2347148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5BE8A1-0CBE-A2EC-C2AD-AD2AAB88A9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5187522" y="3610778"/>
            <a:ext cx="2308769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2D5EA6-E108-39FD-76E9-457B965E29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381001" y="1251626"/>
            <a:ext cx="2207012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68F334-A99D-2FA2-9BFA-602D569795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6291" y="1231983"/>
            <a:ext cx="3117271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Civilians are facing less attacks, while organized criminal groups are engaging in less armed clashes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05960-6CCE-D44A-0FC9-ECA30299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74" y="1256816"/>
            <a:ext cx="8937052" cy="51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A90-E707-2911-C2BE-843F20D97E2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952500"/>
            <a:ext cx="11429999" cy="5540375"/>
          </a:xfrm>
        </p:spPr>
        <p:txBody>
          <a:bodyPr vert="horz" lIns="0" tIns="91440" rIns="0" bIns="0" rtlCol="0" anchor="t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a typeface="+mn-lt"/>
                <a:cs typeface="+mn-lt"/>
              </a:rPr>
              <a:t>Violent Crime in El Salvador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On average, monthly attacks have drastically decreased in Central America from January 2018 to March 2024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While violent crime trends are similar across most countries, the general decrease in crime is largely driven by El Salvador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In the last six years, El Salvador has decreased monthly attacks from a peak of 95 in Jan 2019 to a low of 1 in Feb 2024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El Salvador’s decrease in crime comes from four major shocks, including gang violence policies and the COVID pandemic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While many countries faced similar changes in crime, El Salvador’s violence reduction policies sharply diminished attacks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Their crime reduction is accelerated by decreases in violence against civilians and battles by armed, organized groups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Major gang and unidentified group attacks have continuously fallen while protester involvement has sharply increased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El Salvador reduced violent crime across the country, but increased it in rural areas near the Guatemala-Honduras border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Gang-related descriptions of attacks have steadily decreased while police-related descriptions slightly increased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a typeface="+mn-lt"/>
                <a:cs typeface="+mn-lt"/>
              </a:rPr>
              <a:t>Relationship Between Violent Crime and Economic Development</a:t>
            </a:r>
          </a:p>
          <a:p>
            <a:pPr lvl="1"/>
            <a:r>
              <a:rPr lang="en-US" sz="1400" dirty="0"/>
              <a:t>Expected monthly attacks have decreased in Central America, mostly due to vast reductions by El Salvador</a:t>
            </a:r>
          </a:p>
          <a:p>
            <a:pPr lvl="1"/>
            <a:r>
              <a:rPr lang="en-US" sz="1400" dirty="0"/>
              <a:t>Generally, decreases in the number of violent events are associated with increases in debt payments</a:t>
            </a:r>
          </a:p>
          <a:p>
            <a:pPr lvl="1"/>
            <a:r>
              <a:rPr lang="en-US" sz="1400" dirty="0"/>
              <a:t>As violent events decrease, number of student enrollment tends to increase in the following year</a:t>
            </a:r>
          </a:p>
          <a:p>
            <a:pPr marL="298450" lvl="1" indent="0">
              <a:buNone/>
            </a:pPr>
            <a:endParaRPr lang="en-US" sz="1400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600" b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FE0218-AD18-8973-7F62-F6C046A6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Agenda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Executive 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F387-A356-7E63-12B3-5BDFECDF8E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89045-F773-0904-1300-D94D47158E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cpost.uchicago.edu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8CD6-35CB-6E54-117C-96F2A1E777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dirty="0" smtClean="0"/>
              <a:pPr/>
              <a:t>2</a:t>
            </a:fld>
            <a:endParaRPr lang="en-US"/>
          </a:p>
        </p:txBody>
      </p:sp>
      <p:pic>
        <p:nvPicPr>
          <p:cNvPr id="2" name="Picture 4" descr="Image result for uchicago harris logo">
            <a:extLst>
              <a:ext uri="{FF2B5EF4-FFF2-40B4-BE49-F238E27FC236}">
                <a16:creationId xmlns:a16="http://schemas.microsoft.com/office/drawing/2014/main" id="{79EA0CE6-36AF-F600-6338-D8A7629F6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51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Violent events vs. birth rates over time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794E3360-313B-FAA8-2D3F-0916DACE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97" y="1168986"/>
            <a:ext cx="11055005" cy="51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4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Violent events vs. under 5-year-old deaths over time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2A7300B-9F38-5D2D-5DA3-49CA72E9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46" y="836041"/>
            <a:ext cx="8272309" cy="55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4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Violent events vs. average GDP in El Salvador over time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14D1A-05B0-875E-6785-E918E7B7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9" y="826657"/>
            <a:ext cx="8619162" cy="55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9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Central American country homicide rates across time (WB data)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2F59660-7811-B61F-C8D1-74FCD4F4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95" y="857250"/>
            <a:ext cx="9106210" cy="55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5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Correlation matrix of development indicators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7287D-AD34-9EC2-A73D-3CFACF69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07" y="931928"/>
            <a:ext cx="5832986" cy="544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5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Central American country homicide rates across time (WB data)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2F59660-7811-B61F-C8D1-74FCD4F4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95" y="857250"/>
            <a:ext cx="9106210" cy="55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1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Gang-related descriptions of attacks in El Salvador have steadily decreased while police-related descriptions slightly increased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3C9936B-27B0-A5EE-983A-CD58ECDA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5" y="1108160"/>
            <a:ext cx="11051310" cy="490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3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BB24-1B26-3B1B-FDCA-46793B4E5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25474"/>
            <a:ext cx="10515600" cy="1007052"/>
          </a:xfrm>
        </p:spPr>
        <p:txBody>
          <a:bodyPr lIns="0">
            <a:no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Violent Crime in El Salvador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DFF8-2033-C49A-41EA-72B7D25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94E3-49DE-4416-B216-B1010E4AA04C}" type="slidenum">
              <a:rPr lang="en-US" dirty="0" smtClean="0"/>
              <a:pPr/>
              <a:t>3</a:t>
            </a:fld>
            <a:endParaRPr lang="en-US"/>
          </a:p>
        </p:txBody>
      </p:sp>
      <p:pic>
        <p:nvPicPr>
          <p:cNvPr id="22532" name="Picture 4" descr="Image result for uchicago harris logo">
            <a:extLst>
              <a:ext uri="{FF2B5EF4-FFF2-40B4-BE49-F238E27FC236}">
                <a16:creationId xmlns:a16="http://schemas.microsoft.com/office/drawing/2014/main" id="{C70075B4-3740-486A-F065-72D37308A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2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On average, monthly attacks have drastically decreased in Central America from January 2018 to March 2024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5047B2C-4CA4-3EEA-E809-884BA88A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28436"/>
            <a:ext cx="11362926" cy="50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While violent crime trends are similar across most countries, Central America’s general decrease in crime is largely driven by El Salvador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45433443-4844-5161-3BB8-45C116D3B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1" y="1381424"/>
            <a:ext cx="11270398" cy="46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4" descr="Image result for uchicago harris logo">
            <a:extLst>
              <a:ext uri="{FF2B5EF4-FFF2-40B4-BE49-F238E27FC236}">
                <a16:creationId xmlns:a16="http://schemas.microsoft.com/office/drawing/2014/main" id="{9A0E6FE0-50B9-AD90-6868-3A103D4A7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5456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In the last six years, El Salvador has dramatically decreased monthly attacks from a peak of 95 in Jan 2019 to a low of 1 in Feb 2024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BFFD7B-EA2B-BE11-4018-C35002B9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26836"/>
            <a:ext cx="11366361" cy="5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9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El Salvador’s decrease in crime comes from four major shocks, including gang violence policies and the COVID pandemic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700C3-91E5-A0A3-D97F-ED182375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933" y="1246909"/>
            <a:ext cx="9378135" cy="51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While many countries faced similar changes in crime, El Salvador’s gang violence reduction policies sharply diminished attacks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A2A7E-B8C8-11EB-FBF9-DF9B1141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7"/>
          <a:stretch/>
        </p:blipFill>
        <p:spPr>
          <a:xfrm>
            <a:off x="364707" y="1235903"/>
            <a:ext cx="11462585" cy="47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4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1647-4EE7-2F71-9247-5F95C48195F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6C394E3-49DE-4416-B216-B1010E4AA0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9DB952C-5D2B-6836-FA0D-BF2FA9D859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66862"/>
            <a:ext cx="9278113" cy="647700"/>
          </a:xfrm>
        </p:spPr>
        <p:txBody>
          <a:bodyPr>
            <a:noAutofit/>
          </a:bodyPr>
          <a:lstStyle/>
          <a:p>
            <a:r>
              <a:rPr lang="en-US" sz="2000" dirty="0"/>
              <a:t>El Salvador’s crime reduction is accelerated by decreases in violence against civilians and battles by armed, organized groups</a:t>
            </a:r>
          </a:p>
        </p:txBody>
      </p:sp>
      <p:pic>
        <p:nvPicPr>
          <p:cNvPr id="22" name="Picture 4" descr="Image result for uchicago harris logo">
            <a:extLst>
              <a:ext uri="{FF2B5EF4-FFF2-40B4-BE49-F238E27FC236}">
                <a16:creationId xmlns:a16="http://schemas.microsoft.com/office/drawing/2014/main" id="{5DBE9A51-1E19-7F45-3A18-5E46D980C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"/>
          <a:stretch/>
        </p:blipFill>
        <p:spPr bwMode="auto">
          <a:xfrm>
            <a:off x="9659113" y="0"/>
            <a:ext cx="2532887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and green squares&#10;&#10;Description automatically generated">
            <a:extLst>
              <a:ext uri="{FF2B5EF4-FFF2-40B4-BE49-F238E27FC236}">
                <a16:creationId xmlns:a16="http://schemas.microsoft.com/office/drawing/2014/main" id="{8A829DF2-F55A-59A7-DB45-754DA3FE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470851"/>
            <a:ext cx="11515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3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JUbNl7jEqKRNYRrERXh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8hWH3RhEuhCk8Yuieq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8hWH3RhEuhCk8YuieqW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8hWH3RhEuhCk8Yuieq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rb6TawE_U.7Vk6b_m8l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8hWH3RhEuhCk8Yuieq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JUbNl7jEqKRNYRrERX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rb6TawE_U.7Vk6b_m8l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JUbNl7jEqKRNYRrERXh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rb6TawE_U.7Vk6b_m8l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8hWH3RhEuhCk8Yuieq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8hWH3RhEuhCk8YuieqWQ"/>
</p:tagLst>
</file>

<file path=ppt/theme/theme1.xml><?xml version="1.0" encoding="utf-8"?>
<a:theme xmlns:a="http://schemas.openxmlformats.org/drawingml/2006/main" name="Office Theme">
  <a:themeElements>
    <a:clrScheme name="CPOST UChicago">
      <a:dk1>
        <a:srgbClr val="7F7772"/>
      </a:dk1>
      <a:lt1>
        <a:srgbClr val="FFFFFF"/>
      </a:lt1>
      <a:dk2>
        <a:srgbClr val="367C96"/>
      </a:dk2>
      <a:lt2>
        <a:srgbClr val="C7C5C4"/>
      </a:lt2>
      <a:accent1>
        <a:srgbClr val="8B0021"/>
      </a:accent1>
      <a:accent2>
        <a:srgbClr val="FCAF17"/>
      </a:accent2>
      <a:accent3>
        <a:srgbClr val="D5802C"/>
      </a:accent3>
      <a:accent4>
        <a:srgbClr val="993536"/>
      </a:accent4>
      <a:accent5>
        <a:srgbClr val="91AB5A"/>
      </a:accent5>
      <a:accent6>
        <a:srgbClr val="58593E"/>
      </a:accent6>
      <a:hlink>
        <a:srgbClr val="0000FF"/>
      </a:hlink>
      <a:folHlink>
        <a:srgbClr val="800080"/>
      </a:folHlink>
    </a:clrScheme>
    <a:fontScheme name="CPO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CPOST PowerPoint template.potx" id="{C9779F2E-CE8F-4047-A400-655F3F91071D}" vid="{12E45700-2601-4780-97EA-E6493F3F11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4736FE7B1A545B56A8F0078786AE9" ma:contentTypeVersion="16" ma:contentTypeDescription="Create a new document." ma:contentTypeScope="" ma:versionID="656aa9a1572add3e7963d751f77cee7d">
  <xsd:schema xmlns:xsd="http://www.w3.org/2001/XMLSchema" xmlns:xs="http://www.w3.org/2001/XMLSchema" xmlns:p="http://schemas.microsoft.com/office/2006/metadata/properties" xmlns:ns2="1d269d81-e82b-4e9b-90f9-9776db331718" xmlns:ns3="88cef0b4-9576-4d09-90ad-ed2bb9c4f0a5" targetNamespace="http://schemas.microsoft.com/office/2006/metadata/properties" ma:root="true" ma:fieldsID="ab3ba00791a617b050d3a8150a721542" ns2:_="" ns3:_="">
    <xsd:import namespace="1d269d81-e82b-4e9b-90f9-9776db331718"/>
    <xsd:import namespace="88cef0b4-9576-4d09-90ad-ed2bb9c4f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69d81-e82b-4e9b-90f9-9776db331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02a5bc-2d66-4d5e-909b-ce76855ba1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f0b4-9576-4d09-90ad-ed2bb9c4f0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4099544-83f2-443f-84a1-e07678f08e75}" ma:internalName="TaxCatchAll" ma:showField="CatchAllData" ma:web="88cef0b4-9576-4d09-90ad-ed2bb9c4f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8cef0b4-9576-4d09-90ad-ed2bb9c4f0a5" xsi:nil="true"/>
    <lcf76f155ced4ddcb4097134ff3c332f xmlns="1d269d81-e82b-4e9b-90f9-9776db331718">
      <Terms xmlns="http://schemas.microsoft.com/office/infopath/2007/PartnerControls"/>
    </lcf76f155ced4ddcb4097134ff3c332f>
    <SharedWithUsers xmlns="88cef0b4-9576-4d09-90ad-ed2bb9c4f0a5">
      <UserInfo>
        <DisplayName>Robert Pape</DisplayName>
        <AccountId>945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D017933-344D-4995-B7DA-8F8AC9F811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51736B-33F0-430E-B42D-6967EC23C041}">
  <ds:schemaRefs>
    <ds:schemaRef ds:uri="1d269d81-e82b-4e9b-90f9-9776db331718"/>
    <ds:schemaRef ds:uri="88cef0b4-9576-4d09-90ad-ed2bb9c4f0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3B22CA2-EA6F-4BE0-9F00-1CDFD4D99B64}">
  <ds:schemaRefs>
    <ds:schemaRef ds:uri="1d269d81-e82b-4e9b-90f9-9776db331718"/>
    <ds:schemaRef ds:uri="88cef0b4-9576-4d09-90ad-ed2bb9c4f0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CPOST PowerPoint template</Template>
  <TotalTime>2397</TotalTime>
  <Words>637</Words>
  <Application>Microsoft Office PowerPoint</Application>
  <PresentationFormat>Widescreen</PresentationFormat>
  <Paragraphs>72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Century Gothic</vt:lpstr>
      <vt:lpstr>Calibri</vt:lpstr>
      <vt:lpstr>Wingdings</vt:lpstr>
      <vt:lpstr>Montserrat</vt:lpstr>
      <vt:lpstr>Arial</vt:lpstr>
      <vt:lpstr>Abadi</vt:lpstr>
      <vt:lpstr>Office Theme</vt:lpstr>
      <vt:lpstr>Violent Crime and economic development in central America</vt:lpstr>
      <vt:lpstr>Agenda and 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Keven Ruby</dc:creator>
  <cp:lastModifiedBy>Juan Ulloa</cp:lastModifiedBy>
  <cp:revision>14</cp:revision>
  <cp:lastPrinted>2022-08-02T14:44:37Z</cp:lastPrinted>
  <dcterms:created xsi:type="dcterms:W3CDTF">2022-06-10T17:11:53Z</dcterms:created>
  <dcterms:modified xsi:type="dcterms:W3CDTF">2024-12-02T07:25:57Z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0x0101008CE4736FE7B1A545B56A8F0078786AE9</vt:lpwstr>
  </property>
  <property fmtid="{D5CDD505-2E9C-101B-9397-08002B2CF9AE}" pid="3" name="MediaServiceImageTags">
    <vt:lpwstr/>
  </property>
</Properties>
</file>