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59" r:id="rId5"/>
    <p:sldId id="260" r:id="rId6"/>
    <p:sldId id="261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英文单词搜索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650396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                    </a:t>
            </a:r>
          </a:p>
          <a:p>
            <a:r>
              <a:rPr lang="en-US" altLang="zh-CN" sz="2600" dirty="0"/>
              <a:t>                             </a:t>
            </a:r>
            <a:r>
              <a:rPr lang="en-US" altLang="zh-CN" sz="2600" dirty="0" smtClean="0"/>
              <a:t>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林溪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潺 姚林丽 张凌越 谭蓉 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佳文</a:t>
            </a:r>
          </a:p>
        </p:txBody>
      </p:sp>
    </p:spTree>
    <p:extLst>
      <p:ext uri="{BB962C8B-B14F-4D97-AF65-F5344CB8AC3E}">
        <p14:creationId xmlns:p14="http://schemas.microsoft.com/office/powerpoint/2010/main" val="98246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功能实现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精确查找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连续查询，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无该词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时进入模糊匹配，输入某符号停止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模糊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匹配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按近似度高低输出五个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3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7"/>
          <a:stretch/>
        </p:blipFill>
        <p:spPr>
          <a:xfrm>
            <a:off x="1451579" y="1633728"/>
            <a:ext cx="8918022" cy="4856371"/>
          </a:xfrm>
        </p:spPr>
      </p:pic>
      <p:sp>
        <p:nvSpPr>
          <p:cNvPr id="5" name="文本框 4"/>
          <p:cNvSpPr txBox="1"/>
          <p:nvPr/>
        </p:nvSpPr>
        <p:spPr>
          <a:xfrm>
            <a:off x="6301984" y="3291840"/>
            <a:ext cx="573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char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str1[2000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][20];//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存储字典里的词 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double score[15];//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备选的得分</a:t>
            </a:r>
          </a:p>
          <a:p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char answer[15][20];//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备选的答案</a:t>
            </a:r>
          </a:p>
        </p:txBody>
      </p:sp>
    </p:spTree>
    <p:extLst>
      <p:ext uri="{BB962C8B-B14F-4D97-AF65-F5344CB8AC3E}">
        <p14:creationId xmlns:p14="http://schemas.microsoft.com/office/powerpoint/2010/main" val="41669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exactsearch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4707" y="1864194"/>
            <a:ext cx="4351149" cy="4268910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8891" y="2017713"/>
            <a:ext cx="4314243" cy="3441700"/>
          </a:xfrm>
        </p:spPr>
      </p:pic>
    </p:spTree>
    <p:extLst>
      <p:ext uri="{BB962C8B-B14F-4D97-AF65-F5344CB8AC3E}">
        <p14:creationId xmlns:p14="http://schemas.microsoft.com/office/powerpoint/2010/main" val="16128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7009" y="2030325"/>
            <a:ext cx="4645025" cy="34368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9216" y="699011"/>
            <a:ext cx="9605635" cy="1059305"/>
          </a:xfrm>
        </p:spPr>
        <p:txBody>
          <a:bodyPr/>
          <a:lstStyle/>
          <a:p>
            <a:pPr algn="ctr"/>
            <a:r>
              <a:rPr lang="en-US" altLang="zh-CN" dirty="0" err="1"/>
              <a:t>jaccard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8507" y="2030325"/>
            <a:ext cx="4115011" cy="3416476"/>
          </a:xfrm>
        </p:spPr>
      </p:pic>
    </p:spTree>
    <p:extLst>
      <p:ext uri="{BB962C8B-B14F-4D97-AF65-F5344CB8AC3E}">
        <p14:creationId xmlns:p14="http://schemas.microsoft.com/office/powerpoint/2010/main" val="115042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consine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017343"/>
            <a:ext cx="4645025" cy="344152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3771" y="1292352"/>
            <a:ext cx="4645152" cy="4166511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cosine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优化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为减小相对误差：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原来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向量分量用的是字母对应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ASC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码值  现在字母 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abcde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分别对应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1234567……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是为了减小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相对误差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顾及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字母顺序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分量的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取值再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加上它与之紧邻后续字母值之差的绝对值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866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editdistance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4648" y="1864194"/>
            <a:ext cx="4947386" cy="45720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5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Print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75774" y="1778850"/>
            <a:ext cx="4248407" cy="3544505"/>
          </a:xfrm>
        </p:spPr>
      </p:pic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44454"/>
          <a:stretch/>
        </p:blipFill>
        <p:spPr>
          <a:xfrm>
            <a:off x="5697624" y="86130"/>
            <a:ext cx="5464561" cy="6771870"/>
          </a:xfrm>
        </p:spPr>
      </p:pic>
    </p:spTree>
    <p:extLst>
      <p:ext uri="{BB962C8B-B14F-4D97-AF65-F5344CB8AC3E}">
        <p14:creationId xmlns:p14="http://schemas.microsoft.com/office/powerpoint/2010/main" val="398750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函数的分工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林溪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潺：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exactsearch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胡佳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jaccard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姚林丽：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consine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凌越：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editdistance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谭蓉：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print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65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画廊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417</TotalTime>
  <Words>122</Words>
  <Application>Microsoft Office PowerPoint</Application>
  <PresentationFormat>宽屏</PresentationFormat>
  <Paragraphs>24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华文楷体</vt:lpstr>
      <vt:lpstr>Arial</vt:lpstr>
      <vt:lpstr>Gill Sans MT</vt:lpstr>
      <vt:lpstr>画廊</vt:lpstr>
      <vt:lpstr>英文单词搜索</vt:lpstr>
      <vt:lpstr>功能实现</vt:lpstr>
      <vt:lpstr>主函数</vt:lpstr>
      <vt:lpstr>exactsearch</vt:lpstr>
      <vt:lpstr>jaccard</vt:lpstr>
      <vt:lpstr>consine</vt:lpstr>
      <vt:lpstr>editdistance</vt:lpstr>
      <vt:lpstr>Print</vt:lpstr>
      <vt:lpstr>函数的分工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程设大作业（search-for-words）</dc:title>
  <dc:creator>rong tan</dc:creator>
  <cp:lastModifiedBy>Lin</cp:lastModifiedBy>
  <cp:revision>19</cp:revision>
  <dcterms:created xsi:type="dcterms:W3CDTF">2016-12-27T11:03:31Z</dcterms:created>
  <dcterms:modified xsi:type="dcterms:W3CDTF">2016-12-30T08:55:43Z</dcterms:modified>
</cp:coreProperties>
</file>