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C18B4-E03C-694A-BA96-8D81D5268503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16366-65D4-804C-B397-AA5DF3CF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6366-65D4-804C-B397-AA5DF3CFEF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6A43-8DFC-0D41-B7B8-A59A381709E2}" type="datetime1">
              <a:rPr lang="en-CA" smtClean="0"/>
              <a:t>2015-12-22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6784-3B7D-F44E-91C1-AEBFEE3FAAAC}" type="datetime1">
              <a:rPr lang="en-CA" smtClean="0"/>
              <a:t>2015-12-22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9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CEF7-EE6F-3C46-9BF5-96C88D99FA42}" type="datetime1">
              <a:rPr lang="en-CA" smtClean="0"/>
              <a:t>2015-12-22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01C2-731F-A14F-A1B9-275BD7515CD4}" type="datetime1">
              <a:rPr lang="en-CA" smtClean="0"/>
              <a:t>2015-12-22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9748-3CB9-AC4C-95F3-9091A8BECCBF}" type="datetime1">
              <a:rPr lang="en-CA" smtClean="0"/>
              <a:t>2015-12-22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0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598-6978-724B-BE8B-FC8DFD44F1CC}" type="datetime1">
              <a:rPr lang="en-CA" smtClean="0"/>
              <a:t>2015-12-22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95F-CCCF-B543-8306-BCF667D4B19A}" type="datetime1">
              <a:rPr lang="en-CA" smtClean="0"/>
              <a:t>2015-12-22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84AC-FA5B-8643-B330-1F8BEBC2CAA7}" type="datetime1">
              <a:rPr lang="en-CA" smtClean="0"/>
              <a:t>2015-12-22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818C-22B1-5A4A-8AC7-26217BCDC186}" type="datetime1">
              <a:rPr lang="en-CA" smtClean="0"/>
              <a:t>2015-12-22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441D-CED7-B544-A8F6-F8BF464B4D8C}" type="datetime1">
              <a:rPr lang="en-CA" smtClean="0"/>
              <a:t>2015-12-22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B869-A478-4C4F-8633-024DAFD453A3}" type="datetime1">
              <a:rPr lang="en-CA" smtClean="0"/>
              <a:t>2015-12-22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BD7E0-8077-424B-8BD8-999BC0183C7E}" type="datetime1">
              <a:rPr lang="en-CA" smtClean="0"/>
              <a:t>2015-12-22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D187-74DB-9047-AAFE-91419831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3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CSCI 1061U</a:t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Programming Workshop 2</a:t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+mj-lt"/>
              </a:rPr>
              <a:t>Inheritance in C++</a:t>
            </a:r>
            <a:endParaRPr lang="en-US" sz="36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F.Z. </a:t>
            </a:r>
            <a:r>
              <a:rPr lang="de-DE" dirty="0" err="1" smtClean="0"/>
              <a:t>Qureshi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member variables of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class "inherits" private </a:t>
            </a:r>
            <a:r>
              <a:rPr lang="en-US" dirty="0" smtClean="0"/>
              <a:t>member variables</a:t>
            </a:r>
            <a:endParaRPr lang="en-US" dirty="0"/>
          </a:p>
          <a:p>
            <a:pPr lvl="1"/>
            <a:r>
              <a:rPr lang="en-US" dirty="0"/>
              <a:t>But still cannot directly access them</a:t>
            </a:r>
          </a:p>
          <a:p>
            <a:r>
              <a:rPr lang="en-US" dirty="0" smtClean="0"/>
              <a:t>Private </a:t>
            </a:r>
            <a:r>
              <a:rPr lang="en-US" dirty="0"/>
              <a:t>member variables can ONLY </a:t>
            </a:r>
            <a:r>
              <a:rPr lang="en-US" dirty="0" smtClean="0"/>
              <a:t>be accessed </a:t>
            </a:r>
            <a:r>
              <a:rPr lang="en-US" dirty="0"/>
              <a:t>"by name" in member functions of the class they’re defined in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en-US" dirty="0" smtClean="0"/>
              <a:t>methods of </a:t>
            </a:r>
            <a:r>
              <a:rPr lang="en-US" dirty="0"/>
              <a:t>base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Cannot be accessed outside </a:t>
            </a:r>
            <a:r>
              <a:rPr lang="en-US" dirty="0" smtClean="0"/>
              <a:t>the implementation </a:t>
            </a:r>
            <a:r>
              <a:rPr lang="en-US" dirty="0"/>
              <a:t>of base class</a:t>
            </a:r>
          </a:p>
          <a:p>
            <a:r>
              <a:rPr lang="en-US" dirty="0" smtClean="0"/>
              <a:t>Cannot be called in derived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members vs. private methods of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member </a:t>
            </a:r>
            <a:r>
              <a:rPr lang="en-US" dirty="0"/>
              <a:t>variables can be accessed </a:t>
            </a:r>
            <a:r>
              <a:rPr lang="en-US" dirty="0" smtClean="0"/>
              <a:t>indirectly via </a:t>
            </a:r>
            <a:r>
              <a:rPr lang="en-US" dirty="0" err="1"/>
              <a:t>accessor</a:t>
            </a:r>
            <a:r>
              <a:rPr lang="en-US" dirty="0"/>
              <a:t> or </a:t>
            </a:r>
            <a:r>
              <a:rPr lang="en-US" dirty="0" err="1"/>
              <a:t>mutator</a:t>
            </a:r>
            <a:r>
              <a:rPr lang="en-US" dirty="0"/>
              <a:t> member functions</a:t>
            </a:r>
          </a:p>
          <a:p>
            <a:r>
              <a:rPr lang="en-US" dirty="0" smtClean="0"/>
              <a:t>Private member </a:t>
            </a:r>
            <a:r>
              <a:rPr lang="en-US" dirty="0"/>
              <a:t>functions simply </a:t>
            </a:r>
            <a:r>
              <a:rPr lang="en-US" dirty="0" smtClean="0"/>
              <a:t>cannot be accessed in derived class</a:t>
            </a:r>
            <a:endParaRPr lang="en-US" dirty="0"/>
          </a:p>
          <a:p>
            <a:pPr lvl="1"/>
            <a:r>
              <a:rPr lang="en-US" dirty="0" smtClean="0"/>
              <a:t>These should </a:t>
            </a:r>
            <a:r>
              <a:rPr lang="en-US" dirty="0"/>
              <a:t>be used only in class they’re </a:t>
            </a:r>
            <a:r>
              <a:rPr lang="en-US" dirty="0" smtClean="0"/>
              <a:t>defined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members and methods of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access "by name" in derived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Not visible in other classes</a:t>
            </a:r>
            <a:endParaRPr lang="en-US" dirty="0"/>
          </a:p>
          <a:p>
            <a:r>
              <a:rPr lang="en-US" dirty="0" smtClean="0"/>
              <a:t>Many </a:t>
            </a:r>
            <a:r>
              <a:rPr lang="en-US" dirty="0"/>
              <a:t>feel this "violates" information hiding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4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Redefining and overloading functions in derived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Derived class can add new functions, redefine some functions, and overload other functions</a:t>
            </a:r>
          </a:p>
          <a:p>
            <a:endParaRPr lang="en-US" dirty="0"/>
          </a:p>
          <a:p>
            <a:r>
              <a:rPr lang="en-US" dirty="0" smtClean="0"/>
              <a:t>Redefining:</a:t>
            </a:r>
            <a:endParaRPr lang="en-US" dirty="0"/>
          </a:p>
          <a:p>
            <a:pPr lvl="1"/>
            <a:r>
              <a:rPr lang="en-US" dirty="0"/>
              <a:t>"re-writes" </a:t>
            </a:r>
            <a:r>
              <a:rPr lang="en-US" dirty="0" smtClean="0"/>
              <a:t>a base class function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parameter list</a:t>
            </a:r>
          </a:p>
          <a:p>
            <a:r>
              <a:rPr lang="en-US" dirty="0" smtClean="0"/>
              <a:t>Overloading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Different parameter list</a:t>
            </a:r>
          </a:p>
          <a:p>
            <a:pPr lvl="1"/>
            <a:r>
              <a:rPr lang="en-US" dirty="0"/>
              <a:t>Defined "new" function that </a:t>
            </a:r>
            <a:r>
              <a:rPr lang="en-US" dirty="0" smtClean="0"/>
              <a:t>takes different </a:t>
            </a:r>
            <a:r>
              <a:rPr lang="en-US" dirty="0"/>
              <a:t>parameters</a:t>
            </a:r>
          </a:p>
          <a:p>
            <a:pPr lvl="1"/>
            <a:r>
              <a:rPr lang="en-US" dirty="0"/>
              <a:t>Overloaded functions must have </a:t>
            </a:r>
            <a:r>
              <a:rPr lang="en-US" dirty="0" smtClean="0"/>
              <a:t>different signatures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possible to access a redefined base class function?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85" y="1737695"/>
            <a:ext cx="6380629" cy="45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7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 methods that are </a:t>
            </a:r>
            <a:r>
              <a:rPr lang="en-US" b="1" i="1" dirty="0" smtClean="0"/>
              <a:t>not</a:t>
            </a:r>
            <a:r>
              <a:rPr lang="en-US" b="1" dirty="0" smtClean="0"/>
              <a:t> </a:t>
            </a:r>
            <a:r>
              <a:rPr lang="en-US" dirty="0" smtClean="0"/>
              <a:t>inherited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  <a:p>
            <a:r>
              <a:rPr lang="en-US" dirty="0"/>
              <a:t>Destructors</a:t>
            </a:r>
          </a:p>
          <a:p>
            <a:r>
              <a:rPr lang="en-US" dirty="0"/>
              <a:t>Copy constructor</a:t>
            </a:r>
          </a:p>
          <a:p>
            <a:r>
              <a:rPr lang="en-US" dirty="0" smtClean="0"/>
              <a:t>Assignment </a:t>
            </a:r>
            <a:r>
              <a:rPr lang="en-US" dirty="0"/>
              <a:t>operator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3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 in derived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derived class destructor is </a:t>
            </a:r>
            <a:r>
              <a:rPr lang="en-US" dirty="0" smtClean="0"/>
              <a:t>invoked, it automatically </a:t>
            </a:r>
            <a:r>
              <a:rPr lang="en-US" dirty="0"/>
              <a:t>calls base class destructor!</a:t>
            </a:r>
          </a:p>
          <a:p>
            <a:r>
              <a:rPr lang="en-US" dirty="0" smtClean="0"/>
              <a:t>Derived </a:t>
            </a:r>
            <a:r>
              <a:rPr lang="en-US" dirty="0"/>
              <a:t>class destructors need only </a:t>
            </a:r>
            <a:r>
              <a:rPr lang="en-US" dirty="0" smtClean="0"/>
              <a:t>be concerned </a:t>
            </a:r>
            <a:r>
              <a:rPr lang="en-US" dirty="0"/>
              <a:t>with derived class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 calling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</a:t>
            </a:r>
            <a:br>
              <a:rPr lang="en-US" dirty="0"/>
            </a:br>
            <a:r>
              <a:rPr lang="en-US" dirty="0"/>
              <a:t>class B derives from class A</a:t>
            </a:r>
            <a:br>
              <a:rPr lang="en-US" dirty="0"/>
            </a:br>
            <a:r>
              <a:rPr lang="en-US" dirty="0"/>
              <a:t>class C derives from class B</a:t>
            </a:r>
            <a:br>
              <a:rPr lang="en-US" dirty="0"/>
            </a:b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B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dirty="0" smtClean="0"/>
              <a:t>C</a:t>
            </a:r>
          </a:p>
          <a:p>
            <a:endParaRPr lang="en-US" dirty="0"/>
          </a:p>
          <a:p>
            <a:r>
              <a:rPr lang="en-US" dirty="0"/>
              <a:t>When object of class C goes out of scope:</a:t>
            </a:r>
          </a:p>
          <a:p>
            <a:pPr lvl="1"/>
            <a:r>
              <a:rPr lang="en-US" dirty="0"/>
              <a:t>Class C destructor called 1</a:t>
            </a:r>
            <a:r>
              <a:rPr lang="en-US" baseline="30000" dirty="0"/>
              <a:t>st</a:t>
            </a:r>
          </a:p>
          <a:p>
            <a:pPr lvl="1"/>
            <a:r>
              <a:rPr lang="en-US" dirty="0"/>
              <a:t>Then class B destructor called</a:t>
            </a:r>
          </a:p>
          <a:p>
            <a:pPr lvl="1"/>
            <a:r>
              <a:rPr lang="en-US" dirty="0"/>
              <a:t>Finally class A destructor is called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476565" y="18256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Credit: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2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and Private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New inheritance "forms"</a:t>
            </a:r>
          </a:p>
          <a:p>
            <a:pPr lvl="1"/>
            <a:r>
              <a:rPr lang="en-US" sz="2000" dirty="0"/>
              <a:t>Both are rarely used</a:t>
            </a:r>
          </a:p>
          <a:p>
            <a:r>
              <a:rPr lang="en-US" sz="2400" dirty="0"/>
              <a:t>Protected inheritance:</a:t>
            </a:r>
            <a:br>
              <a:rPr lang="en-US" sz="2400" dirty="0"/>
            </a:br>
            <a:r>
              <a:rPr lang="en-US" sz="2000" dirty="0"/>
              <a:t>class </a:t>
            </a:r>
            <a:r>
              <a:rPr lang="en-US" sz="2000" dirty="0" err="1"/>
              <a:t>SalariedEmployee</a:t>
            </a:r>
            <a:r>
              <a:rPr lang="en-US" sz="2000" dirty="0"/>
              <a:t> : protected Employee</a:t>
            </a:r>
            <a:br>
              <a:rPr lang="en-US" sz="2000" dirty="0"/>
            </a:br>
            <a:r>
              <a:rPr lang="en-US" sz="2000" dirty="0"/>
              <a:t>{…}</a:t>
            </a:r>
          </a:p>
          <a:p>
            <a:pPr lvl="1"/>
            <a:r>
              <a:rPr lang="en-US" sz="2000" dirty="0"/>
              <a:t>Public members in base class become</a:t>
            </a:r>
            <a:br>
              <a:rPr lang="en-US" sz="2000" dirty="0"/>
            </a:br>
            <a:r>
              <a:rPr lang="en-US" sz="2000" dirty="0"/>
              <a:t>protected in derived class</a:t>
            </a:r>
          </a:p>
          <a:p>
            <a:r>
              <a:rPr lang="en-US" sz="2400" dirty="0"/>
              <a:t>Private inheritance:</a:t>
            </a:r>
            <a:br>
              <a:rPr lang="en-US" sz="2400" dirty="0"/>
            </a:br>
            <a:r>
              <a:rPr lang="en-US" sz="2000" dirty="0"/>
              <a:t>class </a:t>
            </a:r>
            <a:r>
              <a:rPr lang="en-US" sz="2000" dirty="0" err="1"/>
              <a:t>SalariedEmployee</a:t>
            </a:r>
            <a:r>
              <a:rPr lang="en-US" sz="2000" dirty="0"/>
              <a:t> : private Employee</a:t>
            </a:r>
            <a:br>
              <a:rPr lang="en-US" sz="2000" dirty="0"/>
            </a:br>
            <a:r>
              <a:rPr lang="en-US" sz="2000" dirty="0"/>
              <a:t>{…}</a:t>
            </a:r>
          </a:p>
          <a:p>
            <a:pPr lvl="1"/>
            <a:r>
              <a:rPr lang="en-US" sz="2000" dirty="0"/>
              <a:t>All members in base class become private</a:t>
            </a:r>
            <a:br>
              <a:rPr lang="en-US" sz="2000" dirty="0"/>
            </a:br>
            <a:r>
              <a:rPr lang="en-US" sz="2000" dirty="0"/>
              <a:t>in derived </a:t>
            </a:r>
            <a:r>
              <a:rPr lang="en-US" sz="2000" dirty="0" smtClean="0"/>
              <a:t>class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476565" y="18256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Credit: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important concept in Object Oriented Programming</a:t>
            </a:r>
          </a:p>
          <a:p>
            <a:r>
              <a:rPr lang="en-US" dirty="0" smtClean="0"/>
              <a:t>Facilitates abstraction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Mechanism</a:t>
            </a:r>
            <a:endParaRPr lang="en-US" dirty="0"/>
          </a:p>
          <a:p>
            <a:pPr lvl="1"/>
            <a:r>
              <a:rPr lang="en-US" dirty="0" smtClean="0"/>
              <a:t>General form of a class is defined</a:t>
            </a:r>
          </a:p>
          <a:p>
            <a:pPr lvl="1"/>
            <a:r>
              <a:rPr lang="en-US" dirty="0" smtClean="0"/>
              <a:t>Specialized forms inherit from the general form and add functionality to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Derived class can have more than one</a:t>
            </a:r>
            <a:br>
              <a:rPr lang="en-US" dirty="0"/>
            </a:br>
            <a:r>
              <a:rPr lang="en-US" dirty="0"/>
              <a:t>base class!</a:t>
            </a:r>
          </a:p>
          <a:p>
            <a:pPr lvl="1"/>
            <a:r>
              <a:rPr lang="en-US" dirty="0"/>
              <a:t>Syntax just includes all base classes</a:t>
            </a:r>
            <a:br>
              <a:rPr lang="en-US" dirty="0"/>
            </a:br>
            <a:r>
              <a:rPr lang="en-US" dirty="0"/>
              <a:t>separated by commas: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derivedMulti</a:t>
            </a:r>
            <a:r>
              <a:rPr lang="en-US" dirty="0"/>
              <a:t> : public base1, base2</a:t>
            </a:r>
            <a:br>
              <a:rPr lang="en-US" dirty="0"/>
            </a:br>
            <a:r>
              <a:rPr lang="en-US" dirty="0"/>
              <a:t>{…}</a:t>
            </a:r>
          </a:p>
          <a:p>
            <a:r>
              <a:rPr lang="en-US" dirty="0"/>
              <a:t>Possibilities for ambiguity are endless!</a:t>
            </a:r>
          </a:p>
          <a:p>
            <a:r>
              <a:rPr lang="en-US" dirty="0"/>
              <a:t>Dangerous undertaking!</a:t>
            </a:r>
          </a:p>
          <a:p>
            <a:pPr lvl="1"/>
            <a:r>
              <a:rPr lang="en-US" dirty="0"/>
              <a:t>Some believe should never be used</a:t>
            </a:r>
          </a:p>
          <a:p>
            <a:pPr lvl="1"/>
            <a:r>
              <a:rPr lang="en-US" dirty="0"/>
              <a:t>Certainly should only be used be </a:t>
            </a:r>
            <a:r>
              <a:rPr lang="en-US" dirty="0" smtClean="0"/>
              <a:t>experienced programmers!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7476565" y="18256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0" latinLnBrk="0" hangingPunct="0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Credit: Copyright © 2016 Pearson Inc.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9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in C++</a:t>
            </a:r>
          </a:p>
          <a:p>
            <a:endParaRPr lang="en-US" dirty="0" smtClean="0"/>
          </a:p>
          <a:p>
            <a:r>
              <a:rPr lang="en-US" smtClean="0"/>
              <a:t>Readings</a:t>
            </a:r>
          </a:p>
          <a:p>
            <a:pPr lvl="1"/>
            <a:r>
              <a:rPr lang="en-US" dirty="0" smtClean="0"/>
              <a:t>Ch.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example: Person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69" y="1896035"/>
            <a:ext cx="5570574" cy="35325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57" y="1896035"/>
            <a:ext cx="5570574" cy="3532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46712" y="5482006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Person.h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48794" y="5482006"/>
            <a:ext cx="12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Person.cpp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example: Student 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7" y="1801907"/>
            <a:ext cx="5555705" cy="3523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19" y="1801907"/>
            <a:ext cx="5555705" cy="35231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56790" y="5434133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Student.h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60596" y="5434133"/>
            <a:ext cx="13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Student.cpp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example: All students are persons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53" y="1690688"/>
            <a:ext cx="6808694" cy="43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5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mechanics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class (Person)</a:t>
            </a:r>
            <a:endParaRPr lang="en-US" dirty="0"/>
          </a:p>
          <a:p>
            <a:pPr lvl="1"/>
            <a:r>
              <a:rPr lang="en-US" dirty="0"/>
              <a:t>"General" class from which others </a:t>
            </a:r>
            <a:r>
              <a:rPr lang="en-US" dirty="0" smtClean="0"/>
              <a:t>derive</a:t>
            </a:r>
          </a:p>
          <a:p>
            <a:pPr lvl="1"/>
            <a:endParaRPr lang="en-US" dirty="0"/>
          </a:p>
          <a:p>
            <a:r>
              <a:rPr lang="en-US" dirty="0"/>
              <a:t>Derived </a:t>
            </a:r>
            <a:r>
              <a:rPr lang="en-US" dirty="0" smtClean="0"/>
              <a:t>class (Student)</a:t>
            </a:r>
            <a:endParaRPr lang="en-US" dirty="0"/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has base class’s:</a:t>
            </a:r>
          </a:p>
          <a:p>
            <a:pPr lvl="2"/>
            <a:r>
              <a:rPr lang="en-US" dirty="0"/>
              <a:t>Member variables</a:t>
            </a:r>
          </a:p>
          <a:p>
            <a:pPr lvl="2"/>
            <a:r>
              <a:rPr lang="en-US" dirty="0"/>
              <a:t>Member functions</a:t>
            </a:r>
          </a:p>
          <a:p>
            <a:pPr lvl="1"/>
            <a:r>
              <a:rPr lang="en-US" dirty="0"/>
              <a:t>Can then add additional member functions</a:t>
            </a:r>
            <a:br>
              <a:rPr lang="en-US" dirty="0"/>
            </a:br>
            <a:r>
              <a:rPr lang="en-US" dirty="0"/>
              <a:t>and variables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classes </a:t>
            </a:r>
            <a:endParaRPr lang="en-US" dirty="0" smtClean="0"/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have all member variables</a:t>
            </a:r>
          </a:p>
          <a:p>
            <a:pPr lvl="1"/>
            <a:r>
              <a:rPr lang="en-US" dirty="0"/>
              <a:t>Automatically have all member functions</a:t>
            </a:r>
          </a:p>
          <a:p>
            <a:endParaRPr lang="en-US" dirty="0" smtClean="0"/>
          </a:p>
          <a:p>
            <a:r>
              <a:rPr lang="en-US" dirty="0" smtClean="0"/>
              <a:t>Derived </a:t>
            </a:r>
            <a:r>
              <a:rPr lang="en-US" dirty="0"/>
              <a:t>class said to "inherit" </a:t>
            </a:r>
            <a:r>
              <a:rPr lang="en-US" dirty="0" smtClean="0"/>
              <a:t>members from the base </a:t>
            </a:r>
            <a:r>
              <a:rPr lang="en-US" dirty="0"/>
              <a:t>class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then redefine existing </a:t>
            </a:r>
            <a:r>
              <a:rPr lang="en-US" dirty="0" smtClean="0"/>
              <a:t>members and/or </a:t>
            </a:r>
            <a:r>
              <a:rPr lang="en-US" dirty="0"/>
              <a:t>add new members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common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Refers to base class</a:t>
            </a:r>
          </a:p>
          <a:p>
            <a:r>
              <a:rPr lang="en-US" dirty="0"/>
              <a:t>Child class</a:t>
            </a:r>
          </a:p>
          <a:p>
            <a:pPr lvl="1"/>
            <a:r>
              <a:rPr lang="en-US" dirty="0"/>
              <a:t>Refers to derived class</a:t>
            </a:r>
          </a:p>
          <a:p>
            <a:r>
              <a:rPr lang="en-US" dirty="0"/>
              <a:t>Ancestor class</a:t>
            </a:r>
          </a:p>
          <a:p>
            <a:pPr lvl="1"/>
            <a:r>
              <a:rPr lang="en-US" dirty="0"/>
              <a:t>Class that’s a parent of a </a:t>
            </a:r>
            <a:r>
              <a:rPr lang="en-US" dirty="0" smtClean="0"/>
              <a:t>parent</a:t>
            </a:r>
            <a:endParaRPr lang="en-US" dirty="0"/>
          </a:p>
          <a:p>
            <a:r>
              <a:rPr lang="en-US" dirty="0"/>
              <a:t>Descendant class</a:t>
            </a:r>
          </a:p>
          <a:p>
            <a:pPr lvl="1"/>
            <a:r>
              <a:rPr lang="en-US" dirty="0"/>
              <a:t>Opposite of ancestor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class constructors are </a:t>
            </a:r>
            <a:r>
              <a:rPr lang="en-US" b="1" i="1" dirty="0" smtClean="0"/>
              <a:t>not</a:t>
            </a:r>
            <a:r>
              <a:rPr lang="en-US" dirty="0" smtClean="0"/>
              <a:t> </a:t>
            </a:r>
            <a:r>
              <a:rPr lang="en-US" dirty="0"/>
              <a:t>inherited in derived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 smtClean="0"/>
              <a:t>Base </a:t>
            </a:r>
            <a:r>
              <a:rPr lang="en-US" dirty="0"/>
              <a:t>class constructor must initialize </a:t>
            </a:r>
            <a:r>
              <a:rPr lang="en-US" dirty="0" smtClean="0"/>
              <a:t>all base </a:t>
            </a:r>
            <a:r>
              <a:rPr lang="en-US" dirty="0"/>
              <a:t>class member variables</a:t>
            </a:r>
          </a:p>
          <a:p>
            <a:r>
              <a:rPr lang="en-US" dirty="0" smtClean="0"/>
              <a:t>The derived class constructor can use base class constructors to initialize base class member variables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F.Z. Qureshi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D187-74DB-9047-AAFE-9141983154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612</Words>
  <Application>Microsoft Macintosh PowerPoint</Application>
  <PresentationFormat>Widescreen</PresentationFormat>
  <Paragraphs>152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Wingdings</vt:lpstr>
      <vt:lpstr>Arial</vt:lpstr>
      <vt:lpstr>Office Theme</vt:lpstr>
      <vt:lpstr>CSCI 1061U Programming Workshop 2 </vt:lpstr>
      <vt:lpstr>Inheritance</vt:lpstr>
      <vt:lpstr>Inheritance example: Person class</vt:lpstr>
      <vt:lpstr>Inheritance example: Student class</vt:lpstr>
      <vt:lpstr>Inheritance example: All students are persons</vt:lpstr>
      <vt:lpstr>Inheritance mechanics</vt:lpstr>
      <vt:lpstr>Derived classes</vt:lpstr>
      <vt:lpstr>Inheritance: common terms</vt:lpstr>
      <vt:lpstr>Inheritance: constructors</vt:lpstr>
      <vt:lpstr>Private member variables of base class</vt:lpstr>
      <vt:lpstr>Private methods of base class</vt:lpstr>
      <vt:lpstr>Private members vs. private methods of base class</vt:lpstr>
      <vt:lpstr>Protected members and methods of base class</vt:lpstr>
      <vt:lpstr>Redefining and overloading functions in derived class</vt:lpstr>
      <vt:lpstr>Is it possible to access a redefined base class function?</vt:lpstr>
      <vt:lpstr>Base class methods that are not inherited</vt:lpstr>
      <vt:lpstr>Destructor in derived class</vt:lpstr>
      <vt:lpstr>Destructor calling order</vt:lpstr>
      <vt:lpstr>Protected and Private Inheritance</vt:lpstr>
      <vt:lpstr>Multiple inheritance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1061U Programming Workshop 2 </dc:title>
  <dc:creator>Faisal Qureshi</dc:creator>
  <cp:lastModifiedBy>Faisal Qureshi</cp:lastModifiedBy>
  <cp:revision>23</cp:revision>
  <dcterms:created xsi:type="dcterms:W3CDTF">2015-12-21T19:42:04Z</dcterms:created>
  <dcterms:modified xsi:type="dcterms:W3CDTF">2015-12-22T22:35:55Z</dcterms:modified>
</cp:coreProperties>
</file>