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3"/>
  </p:notesMasterIdLst>
  <p:sldIdLst>
    <p:sldId id="256" r:id="rId2"/>
    <p:sldId id="312" r:id="rId3"/>
    <p:sldId id="461" r:id="rId4"/>
    <p:sldId id="311" r:id="rId5"/>
    <p:sldId id="376" r:id="rId6"/>
    <p:sldId id="412" r:id="rId7"/>
    <p:sldId id="414" r:id="rId8"/>
    <p:sldId id="462" r:id="rId9"/>
    <p:sldId id="450" r:id="rId10"/>
    <p:sldId id="451" r:id="rId11"/>
    <p:sldId id="452" r:id="rId12"/>
    <p:sldId id="453" r:id="rId13"/>
    <p:sldId id="456" r:id="rId14"/>
    <p:sldId id="457" r:id="rId15"/>
    <p:sldId id="463" r:id="rId16"/>
    <p:sldId id="464" r:id="rId17"/>
    <p:sldId id="465" r:id="rId18"/>
    <p:sldId id="382" r:id="rId19"/>
    <p:sldId id="378" r:id="rId20"/>
    <p:sldId id="460" r:id="rId21"/>
    <p:sldId id="380" r:id="rId22"/>
    <p:sldId id="466" r:id="rId23"/>
    <p:sldId id="387" r:id="rId24"/>
    <p:sldId id="388" r:id="rId25"/>
    <p:sldId id="417" r:id="rId26"/>
    <p:sldId id="467" r:id="rId27"/>
    <p:sldId id="298" r:id="rId28"/>
    <p:sldId id="459" r:id="rId29"/>
    <p:sldId id="468" r:id="rId30"/>
    <p:sldId id="478" r:id="rId31"/>
    <p:sldId id="469" r:id="rId32"/>
    <p:sldId id="400" r:id="rId33"/>
    <p:sldId id="473" r:id="rId34"/>
    <p:sldId id="475" r:id="rId35"/>
    <p:sldId id="476" r:id="rId36"/>
    <p:sldId id="477" r:id="rId37"/>
    <p:sldId id="479" r:id="rId38"/>
    <p:sldId id="399" r:id="rId39"/>
    <p:sldId id="402" r:id="rId40"/>
    <p:sldId id="480" r:id="rId41"/>
    <p:sldId id="423" r:id="rId42"/>
    <p:sldId id="421" r:id="rId43"/>
    <p:sldId id="429" r:id="rId44"/>
    <p:sldId id="430" r:id="rId45"/>
    <p:sldId id="431" r:id="rId46"/>
    <p:sldId id="428" r:id="rId47"/>
    <p:sldId id="481" r:id="rId48"/>
    <p:sldId id="424" r:id="rId49"/>
    <p:sldId id="482" r:id="rId50"/>
    <p:sldId id="432" r:id="rId51"/>
    <p:sldId id="434" r:id="rId52"/>
    <p:sldId id="433" r:id="rId53"/>
    <p:sldId id="483" r:id="rId54"/>
    <p:sldId id="427" r:id="rId55"/>
    <p:sldId id="484" r:id="rId56"/>
    <p:sldId id="485" r:id="rId57"/>
    <p:sldId id="487" r:id="rId58"/>
    <p:sldId id="437" r:id="rId59"/>
    <p:sldId id="438" r:id="rId60"/>
    <p:sldId id="492" r:id="rId61"/>
    <p:sldId id="493" r:id="rId62"/>
    <p:sldId id="494" r:id="rId63"/>
    <p:sldId id="495" r:id="rId64"/>
    <p:sldId id="352" r:id="rId65"/>
    <p:sldId id="496" r:id="rId66"/>
    <p:sldId id="488" r:id="rId67"/>
    <p:sldId id="439" r:id="rId68"/>
    <p:sldId id="354" r:id="rId69"/>
    <p:sldId id="361" r:id="rId70"/>
    <p:sldId id="441" r:id="rId71"/>
    <p:sldId id="442" r:id="rId72"/>
    <p:sldId id="497" r:id="rId73"/>
    <p:sldId id="489" r:id="rId74"/>
    <p:sldId id="373" r:id="rId75"/>
    <p:sldId id="444" r:id="rId76"/>
    <p:sldId id="445" r:id="rId77"/>
    <p:sldId id="503" r:id="rId78"/>
    <p:sldId id="449" r:id="rId79"/>
    <p:sldId id="370" r:id="rId80"/>
    <p:sldId id="504" r:id="rId81"/>
    <p:sldId id="287" r:id="rId82"/>
  </p:sldIdLst>
  <p:sldSz cx="9144000" cy="6858000" type="screen4x3"/>
  <p:notesSz cx="7559675" cy="10691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FF"/>
    <a:srgbClr val="99CCFF"/>
    <a:srgbClr val="CCFFFF"/>
    <a:srgbClr val="FFCCCC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5" autoAdjust="0"/>
    <p:restoredTop sz="83920" autoAdjust="0"/>
  </p:normalViewPr>
  <p:slideViewPr>
    <p:cSldViewPr>
      <p:cViewPr>
        <p:scale>
          <a:sx n="66" d="100"/>
          <a:sy n="66" d="100"/>
        </p:scale>
        <p:origin x="-592" y="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78" y="90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9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FBE25-6532-49ED-887D-34C123B981E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45C590-F1C6-4D34-B1D5-ACFEFD1B1940}">
      <dgm:prSet phldrT="[Текст]"/>
      <dgm:spPr>
        <a:solidFill>
          <a:srgbClr val="FF0000">
            <a:alpha val="2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</a:t>
          </a:r>
          <a:r>
            <a:rPr lang="en-US" dirty="0" smtClean="0"/>
            <a:t>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0156B08-1DD1-4883-AA6B-4787610C46B6}" type="parTrans" cxnId="{DB9797A3-5A4C-401A-9E6C-7B50D70F9870}">
      <dgm:prSet/>
      <dgm:spPr/>
      <dgm:t>
        <a:bodyPr/>
        <a:lstStyle/>
        <a:p>
          <a:endParaRPr lang="ru-RU"/>
        </a:p>
      </dgm:t>
    </dgm:pt>
    <dgm:pt modelId="{38A407B1-6450-4CC7-98CD-77160381711E}" type="sibTrans" cxnId="{DB9797A3-5A4C-401A-9E6C-7B50D70F9870}">
      <dgm:prSet/>
      <dgm:spPr/>
      <dgm:t>
        <a:bodyPr/>
        <a:lstStyle/>
        <a:p>
          <a:endParaRPr lang="ru-RU"/>
        </a:p>
      </dgm:t>
    </dgm:pt>
    <dgm:pt modelId="{5AEF0F62-0196-418A-BDDC-19D5035C2D2F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86D050EB-7C69-4CA5-8C63-6C9DE6DC315D}" type="parTrans" cxnId="{E5EFEE90-D395-4BC0-A2D0-099D59FA6E12}">
      <dgm:prSet/>
      <dgm:spPr/>
      <dgm:t>
        <a:bodyPr/>
        <a:lstStyle/>
        <a:p>
          <a:endParaRPr lang="ru-RU"/>
        </a:p>
      </dgm:t>
    </dgm:pt>
    <dgm:pt modelId="{18FA7886-619F-4552-91B2-18A5E017C9F6}" type="sibTrans" cxnId="{E5EFEE90-D395-4BC0-A2D0-099D59FA6E12}">
      <dgm:prSet/>
      <dgm:spPr/>
      <dgm:t>
        <a:bodyPr/>
        <a:lstStyle/>
        <a:p>
          <a:endParaRPr lang="ru-RU"/>
        </a:p>
      </dgm:t>
    </dgm:pt>
    <dgm:pt modelId="{601F1344-C02D-47BB-AD2D-30E20A1594ED}">
      <dgm:prSet/>
      <dgm:spPr>
        <a:solidFill>
          <a:srgbClr val="FF0000">
            <a:alpha val="2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1996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EF2DF8B-AF49-403D-910C-4CD094C50483}" type="parTrans" cxnId="{93E32B9C-5DCE-46B3-BC66-ED520DA9019E}">
      <dgm:prSet/>
      <dgm:spPr/>
      <dgm:t>
        <a:bodyPr/>
        <a:lstStyle/>
        <a:p>
          <a:endParaRPr lang="ru-RU"/>
        </a:p>
      </dgm:t>
    </dgm:pt>
    <dgm:pt modelId="{CFE5E267-F48C-4087-8B75-E4C6E7E9911B}" type="sibTrans" cxnId="{93E32B9C-5DCE-46B3-BC66-ED520DA9019E}">
      <dgm:prSet/>
      <dgm:spPr/>
      <dgm:t>
        <a:bodyPr/>
        <a:lstStyle/>
        <a:p>
          <a:endParaRPr lang="ru-RU"/>
        </a:p>
      </dgm:t>
    </dgm:pt>
    <dgm:pt modelId="{8CDA1107-A712-4EB5-A94E-115A650A2082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C98BF799-8CEB-4B7E-9251-CD9AA71A6F3F}" type="sibTrans" cxnId="{E68369C9-3D27-4FDB-8EAC-0C0992C3839D}">
      <dgm:prSet/>
      <dgm:spPr/>
      <dgm:t>
        <a:bodyPr/>
        <a:lstStyle/>
        <a:p>
          <a:endParaRPr lang="ru-RU"/>
        </a:p>
      </dgm:t>
    </dgm:pt>
    <dgm:pt modelId="{AAC778AB-7A99-41E5-9E83-1D4830A43654}" type="parTrans" cxnId="{E68369C9-3D27-4FDB-8EAC-0C0992C3839D}">
      <dgm:prSet/>
      <dgm:spPr/>
      <dgm:t>
        <a:bodyPr/>
        <a:lstStyle/>
        <a:p>
          <a:endParaRPr lang="ru-RU"/>
        </a:p>
      </dgm:t>
    </dgm:pt>
    <dgm:pt modelId="{DB7D0208-9D42-42D1-8CCF-E618F95B7C81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FAA7A1F5-E0E5-47EB-9AE5-EC7C650A1C26}" type="sibTrans" cxnId="{44EDBDF2-9F7E-4D40-8CCC-2F559D711EF7}">
      <dgm:prSet/>
      <dgm:spPr/>
      <dgm:t>
        <a:bodyPr/>
        <a:lstStyle/>
        <a:p>
          <a:endParaRPr lang="ru-RU"/>
        </a:p>
      </dgm:t>
    </dgm:pt>
    <dgm:pt modelId="{CB4FBAB3-D7CE-495D-9480-C0DA9599D45E}" type="parTrans" cxnId="{44EDBDF2-9F7E-4D40-8CCC-2F559D711EF7}">
      <dgm:prSet/>
      <dgm:spPr/>
      <dgm:t>
        <a:bodyPr/>
        <a:lstStyle/>
        <a:p>
          <a:endParaRPr lang="ru-RU"/>
        </a:p>
      </dgm:t>
    </dgm:pt>
    <dgm:pt modelId="{7ED77EBB-FDA0-4087-807C-E48C8EFD5DB9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B4BAFFD9-BD11-4C01-912E-B2206C85A48C}" type="sibTrans" cxnId="{B76E9B8B-9777-4A9E-A90E-C21A6EA2AF02}">
      <dgm:prSet/>
      <dgm:spPr/>
      <dgm:t>
        <a:bodyPr/>
        <a:lstStyle/>
        <a:p>
          <a:endParaRPr lang="ru-RU"/>
        </a:p>
      </dgm:t>
    </dgm:pt>
    <dgm:pt modelId="{214E42F5-EC01-4532-9198-83F685710353}" type="parTrans" cxnId="{B76E9B8B-9777-4A9E-A90E-C21A6EA2AF02}">
      <dgm:prSet/>
      <dgm:spPr/>
      <dgm:t>
        <a:bodyPr/>
        <a:lstStyle/>
        <a:p>
          <a:endParaRPr lang="ru-RU"/>
        </a:p>
      </dgm:t>
    </dgm:pt>
    <dgm:pt modelId="{B6779329-D944-427B-AD8C-A6B541C5CC2E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F0667B7E-9900-444E-93B0-211EF3B47885}" type="sibTrans" cxnId="{0F7FF51C-4E50-4CE6-85EC-8F55FD6B7772}">
      <dgm:prSet/>
      <dgm:spPr/>
      <dgm:t>
        <a:bodyPr/>
        <a:lstStyle/>
        <a:p>
          <a:endParaRPr lang="ru-RU"/>
        </a:p>
      </dgm:t>
    </dgm:pt>
    <dgm:pt modelId="{40AF1953-BCB8-4B12-BDA4-4D2EFF8903BA}" type="parTrans" cxnId="{0F7FF51C-4E50-4CE6-85EC-8F55FD6B7772}">
      <dgm:prSet/>
      <dgm:spPr/>
      <dgm:t>
        <a:bodyPr/>
        <a:lstStyle/>
        <a:p>
          <a:endParaRPr lang="ru-RU"/>
        </a:p>
      </dgm:t>
    </dgm:pt>
    <dgm:pt modelId="{E886230F-918D-475B-A78E-68DF905570C2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9B43542F-40D2-4C94-8C97-474387EBC68A}" type="sibTrans" cxnId="{5A96B74B-D03E-4910-BBA4-CE531C92419F}">
      <dgm:prSet/>
      <dgm:spPr/>
      <dgm:t>
        <a:bodyPr/>
        <a:lstStyle/>
        <a:p>
          <a:endParaRPr lang="ru-RU"/>
        </a:p>
      </dgm:t>
    </dgm:pt>
    <dgm:pt modelId="{BD394F2B-B32F-4B72-84C7-7DA7E0DB99EA}" type="parTrans" cxnId="{5A96B74B-D03E-4910-BBA4-CE531C92419F}">
      <dgm:prSet/>
      <dgm:spPr/>
      <dgm:t>
        <a:bodyPr/>
        <a:lstStyle/>
        <a:p>
          <a:endParaRPr lang="ru-RU"/>
        </a:p>
      </dgm:t>
    </dgm:pt>
    <dgm:pt modelId="{98B9B678-DF20-4B33-A2FF-B1C9DCBA1470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6FA464B0-E937-41A8-B515-F90E07E9357A}" type="sibTrans" cxnId="{F897B3FF-294B-42F7-AB3C-9483E19EFE80}">
      <dgm:prSet/>
      <dgm:spPr/>
      <dgm:t>
        <a:bodyPr/>
        <a:lstStyle/>
        <a:p>
          <a:endParaRPr lang="ru-RU"/>
        </a:p>
      </dgm:t>
    </dgm:pt>
    <dgm:pt modelId="{48785633-775C-44FB-A4B0-33BAB8145007}" type="parTrans" cxnId="{F897B3FF-294B-42F7-AB3C-9483E19EFE80}">
      <dgm:prSet/>
      <dgm:spPr/>
      <dgm:t>
        <a:bodyPr/>
        <a:lstStyle/>
        <a:p>
          <a:endParaRPr lang="ru-RU"/>
        </a:p>
      </dgm:t>
    </dgm:pt>
    <dgm:pt modelId="{2E4E5E8C-9866-40A1-A60A-B15D21413D7C}" type="pres">
      <dgm:prSet presAssocID="{3D2FBE25-6532-49ED-887D-34C123B981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FF5E674-B5B4-4A55-AAF9-8BE434A4E4DD}" type="pres">
      <dgm:prSet presAssocID="{601F1344-C02D-47BB-AD2D-30E20A1594ED}" presName="vertOne" presStyleCnt="0"/>
      <dgm:spPr/>
    </dgm:pt>
    <dgm:pt modelId="{FE270BB7-ADC0-4975-8A74-29D9D1F84178}" type="pres">
      <dgm:prSet presAssocID="{601F1344-C02D-47BB-AD2D-30E20A1594E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56E434-1D6E-4086-A48D-B431DD8FEFEC}" type="pres">
      <dgm:prSet presAssocID="{601F1344-C02D-47BB-AD2D-30E20A1594ED}" presName="parTransOne" presStyleCnt="0"/>
      <dgm:spPr/>
    </dgm:pt>
    <dgm:pt modelId="{93D4F016-472B-4799-9E08-912CFE8788A7}" type="pres">
      <dgm:prSet presAssocID="{601F1344-C02D-47BB-AD2D-30E20A1594ED}" presName="horzOne" presStyleCnt="0"/>
      <dgm:spPr/>
    </dgm:pt>
    <dgm:pt modelId="{AF8FDE52-7F2D-4707-9E43-77522E1DC195}" type="pres">
      <dgm:prSet presAssocID="{98B9B678-DF20-4B33-A2FF-B1C9DCBA1470}" presName="vertTwo" presStyleCnt="0"/>
      <dgm:spPr/>
    </dgm:pt>
    <dgm:pt modelId="{2FEF7D7E-35BB-416F-A211-A165C9AFB250}" type="pres">
      <dgm:prSet presAssocID="{98B9B678-DF20-4B33-A2FF-B1C9DCBA147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A7F2AA-018C-45C1-84E5-AD54F8CF712A}" type="pres">
      <dgm:prSet presAssocID="{98B9B678-DF20-4B33-A2FF-B1C9DCBA1470}" presName="parTransTwo" presStyleCnt="0"/>
      <dgm:spPr/>
    </dgm:pt>
    <dgm:pt modelId="{7EF29FE0-328A-4C03-BB27-70369989F344}" type="pres">
      <dgm:prSet presAssocID="{98B9B678-DF20-4B33-A2FF-B1C9DCBA1470}" presName="horzTwo" presStyleCnt="0"/>
      <dgm:spPr/>
    </dgm:pt>
    <dgm:pt modelId="{6AABC548-77F7-4D12-A857-3A2E96BA7822}" type="pres">
      <dgm:prSet presAssocID="{E886230F-918D-475B-A78E-68DF905570C2}" presName="vertThree" presStyleCnt="0"/>
      <dgm:spPr/>
    </dgm:pt>
    <dgm:pt modelId="{7497E54D-CC8A-4C43-A400-14E004B25E93}" type="pres">
      <dgm:prSet presAssocID="{E886230F-918D-475B-A78E-68DF905570C2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5926DC-1626-4A2C-9C94-DFE17B0EDAEB}" type="pres">
      <dgm:prSet presAssocID="{E886230F-918D-475B-A78E-68DF905570C2}" presName="horzThree" presStyleCnt="0"/>
      <dgm:spPr/>
    </dgm:pt>
    <dgm:pt modelId="{86248620-050D-4D1F-9F56-B730796F713C}" type="pres">
      <dgm:prSet presAssocID="{CFE5E267-F48C-4087-8B75-E4C6E7E9911B}" presName="sibSpaceOne" presStyleCnt="0"/>
      <dgm:spPr/>
    </dgm:pt>
    <dgm:pt modelId="{21110B4C-6D4B-44E7-9C2C-1A89F0FE3354}" type="pres">
      <dgm:prSet presAssocID="{D345C590-F1C6-4D34-B1D5-ACFEFD1B1940}" presName="vertOne" presStyleCnt="0"/>
      <dgm:spPr/>
    </dgm:pt>
    <dgm:pt modelId="{89CBC6F6-2C22-496D-B18F-19D67EF5F5A0}" type="pres">
      <dgm:prSet presAssocID="{D345C590-F1C6-4D34-B1D5-ACFEFD1B1940}" presName="txOne" presStyleLbl="node0" presStyleIdx="1" presStyleCnt="2" custLinFactNeighborX="294" custLinFactNeighborY="258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4CA202-8AED-4EE8-AA4D-BCF1D107A309}" type="pres">
      <dgm:prSet presAssocID="{D345C590-F1C6-4D34-B1D5-ACFEFD1B1940}" presName="parTransOne" presStyleCnt="0"/>
      <dgm:spPr/>
    </dgm:pt>
    <dgm:pt modelId="{EC23D46A-428E-41E9-BAA9-C150F3A29E8D}" type="pres">
      <dgm:prSet presAssocID="{D345C590-F1C6-4D34-B1D5-ACFEFD1B1940}" presName="horzOne" presStyleCnt="0"/>
      <dgm:spPr/>
    </dgm:pt>
    <dgm:pt modelId="{2BC43DE6-0425-43D7-A216-3DE61243BDFF}" type="pres">
      <dgm:prSet presAssocID="{B6779329-D944-427B-AD8C-A6B541C5CC2E}" presName="vertTwo" presStyleCnt="0"/>
      <dgm:spPr/>
    </dgm:pt>
    <dgm:pt modelId="{B52FDE98-4193-4CD3-B250-069AF0FA1F34}" type="pres">
      <dgm:prSet presAssocID="{B6779329-D944-427B-AD8C-A6B541C5CC2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4F48CA-BB0F-456A-BD4E-F8A87E3649E7}" type="pres">
      <dgm:prSet presAssocID="{B6779329-D944-427B-AD8C-A6B541C5CC2E}" presName="parTransTwo" presStyleCnt="0"/>
      <dgm:spPr/>
    </dgm:pt>
    <dgm:pt modelId="{FE825DA0-45DE-44FA-AAA9-6AF8F7A2AD7A}" type="pres">
      <dgm:prSet presAssocID="{B6779329-D944-427B-AD8C-A6B541C5CC2E}" presName="horzTwo" presStyleCnt="0"/>
      <dgm:spPr/>
    </dgm:pt>
    <dgm:pt modelId="{4B7C2C42-EB4E-4CFC-A1A0-576A64FF516E}" type="pres">
      <dgm:prSet presAssocID="{DB7D0208-9D42-42D1-8CCF-E618F95B7C81}" presName="vertThree" presStyleCnt="0"/>
      <dgm:spPr/>
    </dgm:pt>
    <dgm:pt modelId="{F8AB34AA-D146-400C-B4E7-66E6C4801E71}" type="pres">
      <dgm:prSet presAssocID="{DB7D0208-9D42-42D1-8CCF-E618F95B7C8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08446B-7815-4E73-99BB-F768D512275F}" type="pres">
      <dgm:prSet presAssocID="{DB7D0208-9D42-42D1-8CCF-E618F95B7C81}" presName="horzThree" presStyleCnt="0"/>
      <dgm:spPr/>
    </dgm:pt>
    <dgm:pt modelId="{7F270910-9A53-4B40-965A-0E55D06130AD}" type="pres">
      <dgm:prSet presAssocID="{FAA7A1F5-E0E5-47EB-9AE5-EC7C650A1C26}" presName="sibSpaceThree" presStyleCnt="0"/>
      <dgm:spPr/>
    </dgm:pt>
    <dgm:pt modelId="{EB30F25D-44A9-49E9-83F7-45253D110D12}" type="pres">
      <dgm:prSet presAssocID="{8CDA1107-A712-4EB5-A94E-115A650A2082}" presName="vertThree" presStyleCnt="0"/>
      <dgm:spPr/>
    </dgm:pt>
    <dgm:pt modelId="{F574B526-E7B3-4BA3-9249-793EBF1BDDA8}" type="pres">
      <dgm:prSet presAssocID="{8CDA1107-A712-4EB5-A94E-115A650A208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931144-7EC9-467E-8A49-34204A4A2770}" type="pres">
      <dgm:prSet presAssocID="{8CDA1107-A712-4EB5-A94E-115A650A2082}" presName="horzThree" presStyleCnt="0"/>
      <dgm:spPr/>
    </dgm:pt>
    <dgm:pt modelId="{93D5D88A-34B6-48EA-8B16-6410A39CCAEC}" type="pres">
      <dgm:prSet presAssocID="{F0667B7E-9900-444E-93B0-211EF3B47885}" presName="sibSpaceTwo" presStyleCnt="0"/>
      <dgm:spPr/>
    </dgm:pt>
    <dgm:pt modelId="{566F537A-2A0B-4676-8CCD-9AE4A77CD636}" type="pres">
      <dgm:prSet presAssocID="{7ED77EBB-FDA0-4087-807C-E48C8EFD5DB9}" presName="vertTwo" presStyleCnt="0"/>
      <dgm:spPr/>
    </dgm:pt>
    <dgm:pt modelId="{C3CBE472-7074-4E7C-8AA5-D2C844A66685}" type="pres">
      <dgm:prSet presAssocID="{7ED77EBB-FDA0-4087-807C-E48C8EFD5DB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80636-CC96-4F86-B980-0C2438753F13}" type="pres">
      <dgm:prSet presAssocID="{7ED77EBB-FDA0-4087-807C-E48C8EFD5DB9}" presName="parTransTwo" presStyleCnt="0"/>
      <dgm:spPr/>
    </dgm:pt>
    <dgm:pt modelId="{C614DC43-9448-4AC4-A2A1-1DC3902F8AF2}" type="pres">
      <dgm:prSet presAssocID="{7ED77EBB-FDA0-4087-807C-E48C8EFD5DB9}" presName="horzTwo" presStyleCnt="0"/>
      <dgm:spPr/>
    </dgm:pt>
    <dgm:pt modelId="{24269181-BEA1-4932-B1E2-488C52F76BE5}" type="pres">
      <dgm:prSet presAssocID="{5AEF0F62-0196-418A-BDDC-19D5035C2D2F}" presName="vertThree" presStyleCnt="0"/>
      <dgm:spPr/>
    </dgm:pt>
    <dgm:pt modelId="{A65EE650-A2C3-4EB1-BCD9-4E4107CC8D26}" type="pres">
      <dgm:prSet presAssocID="{5AEF0F62-0196-418A-BDDC-19D5035C2D2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27F918-1062-48EF-B5EC-BF6D8D53F865}" type="pres">
      <dgm:prSet presAssocID="{5AEF0F62-0196-418A-BDDC-19D5035C2D2F}" presName="horzThree" presStyleCnt="0"/>
      <dgm:spPr/>
    </dgm:pt>
  </dgm:ptLst>
  <dgm:cxnLst>
    <dgm:cxn modelId="{5B9E24CE-7DED-48BD-985B-CF8AFCAC7586}" type="presOf" srcId="{E886230F-918D-475B-A78E-68DF905570C2}" destId="{7497E54D-CC8A-4C43-A400-14E004B25E93}" srcOrd="0" destOrd="0" presId="urn:microsoft.com/office/officeart/2005/8/layout/hierarchy4"/>
    <dgm:cxn modelId="{80FEC369-8363-4B84-BF8C-CCC326A729AA}" type="presOf" srcId="{7ED77EBB-FDA0-4087-807C-E48C8EFD5DB9}" destId="{C3CBE472-7074-4E7C-8AA5-D2C844A66685}" srcOrd="0" destOrd="0" presId="urn:microsoft.com/office/officeart/2005/8/layout/hierarchy4"/>
    <dgm:cxn modelId="{3034BFFB-017F-4414-ADE7-BF1FD84A806B}" type="presOf" srcId="{DB7D0208-9D42-42D1-8CCF-E618F95B7C81}" destId="{F8AB34AA-D146-400C-B4E7-66E6C4801E71}" srcOrd="0" destOrd="0" presId="urn:microsoft.com/office/officeart/2005/8/layout/hierarchy4"/>
    <dgm:cxn modelId="{88470D3E-3FB6-4D5B-BF04-A003FCB9BA16}" type="presOf" srcId="{5AEF0F62-0196-418A-BDDC-19D5035C2D2F}" destId="{A65EE650-A2C3-4EB1-BCD9-4E4107CC8D26}" srcOrd="0" destOrd="0" presId="urn:microsoft.com/office/officeart/2005/8/layout/hierarchy4"/>
    <dgm:cxn modelId="{0601C3E2-A787-4935-B5D2-A534D5818B84}" type="presOf" srcId="{601F1344-C02D-47BB-AD2D-30E20A1594ED}" destId="{FE270BB7-ADC0-4975-8A74-29D9D1F84178}" srcOrd="0" destOrd="0" presId="urn:microsoft.com/office/officeart/2005/8/layout/hierarchy4"/>
    <dgm:cxn modelId="{477B1589-E5A9-4ABB-B690-BDE5515D9E25}" type="presOf" srcId="{D345C590-F1C6-4D34-B1D5-ACFEFD1B1940}" destId="{89CBC6F6-2C22-496D-B18F-19D67EF5F5A0}" srcOrd="0" destOrd="0" presId="urn:microsoft.com/office/officeart/2005/8/layout/hierarchy4"/>
    <dgm:cxn modelId="{B76E9B8B-9777-4A9E-A90E-C21A6EA2AF02}" srcId="{D345C590-F1C6-4D34-B1D5-ACFEFD1B1940}" destId="{7ED77EBB-FDA0-4087-807C-E48C8EFD5DB9}" srcOrd="1" destOrd="0" parTransId="{214E42F5-EC01-4532-9198-83F685710353}" sibTransId="{B4BAFFD9-BD11-4C01-912E-B2206C85A48C}"/>
    <dgm:cxn modelId="{120BDE43-44AC-460E-ACDA-2DF9E10F3362}" type="presOf" srcId="{3D2FBE25-6532-49ED-887D-34C123B981ED}" destId="{2E4E5E8C-9866-40A1-A60A-B15D21413D7C}" srcOrd="0" destOrd="0" presId="urn:microsoft.com/office/officeart/2005/8/layout/hierarchy4"/>
    <dgm:cxn modelId="{F897B3FF-294B-42F7-AB3C-9483E19EFE80}" srcId="{601F1344-C02D-47BB-AD2D-30E20A1594ED}" destId="{98B9B678-DF20-4B33-A2FF-B1C9DCBA1470}" srcOrd="0" destOrd="0" parTransId="{48785633-775C-44FB-A4B0-33BAB8145007}" sibTransId="{6FA464B0-E937-41A8-B515-F90E07E9357A}"/>
    <dgm:cxn modelId="{063AEFE6-95C3-44C5-ACAB-6F4C306A3EBE}" type="presOf" srcId="{B6779329-D944-427B-AD8C-A6B541C5CC2E}" destId="{B52FDE98-4193-4CD3-B250-069AF0FA1F34}" srcOrd="0" destOrd="0" presId="urn:microsoft.com/office/officeart/2005/8/layout/hierarchy4"/>
    <dgm:cxn modelId="{5A96B74B-D03E-4910-BBA4-CE531C92419F}" srcId="{98B9B678-DF20-4B33-A2FF-B1C9DCBA1470}" destId="{E886230F-918D-475B-A78E-68DF905570C2}" srcOrd="0" destOrd="0" parTransId="{BD394F2B-B32F-4B72-84C7-7DA7E0DB99EA}" sibTransId="{9B43542F-40D2-4C94-8C97-474387EBC68A}"/>
    <dgm:cxn modelId="{44EDBDF2-9F7E-4D40-8CCC-2F559D711EF7}" srcId="{B6779329-D944-427B-AD8C-A6B541C5CC2E}" destId="{DB7D0208-9D42-42D1-8CCF-E618F95B7C81}" srcOrd="0" destOrd="0" parTransId="{CB4FBAB3-D7CE-495D-9480-C0DA9599D45E}" sibTransId="{FAA7A1F5-E0E5-47EB-9AE5-EC7C650A1C26}"/>
    <dgm:cxn modelId="{93E32B9C-5DCE-46B3-BC66-ED520DA9019E}" srcId="{3D2FBE25-6532-49ED-887D-34C123B981ED}" destId="{601F1344-C02D-47BB-AD2D-30E20A1594ED}" srcOrd="0" destOrd="0" parTransId="{AEF2DF8B-AF49-403D-910C-4CD094C50483}" sibTransId="{CFE5E267-F48C-4087-8B75-E4C6E7E9911B}"/>
    <dgm:cxn modelId="{DB9797A3-5A4C-401A-9E6C-7B50D70F9870}" srcId="{3D2FBE25-6532-49ED-887D-34C123B981ED}" destId="{D345C590-F1C6-4D34-B1D5-ACFEFD1B1940}" srcOrd="1" destOrd="0" parTransId="{10156B08-1DD1-4883-AA6B-4787610C46B6}" sibTransId="{38A407B1-6450-4CC7-98CD-77160381711E}"/>
    <dgm:cxn modelId="{E5EFEE90-D395-4BC0-A2D0-099D59FA6E12}" srcId="{7ED77EBB-FDA0-4087-807C-E48C8EFD5DB9}" destId="{5AEF0F62-0196-418A-BDDC-19D5035C2D2F}" srcOrd="0" destOrd="0" parTransId="{86D050EB-7C69-4CA5-8C63-6C9DE6DC315D}" sibTransId="{18FA7886-619F-4552-91B2-18A5E017C9F6}"/>
    <dgm:cxn modelId="{E68369C9-3D27-4FDB-8EAC-0C0992C3839D}" srcId="{B6779329-D944-427B-AD8C-A6B541C5CC2E}" destId="{8CDA1107-A712-4EB5-A94E-115A650A2082}" srcOrd="1" destOrd="0" parTransId="{AAC778AB-7A99-41E5-9E83-1D4830A43654}" sibTransId="{C98BF799-8CEB-4B7E-9251-CD9AA71A6F3F}"/>
    <dgm:cxn modelId="{469E215D-521D-4D03-B63C-2A571C839C32}" type="presOf" srcId="{8CDA1107-A712-4EB5-A94E-115A650A2082}" destId="{F574B526-E7B3-4BA3-9249-793EBF1BDDA8}" srcOrd="0" destOrd="0" presId="urn:microsoft.com/office/officeart/2005/8/layout/hierarchy4"/>
    <dgm:cxn modelId="{F1E60B3C-0438-4BB9-BBF8-D3298D8C2034}" type="presOf" srcId="{98B9B678-DF20-4B33-A2FF-B1C9DCBA1470}" destId="{2FEF7D7E-35BB-416F-A211-A165C9AFB250}" srcOrd="0" destOrd="0" presId="urn:microsoft.com/office/officeart/2005/8/layout/hierarchy4"/>
    <dgm:cxn modelId="{0F7FF51C-4E50-4CE6-85EC-8F55FD6B7772}" srcId="{D345C590-F1C6-4D34-B1D5-ACFEFD1B1940}" destId="{B6779329-D944-427B-AD8C-A6B541C5CC2E}" srcOrd="0" destOrd="0" parTransId="{40AF1953-BCB8-4B12-BDA4-4D2EFF8903BA}" sibTransId="{F0667B7E-9900-444E-93B0-211EF3B47885}"/>
    <dgm:cxn modelId="{04A170A5-99E8-49AD-94FD-01825F9D8AC1}" type="presParOf" srcId="{2E4E5E8C-9866-40A1-A60A-B15D21413D7C}" destId="{7FF5E674-B5B4-4A55-AAF9-8BE434A4E4DD}" srcOrd="0" destOrd="0" presId="urn:microsoft.com/office/officeart/2005/8/layout/hierarchy4"/>
    <dgm:cxn modelId="{BF91A39B-11BD-4837-BB43-B1FBDEF33A4B}" type="presParOf" srcId="{7FF5E674-B5B4-4A55-AAF9-8BE434A4E4DD}" destId="{FE270BB7-ADC0-4975-8A74-29D9D1F84178}" srcOrd="0" destOrd="0" presId="urn:microsoft.com/office/officeart/2005/8/layout/hierarchy4"/>
    <dgm:cxn modelId="{E8EBFB47-D2A2-4D41-ADDC-3673148280E8}" type="presParOf" srcId="{7FF5E674-B5B4-4A55-AAF9-8BE434A4E4DD}" destId="{ED56E434-1D6E-4086-A48D-B431DD8FEFEC}" srcOrd="1" destOrd="0" presId="urn:microsoft.com/office/officeart/2005/8/layout/hierarchy4"/>
    <dgm:cxn modelId="{EA9C1071-7BB1-4291-B59E-5AD66C260733}" type="presParOf" srcId="{7FF5E674-B5B4-4A55-AAF9-8BE434A4E4DD}" destId="{93D4F016-472B-4799-9E08-912CFE8788A7}" srcOrd="2" destOrd="0" presId="urn:microsoft.com/office/officeart/2005/8/layout/hierarchy4"/>
    <dgm:cxn modelId="{D1A2A749-17EF-4043-9472-546BB64D9D68}" type="presParOf" srcId="{93D4F016-472B-4799-9E08-912CFE8788A7}" destId="{AF8FDE52-7F2D-4707-9E43-77522E1DC195}" srcOrd="0" destOrd="0" presId="urn:microsoft.com/office/officeart/2005/8/layout/hierarchy4"/>
    <dgm:cxn modelId="{8F08534C-DE71-43C8-AF39-1830198299FA}" type="presParOf" srcId="{AF8FDE52-7F2D-4707-9E43-77522E1DC195}" destId="{2FEF7D7E-35BB-416F-A211-A165C9AFB250}" srcOrd="0" destOrd="0" presId="urn:microsoft.com/office/officeart/2005/8/layout/hierarchy4"/>
    <dgm:cxn modelId="{D521FA01-5CBC-4FC9-838E-626003344B74}" type="presParOf" srcId="{AF8FDE52-7F2D-4707-9E43-77522E1DC195}" destId="{DEA7F2AA-018C-45C1-84E5-AD54F8CF712A}" srcOrd="1" destOrd="0" presId="urn:microsoft.com/office/officeart/2005/8/layout/hierarchy4"/>
    <dgm:cxn modelId="{C41EA53E-F085-4DAC-9110-8D8E90D27F48}" type="presParOf" srcId="{AF8FDE52-7F2D-4707-9E43-77522E1DC195}" destId="{7EF29FE0-328A-4C03-BB27-70369989F344}" srcOrd="2" destOrd="0" presId="urn:microsoft.com/office/officeart/2005/8/layout/hierarchy4"/>
    <dgm:cxn modelId="{A5AA47CB-3727-454D-B769-2CE2E532B289}" type="presParOf" srcId="{7EF29FE0-328A-4C03-BB27-70369989F344}" destId="{6AABC548-77F7-4D12-A857-3A2E96BA7822}" srcOrd="0" destOrd="0" presId="urn:microsoft.com/office/officeart/2005/8/layout/hierarchy4"/>
    <dgm:cxn modelId="{0000A691-23C2-44BC-9209-B72E0898ED06}" type="presParOf" srcId="{6AABC548-77F7-4D12-A857-3A2E96BA7822}" destId="{7497E54D-CC8A-4C43-A400-14E004B25E93}" srcOrd="0" destOrd="0" presId="urn:microsoft.com/office/officeart/2005/8/layout/hierarchy4"/>
    <dgm:cxn modelId="{C4D0CC6D-B4AA-4C85-AB4A-24A6E50121E7}" type="presParOf" srcId="{6AABC548-77F7-4D12-A857-3A2E96BA7822}" destId="{BC5926DC-1626-4A2C-9C94-DFE17B0EDAEB}" srcOrd="1" destOrd="0" presId="urn:microsoft.com/office/officeart/2005/8/layout/hierarchy4"/>
    <dgm:cxn modelId="{1F2E4941-60C5-4CE3-B7C1-8A9B78106C8C}" type="presParOf" srcId="{2E4E5E8C-9866-40A1-A60A-B15D21413D7C}" destId="{86248620-050D-4D1F-9F56-B730796F713C}" srcOrd="1" destOrd="0" presId="urn:microsoft.com/office/officeart/2005/8/layout/hierarchy4"/>
    <dgm:cxn modelId="{1ECBB083-CE81-4656-B163-A9F3EE41D60E}" type="presParOf" srcId="{2E4E5E8C-9866-40A1-A60A-B15D21413D7C}" destId="{21110B4C-6D4B-44E7-9C2C-1A89F0FE3354}" srcOrd="2" destOrd="0" presId="urn:microsoft.com/office/officeart/2005/8/layout/hierarchy4"/>
    <dgm:cxn modelId="{D56067D2-DBC1-46C4-A598-5A65CC7889A5}" type="presParOf" srcId="{21110B4C-6D4B-44E7-9C2C-1A89F0FE3354}" destId="{89CBC6F6-2C22-496D-B18F-19D67EF5F5A0}" srcOrd="0" destOrd="0" presId="urn:microsoft.com/office/officeart/2005/8/layout/hierarchy4"/>
    <dgm:cxn modelId="{1A2A08B0-32DB-4F0A-857B-F0270ED039B3}" type="presParOf" srcId="{21110B4C-6D4B-44E7-9C2C-1A89F0FE3354}" destId="{B04CA202-8AED-4EE8-AA4D-BCF1D107A309}" srcOrd="1" destOrd="0" presId="urn:microsoft.com/office/officeart/2005/8/layout/hierarchy4"/>
    <dgm:cxn modelId="{577C13FA-5639-4BFD-ADA2-34E2B72580DB}" type="presParOf" srcId="{21110B4C-6D4B-44E7-9C2C-1A89F0FE3354}" destId="{EC23D46A-428E-41E9-BAA9-C150F3A29E8D}" srcOrd="2" destOrd="0" presId="urn:microsoft.com/office/officeart/2005/8/layout/hierarchy4"/>
    <dgm:cxn modelId="{ECEA6544-6F58-41D7-93A3-8153931CB911}" type="presParOf" srcId="{EC23D46A-428E-41E9-BAA9-C150F3A29E8D}" destId="{2BC43DE6-0425-43D7-A216-3DE61243BDFF}" srcOrd="0" destOrd="0" presId="urn:microsoft.com/office/officeart/2005/8/layout/hierarchy4"/>
    <dgm:cxn modelId="{FF20A1AA-ED91-4B98-9AC0-C3E4984E3BD3}" type="presParOf" srcId="{2BC43DE6-0425-43D7-A216-3DE61243BDFF}" destId="{B52FDE98-4193-4CD3-B250-069AF0FA1F34}" srcOrd="0" destOrd="0" presId="urn:microsoft.com/office/officeart/2005/8/layout/hierarchy4"/>
    <dgm:cxn modelId="{4DA7CC68-03DB-4020-A30E-52194908AE2F}" type="presParOf" srcId="{2BC43DE6-0425-43D7-A216-3DE61243BDFF}" destId="{DD4F48CA-BB0F-456A-BD4E-F8A87E3649E7}" srcOrd="1" destOrd="0" presId="urn:microsoft.com/office/officeart/2005/8/layout/hierarchy4"/>
    <dgm:cxn modelId="{33BFBE37-05AB-4674-A9F4-F5DC9755C625}" type="presParOf" srcId="{2BC43DE6-0425-43D7-A216-3DE61243BDFF}" destId="{FE825DA0-45DE-44FA-AAA9-6AF8F7A2AD7A}" srcOrd="2" destOrd="0" presId="urn:microsoft.com/office/officeart/2005/8/layout/hierarchy4"/>
    <dgm:cxn modelId="{5561EB6B-049B-49A7-AF84-46C2D9395D1B}" type="presParOf" srcId="{FE825DA0-45DE-44FA-AAA9-6AF8F7A2AD7A}" destId="{4B7C2C42-EB4E-4CFC-A1A0-576A64FF516E}" srcOrd="0" destOrd="0" presId="urn:microsoft.com/office/officeart/2005/8/layout/hierarchy4"/>
    <dgm:cxn modelId="{B903F188-22A5-404F-82BD-97D58779D217}" type="presParOf" srcId="{4B7C2C42-EB4E-4CFC-A1A0-576A64FF516E}" destId="{F8AB34AA-D146-400C-B4E7-66E6C4801E71}" srcOrd="0" destOrd="0" presId="urn:microsoft.com/office/officeart/2005/8/layout/hierarchy4"/>
    <dgm:cxn modelId="{DEBB86E0-4F3C-44C2-BA40-36553E89792F}" type="presParOf" srcId="{4B7C2C42-EB4E-4CFC-A1A0-576A64FF516E}" destId="{B708446B-7815-4E73-99BB-F768D512275F}" srcOrd="1" destOrd="0" presId="urn:microsoft.com/office/officeart/2005/8/layout/hierarchy4"/>
    <dgm:cxn modelId="{93776EB0-A04E-4504-A0E9-756788C071A0}" type="presParOf" srcId="{FE825DA0-45DE-44FA-AAA9-6AF8F7A2AD7A}" destId="{7F270910-9A53-4B40-965A-0E55D06130AD}" srcOrd="1" destOrd="0" presId="urn:microsoft.com/office/officeart/2005/8/layout/hierarchy4"/>
    <dgm:cxn modelId="{A18ABC3D-5551-4A0C-AC2D-E740E341A22B}" type="presParOf" srcId="{FE825DA0-45DE-44FA-AAA9-6AF8F7A2AD7A}" destId="{EB30F25D-44A9-49E9-83F7-45253D110D12}" srcOrd="2" destOrd="0" presId="urn:microsoft.com/office/officeart/2005/8/layout/hierarchy4"/>
    <dgm:cxn modelId="{B3EC2036-661A-49AE-829B-D21FBBD657C5}" type="presParOf" srcId="{EB30F25D-44A9-49E9-83F7-45253D110D12}" destId="{F574B526-E7B3-4BA3-9249-793EBF1BDDA8}" srcOrd="0" destOrd="0" presId="urn:microsoft.com/office/officeart/2005/8/layout/hierarchy4"/>
    <dgm:cxn modelId="{A120C4A4-2F78-4D6A-8768-47AF530201DC}" type="presParOf" srcId="{EB30F25D-44A9-49E9-83F7-45253D110D12}" destId="{D9931144-7EC9-467E-8A49-34204A4A2770}" srcOrd="1" destOrd="0" presId="urn:microsoft.com/office/officeart/2005/8/layout/hierarchy4"/>
    <dgm:cxn modelId="{FB1033CD-0C2F-4181-A25D-EF60F8A6904B}" type="presParOf" srcId="{EC23D46A-428E-41E9-BAA9-C150F3A29E8D}" destId="{93D5D88A-34B6-48EA-8B16-6410A39CCAEC}" srcOrd="1" destOrd="0" presId="urn:microsoft.com/office/officeart/2005/8/layout/hierarchy4"/>
    <dgm:cxn modelId="{380187B2-532D-4370-B0A2-03CB14A4458C}" type="presParOf" srcId="{EC23D46A-428E-41E9-BAA9-C150F3A29E8D}" destId="{566F537A-2A0B-4676-8CCD-9AE4A77CD636}" srcOrd="2" destOrd="0" presId="urn:microsoft.com/office/officeart/2005/8/layout/hierarchy4"/>
    <dgm:cxn modelId="{CB010FCB-AA5B-4784-9E98-3B322C4494F7}" type="presParOf" srcId="{566F537A-2A0B-4676-8CCD-9AE4A77CD636}" destId="{C3CBE472-7074-4E7C-8AA5-D2C844A66685}" srcOrd="0" destOrd="0" presId="urn:microsoft.com/office/officeart/2005/8/layout/hierarchy4"/>
    <dgm:cxn modelId="{988A91AE-5C46-470C-BD71-76E1A6D8BC3C}" type="presParOf" srcId="{566F537A-2A0B-4676-8CCD-9AE4A77CD636}" destId="{35180636-CC96-4F86-B980-0C2438753F13}" srcOrd="1" destOrd="0" presId="urn:microsoft.com/office/officeart/2005/8/layout/hierarchy4"/>
    <dgm:cxn modelId="{A7C59D26-C596-41D5-9003-767BCE748CB2}" type="presParOf" srcId="{566F537A-2A0B-4676-8CCD-9AE4A77CD636}" destId="{C614DC43-9448-4AC4-A2A1-1DC3902F8AF2}" srcOrd="2" destOrd="0" presId="urn:microsoft.com/office/officeart/2005/8/layout/hierarchy4"/>
    <dgm:cxn modelId="{503240F0-F3AD-4C12-9770-FBC4CE542475}" type="presParOf" srcId="{C614DC43-9448-4AC4-A2A1-1DC3902F8AF2}" destId="{24269181-BEA1-4932-B1E2-488C52F76BE5}" srcOrd="0" destOrd="0" presId="urn:microsoft.com/office/officeart/2005/8/layout/hierarchy4"/>
    <dgm:cxn modelId="{465E43E9-9542-46C5-B6C6-C932675585D4}" type="presParOf" srcId="{24269181-BEA1-4932-B1E2-488C52F76BE5}" destId="{A65EE650-A2C3-4EB1-BCD9-4E4107CC8D26}" srcOrd="0" destOrd="0" presId="urn:microsoft.com/office/officeart/2005/8/layout/hierarchy4"/>
    <dgm:cxn modelId="{AC8C8DB5-FB0D-4CB4-87A8-413D1D211DF8}" type="presParOf" srcId="{24269181-BEA1-4932-B1E2-488C52F76BE5}" destId="{7D27F918-1062-48EF-B5EC-BF6D8D53F8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FBE25-6532-49ED-887D-34C123B981E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45C590-F1C6-4D34-B1D5-ACFEFD1B1940}">
      <dgm:prSet phldrT="[Текст]"/>
      <dgm:spPr>
        <a:solidFill>
          <a:srgbClr val="FF0000">
            <a:alpha val="2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</a:t>
          </a:r>
          <a:r>
            <a:rPr lang="en-US" dirty="0" smtClean="0"/>
            <a:t>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0156B08-1DD1-4883-AA6B-4787610C46B6}" type="parTrans" cxnId="{DB9797A3-5A4C-401A-9E6C-7B50D70F9870}">
      <dgm:prSet/>
      <dgm:spPr/>
      <dgm:t>
        <a:bodyPr/>
        <a:lstStyle/>
        <a:p>
          <a:endParaRPr lang="ru-RU"/>
        </a:p>
      </dgm:t>
    </dgm:pt>
    <dgm:pt modelId="{38A407B1-6450-4CC7-98CD-77160381711E}" type="sibTrans" cxnId="{DB9797A3-5A4C-401A-9E6C-7B50D70F9870}">
      <dgm:prSet/>
      <dgm:spPr/>
      <dgm:t>
        <a:bodyPr/>
        <a:lstStyle/>
        <a:p>
          <a:endParaRPr lang="ru-RU"/>
        </a:p>
      </dgm:t>
    </dgm:pt>
    <dgm:pt modelId="{5AEF0F62-0196-418A-BDDC-19D5035C2D2F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86D050EB-7C69-4CA5-8C63-6C9DE6DC315D}" type="parTrans" cxnId="{E5EFEE90-D395-4BC0-A2D0-099D59FA6E12}">
      <dgm:prSet/>
      <dgm:spPr/>
      <dgm:t>
        <a:bodyPr/>
        <a:lstStyle/>
        <a:p>
          <a:endParaRPr lang="ru-RU"/>
        </a:p>
      </dgm:t>
    </dgm:pt>
    <dgm:pt modelId="{18FA7886-619F-4552-91B2-18A5E017C9F6}" type="sibTrans" cxnId="{E5EFEE90-D395-4BC0-A2D0-099D59FA6E12}">
      <dgm:prSet/>
      <dgm:spPr/>
      <dgm:t>
        <a:bodyPr/>
        <a:lstStyle/>
        <a:p>
          <a:endParaRPr lang="ru-RU"/>
        </a:p>
      </dgm:t>
    </dgm:pt>
    <dgm:pt modelId="{601F1344-C02D-47BB-AD2D-30E20A1594ED}">
      <dgm:prSet/>
      <dgm:spPr>
        <a:solidFill>
          <a:srgbClr val="FF0000">
            <a:alpha val="2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1996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EF2DF8B-AF49-403D-910C-4CD094C50483}" type="parTrans" cxnId="{93E32B9C-5DCE-46B3-BC66-ED520DA9019E}">
      <dgm:prSet/>
      <dgm:spPr/>
      <dgm:t>
        <a:bodyPr/>
        <a:lstStyle/>
        <a:p>
          <a:endParaRPr lang="ru-RU"/>
        </a:p>
      </dgm:t>
    </dgm:pt>
    <dgm:pt modelId="{CFE5E267-F48C-4087-8B75-E4C6E7E9911B}" type="sibTrans" cxnId="{93E32B9C-5DCE-46B3-BC66-ED520DA9019E}">
      <dgm:prSet/>
      <dgm:spPr/>
      <dgm:t>
        <a:bodyPr/>
        <a:lstStyle/>
        <a:p>
          <a:endParaRPr lang="ru-RU"/>
        </a:p>
      </dgm:t>
    </dgm:pt>
    <dgm:pt modelId="{8CDA1107-A712-4EB5-A94E-115A650A2082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C98BF799-8CEB-4B7E-9251-CD9AA71A6F3F}" type="sibTrans" cxnId="{E68369C9-3D27-4FDB-8EAC-0C0992C3839D}">
      <dgm:prSet/>
      <dgm:spPr/>
      <dgm:t>
        <a:bodyPr/>
        <a:lstStyle/>
        <a:p>
          <a:endParaRPr lang="ru-RU"/>
        </a:p>
      </dgm:t>
    </dgm:pt>
    <dgm:pt modelId="{AAC778AB-7A99-41E5-9E83-1D4830A43654}" type="parTrans" cxnId="{E68369C9-3D27-4FDB-8EAC-0C0992C3839D}">
      <dgm:prSet/>
      <dgm:spPr/>
      <dgm:t>
        <a:bodyPr/>
        <a:lstStyle/>
        <a:p>
          <a:endParaRPr lang="ru-RU"/>
        </a:p>
      </dgm:t>
    </dgm:pt>
    <dgm:pt modelId="{7ED77EBB-FDA0-4087-807C-E48C8EFD5DB9}">
      <dgm:prSet/>
      <dgm:spPr>
        <a:solidFill>
          <a:schemeClr val="bg1">
            <a:lumMod val="65000"/>
            <a:alpha val="42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Usage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4BAFFD9-BD11-4C01-912E-B2206C85A48C}" type="sibTrans" cxnId="{B76E9B8B-9777-4A9E-A90E-C21A6EA2AF02}">
      <dgm:prSet/>
      <dgm:spPr/>
      <dgm:t>
        <a:bodyPr/>
        <a:lstStyle/>
        <a:p>
          <a:endParaRPr lang="ru-RU"/>
        </a:p>
      </dgm:t>
    </dgm:pt>
    <dgm:pt modelId="{214E42F5-EC01-4532-9198-83F685710353}" type="parTrans" cxnId="{B76E9B8B-9777-4A9E-A90E-C21A6EA2AF02}">
      <dgm:prSet/>
      <dgm:spPr/>
      <dgm:t>
        <a:bodyPr/>
        <a:lstStyle/>
        <a:p>
          <a:endParaRPr lang="ru-RU"/>
        </a:p>
      </dgm:t>
    </dgm:pt>
    <dgm:pt modelId="{B6779329-D944-427B-AD8C-A6B541C5CC2E}">
      <dgm:prSet/>
      <dgm:spPr>
        <a:solidFill>
          <a:schemeClr val="bg1">
            <a:lumMod val="65000"/>
            <a:alpha val="42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Content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0667B7E-9900-444E-93B0-211EF3B47885}" type="sibTrans" cxnId="{0F7FF51C-4E50-4CE6-85EC-8F55FD6B7772}">
      <dgm:prSet/>
      <dgm:spPr/>
      <dgm:t>
        <a:bodyPr/>
        <a:lstStyle/>
        <a:p>
          <a:endParaRPr lang="ru-RU"/>
        </a:p>
      </dgm:t>
    </dgm:pt>
    <dgm:pt modelId="{40AF1953-BCB8-4B12-BDA4-4D2EFF8903BA}" type="parTrans" cxnId="{0F7FF51C-4E50-4CE6-85EC-8F55FD6B7772}">
      <dgm:prSet/>
      <dgm:spPr/>
      <dgm:t>
        <a:bodyPr/>
        <a:lstStyle/>
        <a:p>
          <a:endParaRPr lang="ru-RU"/>
        </a:p>
      </dgm:t>
    </dgm:pt>
    <dgm:pt modelId="{E886230F-918D-475B-A78E-68DF905570C2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9B43542F-40D2-4C94-8C97-474387EBC68A}" type="sibTrans" cxnId="{5A96B74B-D03E-4910-BBA4-CE531C92419F}">
      <dgm:prSet/>
      <dgm:spPr/>
      <dgm:t>
        <a:bodyPr/>
        <a:lstStyle/>
        <a:p>
          <a:endParaRPr lang="ru-RU"/>
        </a:p>
      </dgm:t>
    </dgm:pt>
    <dgm:pt modelId="{BD394F2B-B32F-4B72-84C7-7DA7E0DB99EA}" type="parTrans" cxnId="{5A96B74B-D03E-4910-BBA4-CE531C92419F}">
      <dgm:prSet/>
      <dgm:spPr/>
      <dgm:t>
        <a:bodyPr/>
        <a:lstStyle/>
        <a:p>
          <a:endParaRPr lang="ru-RU"/>
        </a:p>
      </dgm:t>
    </dgm:pt>
    <dgm:pt modelId="{98B9B678-DF20-4B33-A2FF-B1C9DCBA1470}">
      <dgm:prSet custT="1"/>
      <dgm:spPr>
        <a:solidFill>
          <a:schemeClr val="bg1">
            <a:lumMod val="65000"/>
            <a:alpha val="42000"/>
          </a:schemeClr>
        </a:solidFill>
        <a:ln>
          <a:noFill/>
        </a:ln>
      </dgm:spPr>
      <dgm:t>
        <a:bodyPr/>
        <a:lstStyle/>
        <a:p>
          <a:r>
            <a:rPr lang="ru-RU" sz="5000" dirty="0" smtClean="0">
              <a:solidFill>
                <a:schemeClr val="tx1">
                  <a:lumMod val="95000"/>
                  <a:lumOff val="5000"/>
                </a:schemeClr>
              </a:solidFill>
            </a:rPr>
            <a:t>1997</a:t>
          </a:r>
          <a:endParaRPr lang="ru-RU" sz="5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FA464B0-E937-41A8-B515-F90E07E9357A}" type="sibTrans" cxnId="{F897B3FF-294B-42F7-AB3C-9483E19EFE80}">
      <dgm:prSet/>
      <dgm:spPr/>
      <dgm:t>
        <a:bodyPr/>
        <a:lstStyle/>
        <a:p>
          <a:endParaRPr lang="ru-RU"/>
        </a:p>
      </dgm:t>
    </dgm:pt>
    <dgm:pt modelId="{48785633-775C-44FB-A4B0-33BAB8145007}" type="parTrans" cxnId="{F897B3FF-294B-42F7-AB3C-9483E19EFE80}">
      <dgm:prSet/>
      <dgm:spPr/>
      <dgm:t>
        <a:bodyPr/>
        <a:lstStyle/>
        <a:p>
          <a:endParaRPr lang="ru-RU"/>
        </a:p>
      </dgm:t>
    </dgm:pt>
    <dgm:pt modelId="{DB7D0208-9D42-42D1-8CCF-E618F95B7C81}">
      <dgm:prSet/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FAA7A1F5-E0E5-47EB-9AE5-EC7C650A1C26}" type="sibTrans" cxnId="{44EDBDF2-9F7E-4D40-8CCC-2F559D711EF7}">
      <dgm:prSet/>
      <dgm:spPr/>
      <dgm:t>
        <a:bodyPr/>
        <a:lstStyle/>
        <a:p>
          <a:endParaRPr lang="ru-RU"/>
        </a:p>
      </dgm:t>
    </dgm:pt>
    <dgm:pt modelId="{CB4FBAB3-D7CE-495D-9480-C0DA9599D45E}" type="parTrans" cxnId="{44EDBDF2-9F7E-4D40-8CCC-2F559D711EF7}">
      <dgm:prSet/>
      <dgm:spPr/>
      <dgm:t>
        <a:bodyPr/>
        <a:lstStyle/>
        <a:p>
          <a:endParaRPr lang="ru-RU"/>
        </a:p>
      </dgm:t>
    </dgm:pt>
    <dgm:pt modelId="{2E4E5E8C-9866-40A1-A60A-B15D21413D7C}" type="pres">
      <dgm:prSet presAssocID="{3D2FBE25-6532-49ED-887D-34C123B981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FF5E674-B5B4-4A55-AAF9-8BE434A4E4DD}" type="pres">
      <dgm:prSet presAssocID="{601F1344-C02D-47BB-AD2D-30E20A1594ED}" presName="vertOne" presStyleCnt="0"/>
      <dgm:spPr/>
    </dgm:pt>
    <dgm:pt modelId="{FE270BB7-ADC0-4975-8A74-29D9D1F84178}" type="pres">
      <dgm:prSet presAssocID="{601F1344-C02D-47BB-AD2D-30E20A1594E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56E434-1D6E-4086-A48D-B431DD8FEFEC}" type="pres">
      <dgm:prSet presAssocID="{601F1344-C02D-47BB-AD2D-30E20A1594ED}" presName="parTransOne" presStyleCnt="0"/>
      <dgm:spPr/>
    </dgm:pt>
    <dgm:pt modelId="{93D4F016-472B-4799-9E08-912CFE8788A7}" type="pres">
      <dgm:prSet presAssocID="{601F1344-C02D-47BB-AD2D-30E20A1594ED}" presName="horzOne" presStyleCnt="0"/>
      <dgm:spPr/>
    </dgm:pt>
    <dgm:pt modelId="{AF8FDE52-7F2D-4707-9E43-77522E1DC195}" type="pres">
      <dgm:prSet presAssocID="{98B9B678-DF20-4B33-A2FF-B1C9DCBA1470}" presName="vertTwo" presStyleCnt="0"/>
      <dgm:spPr/>
    </dgm:pt>
    <dgm:pt modelId="{2FEF7D7E-35BB-416F-A211-A165C9AFB250}" type="pres">
      <dgm:prSet presAssocID="{98B9B678-DF20-4B33-A2FF-B1C9DCBA147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A7F2AA-018C-45C1-84E5-AD54F8CF712A}" type="pres">
      <dgm:prSet presAssocID="{98B9B678-DF20-4B33-A2FF-B1C9DCBA1470}" presName="parTransTwo" presStyleCnt="0"/>
      <dgm:spPr/>
    </dgm:pt>
    <dgm:pt modelId="{7EF29FE0-328A-4C03-BB27-70369989F344}" type="pres">
      <dgm:prSet presAssocID="{98B9B678-DF20-4B33-A2FF-B1C9DCBA1470}" presName="horzTwo" presStyleCnt="0"/>
      <dgm:spPr/>
    </dgm:pt>
    <dgm:pt modelId="{6AABC548-77F7-4D12-A857-3A2E96BA7822}" type="pres">
      <dgm:prSet presAssocID="{E886230F-918D-475B-A78E-68DF905570C2}" presName="vertThree" presStyleCnt="0"/>
      <dgm:spPr/>
    </dgm:pt>
    <dgm:pt modelId="{7497E54D-CC8A-4C43-A400-14E004B25E93}" type="pres">
      <dgm:prSet presAssocID="{E886230F-918D-475B-A78E-68DF905570C2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5926DC-1626-4A2C-9C94-DFE17B0EDAEB}" type="pres">
      <dgm:prSet presAssocID="{E886230F-918D-475B-A78E-68DF905570C2}" presName="horzThree" presStyleCnt="0"/>
      <dgm:spPr/>
    </dgm:pt>
    <dgm:pt modelId="{86248620-050D-4D1F-9F56-B730796F713C}" type="pres">
      <dgm:prSet presAssocID="{CFE5E267-F48C-4087-8B75-E4C6E7E9911B}" presName="sibSpaceOne" presStyleCnt="0"/>
      <dgm:spPr/>
    </dgm:pt>
    <dgm:pt modelId="{21110B4C-6D4B-44E7-9C2C-1A89F0FE3354}" type="pres">
      <dgm:prSet presAssocID="{D345C590-F1C6-4D34-B1D5-ACFEFD1B1940}" presName="vertOne" presStyleCnt="0"/>
      <dgm:spPr/>
    </dgm:pt>
    <dgm:pt modelId="{89CBC6F6-2C22-496D-B18F-19D67EF5F5A0}" type="pres">
      <dgm:prSet presAssocID="{D345C590-F1C6-4D34-B1D5-ACFEFD1B1940}" presName="txOne" presStyleLbl="node0" presStyleIdx="1" presStyleCnt="2" custLinFactNeighborX="294" custLinFactNeighborY="258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4CA202-8AED-4EE8-AA4D-BCF1D107A309}" type="pres">
      <dgm:prSet presAssocID="{D345C590-F1C6-4D34-B1D5-ACFEFD1B1940}" presName="parTransOne" presStyleCnt="0"/>
      <dgm:spPr/>
    </dgm:pt>
    <dgm:pt modelId="{EC23D46A-428E-41E9-BAA9-C150F3A29E8D}" type="pres">
      <dgm:prSet presAssocID="{D345C590-F1C6-4D34-B1D5-ACFEFD1B1940}" presName="horzOne" presStyleCnt="0"/>
      <dgm:spPr/>
    </dgm:pt>
    <dgm:pt modelId="{2BC43DE6-0425-43D7-A216-3DE61243BDFF}" type="pres">
      <dgm:prSet presAssocID="{B6779329-D944-427B-AD8C-A6B541C5CC2E}" presName="vertTwo" presStyleCnt="0"/>
      <dgm:spPr/>
    </dgm:pt>
    <dgm:pt modelId="{B52FDE98-4193-4CD3-B250-069AF0FA1F34}" type="pres">
      <dgm:prSet presAssocID="{B6779329-D944-427B-AD8C-A6B541C5CC2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4F48CA-BB0F-456A-BD4E-F8A87E3649E7}" type="pres">
      <dgm:prSet presAssocID="{B6779329-D944-427B-AD8C-A6B541C5CC2E}" presName="parTransTwo" presStyleCnt="0"/>
      <dgm:spPr/>
    </dgm:pt>
    <dgm:pt modelId="{FE825DA0-45DE-44FA-AAA9-6AF8F7A2AD7A}" type="pres">
      <dgm:prSet presAssocID="{B6779329-D944-427B-AD8C-A6B541C5CC2E}" presName="horzTwo" presStyleCnt="0"/>
      <dgm:spPr/>
    </dgm:pt>
    <dgm:pt modelId="{4B7C2C42-EB4E-4CFC-A1A0-576A64FF516E}" type="pres">
      <dgm:prSet presAssocID="{DB7D0208-9D42-42D1-8CCF-E618F95B7C81}" presName="vertThree" presStyleCnt="0"/>
      <dgm:spPr/>
    </dgm:pt>
    <dgm:pt modelId="{F8AB34AA-D146-400C-B4E7-66E6C4801E71}" type="pres">
      <dgm:prSet presAssocID="{DB7D0208-9D42-42D1-8CCF-E618F95B7C8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08446B-7815-4E73-99BB-F768D512275F}" type="pres">
      <dgm:prSet presAssocID="{DB7D0208-9D42-42D1-8CCF-E618F95B7C81}" presName="horzThree" presStyleCnt="0"/>
      <dgm:spPr/>
    </dgm:pt>
    <dgm:pt modelId="{7F270910-9A53-4B40-965A-0E55D06130AD}" type="pres">
      <dgm:prSet presAssocID="{FAA7A1F5-E0E5-47EB-9AE5-EC7C650A1C26}" presName="sibSpaceThree" presStyleCnt="0"/>
      <dgm:spPr/>
    </dgm:pt>
    <dgm:pt modelId="{EB30F25D-44A9-49E9-83F7-45253D110D12}" type="pres">
      <dgm:prSet presAssocID="{8CDA1107-A712-4EB5-A94E-115A650A2082}" presName="vertThree" presStyleCnt="0"/>
      <dgm:spPr/>
    </dgm:pt>
    <dgm:pt modelId="{F574B526-E7B3-4BA3-9249-793EBF1BDDA8}" type="pres">
      <dgm:prSet presAssocID="{8CDA1107-A712-4EB5-A94E-115A650A208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931144-7EC9-467E-8A49-34204A4A2770}" type="pres">
      <dgm:prSet presAssocID="{8CDA1107-A712-4EB5-A94E-115A650A2082}" presName="horzThree" presStyleCnt="0"/>
      <dgm:spPr/>
    </dgm:pt>
    <dgm:pt modelId="{93D5D88A-34B6-48EA-8B16-6410A39CCAEC}" type="pres">
      <dgm:prSet presAssocID="{F0667B7E-9900-444E-93B0-211EF3B47885}" presName="sibSpaceTwo" presStyleCnt="0"/>
      <dgm:spPr/>
    </dgm:pt>
    <dgm:pt modelId="{566F537A-2A0B-4676-8CCD-9AE4A77CD636}" type="pres">
      <dgm:prSet presAssocID="{7ED77EBB-FDA0-4087-807C-E48C8EFD5DB9}" presName="vertTwo" presStyleCnt="0"/>
      <dgm:spPr/>
    </dgm:pt>
    <dgm:pt modelId="{C3CBE472-7074-4E7C-8AA5-D2C844A66685}" type="pres">
      <dgm:prSet presAssocID="{7ED77EBB-FDA0-4087-807C-E48C8EFD5DB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80636-CC96-4F86-B980-0C2438753F13}" type="pres">
      <dgm:prSet presAssocID="{7ED77EBB-FDA0-4087-807C-E48C8EFD5DB9}" presName="parTransTwo" presStyleCnt="0"/>
      <dgm:spPr/>
    </dgm:pt>
    <dgm:pt modelId="{C614DC43-9448-4AC4-A2A1-1DC3902F8AF2}" type="pres">
      <dgm:prSet presAssocID="{7ED77EBB-FDA0-4087-807C-E48C8EFD5DB9}" presName="horzTwo" presStyleCnt="0"/>
      <dgm:spPr/>
    </dgm:pt>
    <dgm:pt modelId="{24269181-BEA1-4932-B1E2-488C52F76BE5}" type="pres">
      <dgm:prSet presAssocID="{5AEF0F62-0196-418A-BDDC-19D5035C2D2F}" presName="vertThree" presStyleCnt="0"/>
      <dgm:spPr/>
    </dgm:pt>
    <dgm:pt modelId="{A65EE650-A2C3-4EB1-BCD9-4E4107CC8D26}" type="pres">
      <dgm:prSet presAssocID="{5AEF0F62-0196-418A-BDDC-19D5035C2D2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27F918-1062-48EF-B5EC-BF6D8D53F865}" type="pres">
      <dgm:prSet presAssocID="{5AEF0F62-0196-418A-BDDC-19D5035C2D2F}" presName="horzThree" presStyleCnt="0"/>
      <dgm:spPr/>
    </dgm:pt>
  </dgm:ptLst>
  <dgm:cxnLst>
    <dgm:cxn modelId="{DB9797A3-5A4C-401A-9E6C-7B50D70F9870}" srcId="{3D2FBE25-6532-49ED-887D-34C123B981ED}" destId="{D345C590-F1C6-4D34-B1D5-ACFEFD1B1940}" srcOrd="1" destOrd="0" parTransId="{10156B08-1DD1-4883-AA6B-4787610C46B6}" sibTransId="{38A407B1-6450-4CC7-98CD-77160381711E}"/>
    <dgm:cxn modelId="{C05BBA7B-2AB9-4A25-BD52-611E126E5EE8}" type="presOf" srcId="{98B9B678-DF20-4B33-A2FF-B1C9DCBA1470}" destId="{2FEF7D7E-35BB-416F-A211-A165C9AFB250}" srcOrd="0" destOrd="0" presId="urn:microsoft.com/office/officeart/2005/8/layout/hierarchy4"/>
    <dgm:cxn modelId="{F47E1CF7-8845-40BD-BAB9-1F6946351504}" type="presOf" srcId="{5AEF0F62-0196-418A-BDDC-19D5035C2D2F}" destId="{A65EE650-A2C3-4EB1-BCD9-4E4107CC8D26}" srcOrd="0" destOrd="0" presId="urn:microsoft.com/office/officeart/2005/8/layout/hierarchy4"/>
    <dgm:cxn modelId="{7D5408BF-6943-49B9-B589-F5FA2DC757D8}" type="presOf" srcId="{3D2FBE25-6532-49ED-887D-34C123B981ED}" destId="{2E4E5E8C-9866-40A1-A60A-B15D21413D7C}" srcOrd="0" destOrd="0" presId="urn:microsoft.com/office/officeart/2005/8/layout/hierarchy4"/>
    <dgm:cxn modelId="{0C3D525C-F0AC-4E74-B8EF-8EC024FDDFC5}" type="presOf" srcId="{DB7D0208-9D42-42D1-8CCF-E618F95B7C81}" destId="{F8AB34AA-D146-400C-B4E7-66E6C4801E71}" srcOrd="0" destOrd="0" presId="urn:microsoft.com/office/officeart/2005/8/layout/hierarchy4"/>
    <dgm:cxn modelId="{E5EFEE90-D395-4BC0-A2D0-099D59FA6E12}" srcId="{7ED77EBB-FDA0-4087-807C-E48C8EFD5DB9}" destId="{5AEF0F62-0196-418A-BDDC-19D5035C2D2F}" srcOrd="0" destOrd="0" parTransId="{86D050EB-7C69-4CA5-8C63-6C9DE6DC315D}" sibTransId="{18FA7886-619F-4552-91B2-18A5E017C9F6}"/>
    <dgm:cxn modelId="{0F7FF51C-4E50-4CE6-85EC-8F55FD6B7772}" srcId="{D345C590-F1C6-4D34-B1D5-ACFEFD1B1940}" destId="{B6779329-D944-427B-AD8C-A6B541C5CC2E}" srcOrd="0" destOrd="0" parTransId="{40AF1953-BCB8-4B12-BDA4-4D2EFF8903BA}" sibTransId="{F0667B7E-9900-444E-93B0-211EF3B47885}"/>
    <dgm:cxn modelId="{44EDBDF2-9F7E-4D40-8CCC-2F559D711EF7}" srcId="{B6779329-D944-427B-AD8C-A6B541C5CC2E}" destId="{DB7D0208-9D42-42D1-8CCF-E618F95B7C81}" srcOrd="0" destOrd="0" parTransId="{CB4FBAB3-D7CE-495D-9480-C0DA9599D45E}" sibTransId="{FAA7A1F5-E0E5-47EB-9AE5-EC7C650A1C26}"/>
    <dgm:cxn modelId="{72133568-75DE-4B70-B058-EBC6BDE36AC1}" type="presOf" srcId="{D345C590-F1C6-4D34-B1D5-ACFEFD1B1940}" destId="{89CBC6F6-2C22-496D-B18F-19D67EF5F5A0}" srcOrd="0" destOrd="0" presId="urn:microsoft.com/office/officeart/2005/8/layout/hierarchy4"/>
    <dgm:cxn modelId="{F7E13740-9ECC-4947-9944-81EB6493F948}" type="presOf" srcId="{E886230F-918D-475B-A78E-68DF905570C2}" destId="{7497E54D-CC8A-4C43-A400-14E004B25E93}" srcOrd="0" destOrd="0" presId="urn:microsoft.com/office/officeart/2005/8/layout/hierarchy4"/>
    <dgm:cxn modelId="{5D37F9F8-EFBA-4F14-89F6-E717ED8137AB}" type="presOf" srcId="{7ED77EBB-FDA0-4087-807C-E48C8EFD5DB9}" destId="{C3CBE472-7074-4E7C-8AA5-D2C844A66685}" srcOrd="0" destOrd="0" presId="urn:microsoft.com/office/officeart/2005/8/layout/hierarchy4"/>
    <dgm:cxn modelId="{0BADC35B-9AFE-4BE9-9B96-EDA7458F6FA4}" type="presOf" srcId="{8CDA1107-A712-4EB5-A94E-115A650A2082}" destId="{F574B526-E7B3-4BA3-9249-793EBF1BDDA8}" srcOrd="0" destOrd="0" presId="urn:microsoft.com/office/officeart/2005/8/layout/hierarchy4"/>
    <dgm:cxn modelId="{9B89B2AF-59DA-4614-89A6-8EFD630D6810}" type="presOf" srcId="{601F1344-C02D-47BB-AD2D-30E20A1594ED}" destId="{FE270BB7-ADC0-4975-8A74-29D9D1F84178}" srcOrd="0" destOrd="0" presId="urn:microsoft.com/office/officeart/2005/8/layout/hierarchy4"/>
    <dgm:cxn modelId="{5A96B74B-D03E-4910-BBA4-CE531C92419F}" srcId="{98B9B678-DF20-4B33-A2FF-B1C9DCBA1470}" destId="{E886230F-918D-475B-A78E-68DF905570C2}" srcOrd="0" destOrd="0" parTransId="{BD394F2B-B32F-4B72-84C7-7DA7E0DB99EA}" sibTransId="{9B43542F-40D2-4C94-8C97-474387EBC68A}"/>
    <dgm:cxn modelId="{BB7B1F49-D3B2-4EF6-A3CF-E306307533C8}" type="presOf" srcId="{B6779329-D944-427B-AD8C-A6B541C5CC2E}" destId="{B52FDE98-4193-4CD3-B250-069AF0FA1F34}" srcOrd="0" destOrd="0" presId="urn:microsoft.com/office/officeart/2005/8/layout/hierarchy4"/>
    <dgm:cxn modelId="{E68369C9-3D27-4FDB-8EAC-0C0992C3839D}" srcId="{B6779329-D944-427B-AD8C-A6B541C5CC2E}" destId="{8CDA1107-A712-4EB5-A94E-115A650A2082}" srcOrd="1" destOrd="0" parTransId="{AAC778AB-7A99-41E5-9E83-1D4830A43654}" sibTransId="{C98BF799-8CEB-4B7E-9251-CD9AA71A6F3F}"/>
    <dgm:cxn modelId="{93E32B9C-5DCE-46B3-BC66-ED520DA9019E}" srcId="{3D2FBE25-6532-49ED-887D-34C123B981ED}" destId="{601F1344-C02D-47BB-AD2D-30E20A1594ED}" srcOrd="0" destOrd="0" parTransId="{AEF2DF8B-AF49-403D-910C-4CD094C50483}" sibTransId="{CFE5E267-F48C-4087-8B75-E4C6E7E9911B}"/>
    <dgm:cxn modelId="{B76E9B8B-9777-4A9E-A90E-C21A6EA2AF02}" srcId="{D345C590-F1C6-4D34-B1D5-ACFEFD1B1940}" destId="{7ED77EBB-FDA0-4087-807C-E48C8EFD5DB9}" srcOrd="1" destOrd="0" parTransId="{214E42F5-EC01-4532-9198-83F685710353}" sibTransId="{B4BAFFD9-BD11-4C01-912E-B2206C85A48C}"/>
    <dgm:cxn modelId="{F897B3FF-294B-42F7-AB3C-9483E19EFE80}" srcId="{601F1344-C02D-47BB-AD2D-30E20A1594ED}" destId="{98B9B678-DF20-4B33-A2FF-B1C9DCBA1470}" srcOrd="0" destOrd="0" parTransId="{48785633-775C-44FB-A4B0-33BAB8145007}" sibTransId="{6FA464B0-E937-41A8-B515-F90E07E9357A}"/>
    <dgm:cxn modelId="{40D48246-A566-40B3-BB7B-76C4109B8ABE}" type="presParOf" srcId="{2E4E5E8C-9866-40A1-A60A-B15D21413D7C}" destId="{7FF5E674-B5B4-4A55-AAF9-8BE434A4E4DD}" srcOrd="0" destOrd="0" presId="urn:microsoft.com/office/officeart/2005/8/layout/hierarchy4"/>
    <dgm:cxn modelId="{F35FD12F-12AE-4DC5-9D50-11EACD6773E3}" type="presParOf" srcId="{7FF5E674-B5B4-4A55-AAF9-8BE434A4E4DD}" destId="{FE270BB7-ADC0-4975-8A74-29D9D1F84178}" srcOrd="0" destOrd="0" presId="urn:microsoft.com/office/officeart/2005/8/layout/hierarchy4"/>
    <dgm:cxn modelId="{1C53744F-2D25-41BE-A456-F298572D70E5}" type="presParOf" srcId="{7FF5E674-B5B4-4A55-AAF9-8BE434A4E4DD}" destId="{ED56E434-1D6E-4086-A48D-B431DD8FEFEC}" srcOrd="1" destOrd="0" presId="urn:microsoft.com/office/officeart/2005/8/layout/hierarchy4"/>
    <dgm:cxn modelId="{C26E24D5-FD69-4F21-9155-24DB0708EC09}" type="presParOf" srcId="{7FF5E674-B5B4-4A55-AAF9-8BE434A4E4DD}" destId="{93D4F016-472B-4799-9E08-912CFE8788A7}" srcOrd="2" destOrd="0" presId="urn:microsoft.com/office/officeart/2005/8/layout/hierarchy4"/>
    <dgm:cxn modelId="{234EA422-8CE1-4C1E-BF15-1810DDFA9A21}" type="presParOf" srcId="{93D4F016-472B-4799-9E08-912CFE8788A7}" destId="{AF8FDE52-7F2D-4707-9E43-77522E1DC195}" srcOrd="0" destOrd="0" presId="urn:microsoft.com/office/officeart/2005/8/layout/hierarchy4"/>
    <dgm:cxn modelId="{6B0C05C0-40EF-4185-89A8-906DD21DF93D}" type="presParOf" srcId="{AF8FDE52-7F2D-4707-9E43-77522E1DC195}" destId="{2FEF7D7E-35BB-416F-A211-A165C9AFB250}" srcOrd="0" destOrd="0" presId="urn:microsoft.com/office/officeart/2005/8/layout/hierarchy4"/>
    <dgm:cxn modelId="{5ACB2D32-0125-4728-A2A7-67ED0BC31A06}" type="presParOf" srcId="{AF8FDE52-7F2D-4707-9E43-77522E1DC195}" destId="{DEA7F2AA-018C-45C1-84E5-AD54F8CF712A}" srcOrd="1" destOrd="0" presId="urn:microsoft.com/office/officeart/2005/8/layout/hierarchy4"/>
    <dgm:cxn modelId="{903EFF86-F5C2-46BA-9582-1077C4CB94E4}" type="presParOf" srcId="{AF8FDE52-7F2D-4707-9E43-77522E1DC195}" destId="{7EF29FE0-328A-4C03-BB27-70369989F344}" srcOrd="2" destOrd="0" presId="urn:microsoft.com/office/officeart/2005/8/layout/hierarchy4"/>
    <dgm:cxn modelId="{DE367013-211F-4270-8EF8-EC25F521C2C1}" type="presParOf" srcId="{7EF29FE0-328A-4C03-BB27-70369989F344}" destId="{6AABC548-77F7-4D12-A857-3A2E96BA7822}" srcOrd="0" destOrd="0" presId="urn:microsoft.com/office/officeart/2005/8/layout/hierarchy4"/>
    <dgm:cxn modelId="{87243906-DF0D-48BA-8B91-47B32138D899}" type="presParOf" srcId="{6AABC548-77F7-4D12-A857-3A2E96BA7822}" destId="{7497E54D-CC8A-4C43-A400-14E004B25E93}" srcOrd="0" destOrd="0" presId="urn:microsoft.com/office/officeart/2005/8/layout/hierarchy4"/>
    <dgm:cxn modelId="{F907619D-7E18-4D74-873E-D1B883A5B499}" type="presParOf" srcId="{6AABC548-77F7-4D12-A857-3A2E96BA7822}" destId="{BC5926DC-1626-4A2C-9C94-DFE17B0EDAEB}" srcOrd="1" destOrd="0" presId="urn:microsoft.com/office/officeart/2005/8/layout/hierarchy4"/>
    <dgm:cxn modelId="{B54DA837-8CE0-4BA7-AC44-D223CDB2E037}" type="presParOf" srcId="{2E4E5E8C-9866-40A1-A60A-B15D21413D7C}" destId="{86248620-050D-4D1F-9F56-B730796F713C}" srcOrd="1" destOrd="0" presId="urn:microsoft.com/office/officeart/2005/8/layout/hierarchy4"/>
    <dgm:cxn modelId="{BF1D7E58-7ED6-40FD-B319-72CFEB404030}" type="presParOf" srcId="{2E4E5E8C-9866-40A1-A60A-B15D21413D7C}" destId="{21110B4C-6D4B-44E7-9C2C-1A89F0FE3354}" srcOrd="2" destOrd="0" presId="urn:microsoft.com/office/officeart/2005/8/layout/hierarchy4"/>
    <dgm:cxn modelId="{19D8E1C4-161D-4D59-AC76-AE1CA00DB8BC}" type="presParOf" srcId="{21110B4C-6D4B-44E7-9C2C-1A89F0FE3354}" destId="{89CBC6F6-2C22-496D-B18F-19D67EF5F5A0}" srcOrd="0" destOrd="0" presId="urn:microsoft.com/office/officeart/2005/8/layout/hierarchy4"/>
    <dgm:cxn modelId="{B2DA3170-0354-4258-BA80-2C39D747B760}" type="presParOf" srcId="{21110B4C-6D4B-44E7-9C2C-1A89F0FE3354}" destId="{B04CA202-8AED-4EE8-AA4D-BCF1D107A309}" srcOrd="1" destOrd="0" presId="urn:microsoft.com/office/officeart/2005/8/layout/hierarchy4"/>
    <dgm:cxn modelId="{F5701EBB-8911-4883-841F-E347CEB23892}" type="presParOf" srcId="{21110B4C-6D4B-44E7-9C2C-1A89F0FE3354}" destId="{EC23D46A-428E-41E9-BAA9-C150F3A29E8D}" srcOrd="2" destOrd="0" presId="urn:microsoft.com/office/officeart/2005/8/layout/hierarchy4"/>
    <dgm:cxn modelId="{366748B8-D1B9-458F-A186-4FD1D2276509}" type="presParOf" srcId="{EC23D46A-428E-41E9-BAA9-C150F3A29E8D}" destId="{2BC43DE6-0425-43D7-A216-3DE61243BDFF}" srcOrd="0" destOrd="0" presId="urn:microsoft.com/office/officeart/2005/8/layout/hierarchy4"/>
    <dgm:cxn modelId="{40726D64-D621-405D-8317-57B429610E45}" type="presParOf" srcId="{2BC43DE6-0425-43D7-A216-3DE61243BDFF}" destId="{B52FDE98-4193-4CD3-B250-069AF0FA1F34}" srcOrd="0" destOrd="0" presId="urn:microsoft.com/office/officeart/2005/8/layout/hierarchy4"/>
    <dgm:cxn modelId="{7920155F-426C-4F77-97DC-D6842E9782EB}" type="presParOf" srcId="{2BC43DE6-0425-43D7-A216-3DE61243BDFF}" destId="{DD4F48CA-BB0F-456A-BD4E-F8A87E3649E7}" srcOrd="1" destOrd="0" presId="urn:microsoft.com/office/officeart/2005/8/layout/hierarchy4"/>
    <dgm:cxn modelId="{E11F572F-68BF-4AD7-AE89-E7B3E2BE1B6C}" type="presParOf" srcId="{2BC43DE6-0425-43D7-A216-3DE61243BDFF}" destId="{FE825DA0-45DE-44FA-AAA9-6AF8F7A2AD7A}" srcOrd="2" destOrd="0" presId="urn:microsoft.com/office/officeart/2005/8/layout/hierarchy4"/>
    <dgm:cxn modelId="{7E1D3D2B-9FE4-46C4-BE18-A5B43525BB79}" type="presParOf" srcId="{FE825DA0-45DE-44FA-AAA9-6AF8F7A2AD7A}" destId="{4B7C2C42-EB4E-4CFC-A1A0-576A64FF516E}" srcOrd="0" destOrd="0" presId="urn:microsoft.com/office/officeart/2005/8/layout/hierarchy4"/>
    <dgm:cxn modelId="{1FE286E8-B186-437E-BE3E-28ECF88D0E3B}" type="presParOf" srcId="{4B7C2C42-EB4E-4CFC-A1A0-576A64FF516E}" destId="{F8AB34AA-D146-400C-B4E7-66E6C4801E71}" srcOrd="0" destOrd="0" presId="urn:microsoft.com/office/officeart/2005/8/layout/hierarchy4"/>
    <dgm:cxn modelId="{9305D6E9-871A-4BD0-9A68-787F32788C96}" type="presParOf" srcId="{4B7C2C42-EB4E-4CFC-A1A0-576A64FF516E}" destId="{B708446B-7815-4E73-99BB-F768D512275F}" srcOrd="1" destOrd="0" presId="urn:microsoft.com/office/officeart/2005/8/layout/hierarchy4"/>
    <dgm:cxn modelId="{6E3CDFF4-3051-4F7C-B4A7-4943CE2C1704}" type="presParOf" srcId="{FE825DA0-45DE-44FA-AAA9-6AF8F7A2AD7A}" destId="{7F270910-9A53-4B40-965A-0E55D06130AD}" srcOrd="1" destOrd="0" presId="urn:microsoft.com/office/officeart/2005/8/layout/hierarchy4"/>
    <dgm:cxn modelId="{E856405A-4869-4D2F-B7BE-745356F6D7D7}" type="presParOf" srcId="{FE825DA0-45DE-44FA-AAA9-6AF8F7A2AD7A}" destId="{EB30F25D-44A9-49E9-83F7-45253D110D12}" srcOrd="2" destOrd="0" presId="urn:microsoft.com/office/officeart/2005/8/layout/hierarchy4"/>
    <dgm:cxn modelId="{AA94D510-F2C6-438E-A8B3-68FE6A728EEF}" type="presParOf" srcId="{EB30F25D-44A9-49E9-83F7-45253D110D12}" destId="{F574B526-E7B3-4BA3-9249-793EBF1BDDA8}" srcOrd="0" destOrd="0" presId="urn:microsoft.com/office/officeart/2005/8/layout/hierarchy4"/>
    <dgm:cxn modelId="{43BC93D8-B1C2-41A5-BB26-21BAA60AB7BE}" type="presParOf" srcId="{EB30F25D-44A9-49E9-83F7-45253D110D12}" destId="{D9931144-7EC9-467E-8A49-34204A4A2770}" srcOrd="1" destOrd="0" presId="urn:microsoft.com/office/officeart/2005/8/layout/hierarchy4"/>
    <dgm:cxn modelId="{AC6986F8-A314-4596-8C99-EA91837F048C}" type="presParOf" srcId="{EC23D46A-428E-41E9-BAA9-C150F3A29E8D}" destId="{93D5D88A-34B6-48EA-8B16-6410A39CCAEC}" srcOrd="1" destOrd="0" presId="urn:microsoft.com/office/officeart/2005/8/layout/hierarchy4"/>
    <dgm:cxn modelId="{DB9B6207-1094-4A6A-893C-45183993FA5B}" type="presParOf" srcId="{EC23D46A-428E-41E9-BAA9-C150F3A29E8D}" destId="{566F537A-2A0B-4676-8CCD-9AE4A77CD636}" srcOrd="2" destOrd="0" presId="urn:microsoft.com/office/officeart/2005/8/layout/hierarchy4"/>
    <dgm:cxn modelId="{DCEAC14F-A88A-4431-B840-D85446290E8A}" type="presParOf" srcId="{566F537A-2A0B-4676-8CCD-9AE4A77CD636}" destId="{C3CBE472-7074-4E7C-8AA5-D2C844A66685}" srcOrd="0" destOrd="0" presId="urn:microsoft.com/office/officeart/2005/8/layout/hierarchy4"/>
    <dgm:cxn modelId="{91446791-E625-45AC-8696-3F91AECE3FC6}" type="presParOf" srcId="{566F537A-2A0B-4676-8CCD-9AE4A77CD636}" destId="{35180636-CC96-4F86-B980-0C2438753F13}" srcOrd="1" destOrd="0" presId="urn:microsoft.com/office/officeart/2005/8/layout/hierarchy4"/>
    <dgm:cxn modelId="{6F5510E7-1EE2-44A8-B4D3-8CC956EFF341}" type="presParOf" srcId="{566F537A-2A0B-4676-8CCD-9AE4A77CD636}" destId="{C614DC43-9448-4AC4-A2A1-1DC3902F8AF2}" srcOrd="2" destOrd="0" presId="urn:microsoft.com/office/officeart/2005/8/layout/hierarchy4"/>
    <dgm:cxn modelId="{A6CC2CB1-AA7F-450A-95F8-C7C6AE90127E}" type="presParOf" srcId="{C614DC43-9448-4AC4-A2A1-1DC3902F8AF2}" destId="{24269181-BEA1-4932-B1E2-488C52F76BE5}" srcOrd="0" destOrd="0" presId="urn:microsoft.com/office/officeart/2005/8/layout/hierarchy4"/>
    <dgm:cxn modelId="{B80B3B8D-EEE3-4C27-B686-8A423950DC4D}" type="presParOf" srcId="{24269181-BEA1-4932-B1E2-488C52F76BE5}" destId="{A65EE650-A2C3-4EB1-BCD9-4E4107CC8D26}" srcOrd="0" destOrd="0" presId="urn:microsoft.com/office/officeart/2005/8/layout/hierarchy4"/>
    <dgm:cxn modelId="{DEBA33C4-32CB-4949-9461-629976B96E41}" type="presParOf" srcId="{24269181-BEA1-4932-B1E2-488C52F76BE5}" destId="{7D27F918-1062-48EF-B5EC-BF6D8D53F8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FBE25-6532-49ED-887D-34C123B981E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45C590-F1C6-4D34-B1D5-ACFEFD1B1940}">
      <dgm:prSet phldrT="[Текст]"/>
      <dgm:spPr>
        <a:solidFill>
          <a:srgbClr val="FF0000">
            <a:alpha val="2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</a:t>
          </a:r>
          <a:r>
            <a:rPr lang="en-US" dirty="0" smtClean="0"/>
            <a:t>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0156B08-1DD1-4883-AA6B-4787610C46B6}" type="parTrans" cxnId="{DB9797A3-5A4C-401A-9E6C-7B50D70F9870}">
      <dgm:prSet/>
      <dgm:spPr/>
      <dgm:t>
        <a:bodyPr/>
        <a:lstStyle/>
        <a:p>
          <a:endParaRPr lang="ru-RU"/>
        </a:p>
      </dgm:t>
    </dgm:pt>
    <dgm:pt modelId="{38A407B1-6450-4CC7-98CD-77160381711E}" type="sibTrans" cxnId="{DB9797A3-5A4C-401A-9E6C-7B50D70F9870}">
      <dgm:prSet/>
      <dgm:spPr/>
      <dgm:t>
        <a:bodyPr/>
        <a:lstStyle/>
        <a:p>
          <a:endParaRPr lang="ru-RU"/>
        </a:p>
      </dgm:t>
    </dgm:pt>
    <dgm:pt modelId="{5AEF0F62-0196-418A-BDDC-19D5035C2D2F}">
      <dgm:prSet/>
      <dgm:spPr>
        <a:solidFill>
          <a:schemeClr val="accent1">
            <a:lumMod val="60000"/>
            <a:lumOff val="40000"/>
            <a:alpha val="3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Usage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6D050EB-7C69-4CA5-8C63-6C9DE6DC315D}" type="parTrans" cxnId="{E5EFEE90-D395-4BC0-A2D0-099D59FA6E12}">
      <dgm:prSet/>
      <dgm:spPr/>
      <dgm:t>
        <a:bodyPr/>
        <a:lstStyle/>
        <a:p>
          <a:endParaRPr lang="ru-RU"/>
        </a:p>
      </dgm:t>
    </dgm:pt>
    <dgm:pt modelId="{18FA7886-619F-4552-91B2-18A5E017C9F6}" type="sibTrans" cxnId="{E5EFEE90-D395-4BC0-A2D0-099D59FA6E12}">
      <dgm:prSet/>
      <dgm:spPr/>
      <dgm:t>
        <a:bodyPr/>
        <a:lstStyle/>
        <a:p>
          <a:endParaRPr lang="ru-RU"/>
        </a:p>
      </dgm:t>
    </dgm:pt>
    <dgm:pt modelId="{601F1344-C02D-47BB-AD2D-30E20A1594ED}">
      <dgm:prSet/>
      <dgm:spPr>
        <a:solidFill>
          <a:srgbClr val="FF0000">
            <a:alpha val="2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1996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EF2DF8B-AF49-403D-910C-4CD094C50483}" type="parTrans" cxnId="{93E32B9C-5DCE-46B3-BC66-ED520DA9019E}">
      <dgm:prSet/>
      <dgm:spPr/>
      <dgm:t>
        <a:bodyPr/>
        <a:lstStyle/>
        <a:p>
          <a:endParaRPr lang="ru-RU"/>
        </a:p>
      </dgm:t>
    </dgm:pt>
    <dgm:pt modelId="{CFE5E267-F48C-4087-8B75-E4C6E7E9911B}" type="sibTrans" cxnId="{93E32B9C-5DCE-46B3-BC66-ED520DA9019E}">
      <dgm:prSet/>
      <dgm:spPr/>
      <dgm:t>
        <a:bodyPr/>
        <a:lstStyle/>
        <a:p>
          <a:endParaRPr lang="ru-RU"/>
        </a:p>
      </dgm:t>
    </dgm:pt>
    <dgm:pt modelId="{8CDA1107-A712-4EB5-A94E-115A650A2082}">
      <dgm:prSet/>
      <dgm:spPr>
        <a:solidFill>
          <a:schemeClr val="accent1">
            <a:lumMod val="60000"/>
            <a:lumOff val="40000"/>
            <a:alpha val="3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Structure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98BF799-8CEB-4B7E-9251-CD9AA71A6F3F}" type="sibTrans" cxnId="{E68369C9-3D27-4FDB-8EAC-0C0992C3839D}">
      <dgm:prSet/>
      <dgm:spPr/>
      <dgm:t>
        <a:bodyPr/>
        <a:lstStyle/>
        <a:p>
          <a:endParaRPr lang="ru-RU"/>
        </a:p>
      </dgm:t>
    </dgm:pt>
    <dgm:pt modelId="{AAC778AB-7A99-41E5-9E83-1D4830A43654}" type="parTrans" cxnId="{E68369C9-3D27-4FDB-8EAC-0C0992C3839D}">
      <dgm:prSet/>
      <dgm:spPr/>
      <dgm:t>
        <a:bodyPr/>
        <a:lstStyle/>
        <a:p>
          <a:endParaRPr lang="ru-RU"/>
        </a:p>
      </dgm:t>
    </dgm:pt>
    <dgm:pt modelId="{7ED77EBB-FDA0-4087-807C-E48C8EFD5DB9}">
      <dgm:prSet/>
      <dgm:spPr>
        <a:solidFill>
          <a:schemeClr val="bg1">
            <a:lumMod val="65000"/>
            <a:alpha val="42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Usage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4BAFFD9-BD11-4C01-912E-B2206C85A48C}" type="sibTrans" cxnId="{B76E9B8B-9777-4A9E-A90E-C21A6EA2AF02}">
      <dgm:prSet/>
      <dgm:spPr/>
      <dgm:t>
        <a:bodyPr/>
        <a:lstStyle/>
        <a:p>
          <a:endParaRPr lang="ru-RU"/>
        </a:p>
      </dgm:t>
    </dgm:pt>
    <dgm:pt modelId="{214E42F5-EC01-4532-9198-83F685710353}" type="parTrans" cxnId="{B76E9B8B-9777-4A9E-A90E-C21A6EA2AF02}">
      <dgm:prSet/>
      <dgm:spPr/>
      <dgm:t>
        <a:bodyPr/>
        <a:lstStyle/>
        <a:p>
          <a:endParaRPr lang="ru-RU"/>
        </a:p>
      </dgm:t>
    </dgm:pt>
    <dgm:pt modelId="{B6779329-D944-427B-AD8C-A6B541C5CC2E}">
      <dgm:prSet/>
      <dgm:spPr>
        <a:solidFill>
          <a:schemeClr val="bg1">
            <a:lumMod val="65000"/>
            <a:alpha val="42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Content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0667B7E-9900-444E-93B0-211EF3B47885}" type="sibTrans" cxnId="{0F7FF51C-4E50-4CE6-85EC-8F55FD6B7772}">
      <dgm:prSet/>
      <dgm:spPr/>
      <dgm:t>
        <a:bodyPr/>
        <a:lstStyle/>
        <a:p>
          <a:endParaRPr lang="ru-RU"/>
        </a:p>
      </dgm:t>
    </dgm:pt>
    <dgm:pt modelId="{40AF1953-BCB8-4B12-BDA4-4D2EFF8903BA}" type="parTrans" cxnId="{0F7FF51C-4E50-4CE6-85EC-8F55FD6B7772}">
      <dgm:prSet/>
      <dgm:spPr/>
      <dgm:t>
        <a:bodyPr/>
        <a:lstStyle/>
        <a:p>
          <a:endParaRPr lang="ru-RU"/>
        </a:p>
      </dgm:t>
    </dgm:pt>
    <dgm:pt modelId="{E886230F-918D-475B-A78E-68DF905570C2}">
      <dgm:prSet custT="1"/>
      <dgm:spPr>
        <a:solidFill>
          <a:schemeClr val="accent1">
            <a:lumMod val="60000"/>
            <a:lumOff val="40000"/>
            <a:alpha val="30000"/>
          </a:schemeClr>
        </a:solidFill>
        <a:ln>
          <a:noFill/>
        </a:ln>
      </dgm:spPr>
      <dgm:t>
        <a:bodyPr/>
        <a:lstStyle/>
        <a:p>
          <a:r>
            <a:rPr lang="ru-RU" sz="5000" dirty="0" smtClean="0">
              <a:solidFill>
                <a:schemeClr val="tx1">
                  <a:lumMod val="95000"/>
                  <a:lumOff val="5000"/>
                </a:schemeClr>
              </a:solidFill>
            </a:rPr>
            <a:t>1999</a:t>
          </a:r>
          <a:endParaRPr lang="ru-RU" sz="5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B43542F-40D2-4C94-8C97-474387EBC68A}" type="sibTrans" cxnId="{5A96B74B-D03E-4910-BBA4-CE531C92419F}">
      <dgm:prSet/>
      <dgm:spPr/>
      <dgm:t>
        <a:bodyPr/>
        <a:lstStyle/>
        <a:p>
          <a:endParaRPr lang="ru-RU"/>
        </a:p>
      </dgm:t>
    </dgm:pt>
    <dgm:pt modelId="{BD394F2B-B32F-4B72-84C7-7DA7E0DB99EA}" type="parTrans" cxnId="{5A96B74B-D03E-4910-BBA4-CE531C92419F}">
      <dgm:prSet/>
      <dgm:spPr/>
      <dgm:t>
        <a:bodyPr/>
        <a:lstStyle/>
        <a:p>
          <a:endParaRPr lang="ru-RU"/>
        </a:p>
      </dgm:t>
    </dgm:pt>
    <dgm:pt modelId="{98B9B678-DF20-4B33-A2FF-B1C9DCBA1470}">
      <dgm:prSet custT="1"/>
      <dgm:spPr>
        <a:solidFill>
          <a:schemeClr val="bg1">
            <a:lumMod val="65000"/>
            <a:alpha val="42000"/>
          </a:schemeClr>
        </a:solidFill>
        <a:ln>
          <a:noFill/>
        </a:ln>
      </dgm:spPr>
      <dgm:t>
        <a:bodyPr/>
        <a:lstStyle/>
        <a:p>
          <a:r>
            <a:rPr lang="ru-RU" sz="5000" dirty="0" smtClean="0">
              <a:solidFill>
                <a:schemeClr val="tx1">
                  <a:lumMod val="95000"/>
                  <a:lumOff val="5000"/>
                </a:schemeClr>
              </a:solidFill>
            </a:rPr>
            <a:t>1997</a:t>
          </a:r>
          <a:endParaRPr lang="ru-RU" sz="5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FA464B0-E937-41A8-B515-F90E07E9357A}" type="sibTrans" cxnId="{F897B3FF-294B-42F7-AB3C-9483E19EFE80}">
      <dgm:prSet/>
      <dgm:spPr/>
      <dgm:t>
        <a:bodyPr/>
        <a:lstStyle/>
        <a:p>
          <a:endParaRPr lang="ru-RU"/>
        </a:p>
      </dgm:t>
    </dgm:pt>
    <dgm:pt modelId="{48785633-775C-44FB-A4B0-33BAB8145007}" type="parTrans" cxnId="{F897B3FF-294B-42F7-AB3C-9483E19EFE80}">
      <dgm:prSet/>
      <dgm:spPr/>
      <dgm:t>
        <a:bodyPr/>
        <a:lstStyle/>
        <a:p>
          <a:endParaRPr lang="ru-RU"/>
        </a:p>
      </dgm:t>
    </dgm:pt>
    <dgm:pt modelId="{DB7D0208-9D42-42D1-8CCF-E618F95B7C81}">
      <dgm:prSet/>
      <dgm:spPr>
        <a:solidFill>
          <a:schemeClr val="accent1">
            <a:lumMod val="60000"/>
            <a:lumOff val="40000"/>
            <a:alpha val="3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Web Content Mining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AA7A1F5-E0E5-47EB-9AE5-EC7C650A1C26}" type="sibTrans" cxnId="{44EDBDF2-9F7E-4D40-8CCC-2F559D711EF7}">
      <dgm:prSet/>
      <dgm:spPr/>
      <dgm:t>
        <a:bodyPr/>
        <a:lstStyle/>
        <a:p>
          <a:endParaRPr lang="ru-RU"/>
        </a:p>
      </dgm:t>
    </dgm:pt>
    <dgm:pt modelId="{CB4FBAB3-D7CE-495D-9480-C0DA9599D45E}" type="parTrans" cxnId="{44EDBDF2-9F7E-4D40-8CCC-2F559D711EF7}">
      <dgm:prSet/>
      <dgm:spPr/>
      <dgm:t>
        <a:bodyPr/>
        <a:lstStyle/>
        <a:p>
          <a:endParaRPr lang="ru-RU"/>
        </a:p>
      </dgm:t>
    </dgm:pt>
    <dgm:pt modelId="{2E4E5E8C-9866-40A1-A60A-B15D21413D7C}" type="pres">
      <dgm:prSet presAssocID="{3D2FBE25-6532-49ED-887D-34C123B981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FF5E674-B5B4-4A55-AAF9-8BE434A4E4DD}" type="pres">
      <dgm:prSet presAssocID="{601F1344-C02D-47BB-AD2D-30E20A1594ED}" presName="vertOne" presStyleCnt="0"/>
      <dgm:spPr/>
    </dgm:pt>
    <dgm:pt modelId="{FE270BB7-ADC0-4975-8A74-29D9D1F84178}" type="pres">
      <dgm:prSet presAssocID="{601F1344-C02D-47BB-AD2D-30E20A1594E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56E434-1D6E-4086-A48D-B431DD8FEFEC}" type="pres">
      <dgm:prSet presAssocID="{601F1344-C02D-47BB-AD2D-30E20A1594ED}" presName="parTransOne" presStyleCnt="0"/>
      <dgm:spPr/>
    </dgm:pt>
    <dgm:pt modelId="{93D4F016-472B-4799-9E08-912CFE8788A7}" type="pres">
      <dgm:prSet presAssocID="{601F1344-C02D-47BB-AD2D-30E20A1594ED}" presName="horzOne" presStyleCnt="0"/>
      <dgm:spPr/>
    </dgm:pt>
    <dgm:pt modelId="{AF8FDE52-7F2D-4707-9E43-77522E1DC195}" type="pres">
      <dgm:prSet presAssocID="{98B9B678-DF20-4B33-A2FF-B1C9DCBA1470}" presName="vertTwo" presStyleCnt="0"/>
      <dgm:spPr/>
    </dgm:pt>
    <dgm:pt modelId="{2FEF7D7E-35BB-416F-A211-A165C9AFB250}" type="pres">
      <dgm:prSet presAssocID="{98B9B678-DF20-4B33-A2FF-B1C9DCBA147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A7F2AA-018C-45C1-84E5-AD54F8CF712A}" type="pres">
      <dgm:prSet presAssocID="{98B9B678-DF20-4B33-A2FF-B1C9DCBA1470}" presName="parTransTwo" presStyleCnt="0"/>
      <dgm:spPr/>
    </dgm:pt>
    <dgm:pt modelId="{7EF29FE0-328A-4C03-BB27-70369989F344}" type="pres">
      <dgm:prSet presAssocID="{98B9B678-DF20-4B33-A2FF-B1C9DCBA1470}" presName="horzTwo" presStyleCnt="0"/>
      <dgm:spPr/>
    </dgm:pt>
    <dgm:pt modelId="{6AABC548-77F7-4D12-A857-3A2E96BA7822}" type="pres">
      <dgm:prSet presAssocID="{E886230F-918D-475B-A78E-68DF905570C2}" presName="vertThree" presStyleCnt="0"/>
      <dgm:spPr/>
    </dgm:pt>
    <dgm:pt modelId="{7497E54D-CC8A-4C43-A400-14E004B25E93}" type="pres">
      <dgm:prSet presAssocID="{E886230F-918D-475B-A78E-68DF905570C2}" presName="txThree" presStyleLbl="node3" presStyleIdx="0" presStyleCnt="4" custLinFactNeighborX="1023" custLinFactNeighborY="-1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5926DC-1626-4A2C-9C94-DFE17B0EDAEB}" type="pres">
      <dgm:prSet presAssocID="{E886230F-918D-475B-A78E-68DF905570C2}" presName="horzThree" presStyleCnt="0"/>
      <dgm:spPr/>
    </dgm:pt>
    <dgm:pt modelId="{86248620-050D-4D1F-9F56-B730796F713C}" type="pres">
      <dgm:prSet presAssocID="{CFE5E267-F48C-4087-8B75-E4C6E7E9911B}" presName="sibSpaceOne" presStyleCnt="0"/>
      <dgm:spPr/>
    </dgm:pt>
    <dgm:pt modelId="{21110B4C-6D4B-44E7-9C2C-1A89F0FE3354}" type="pres">
      <dgm:prSet presAssocID="{D345C590-F1C6-4D34-B1D5-ACFEFD1B1940}" presName="vertOne" presStyleCnt="0"/>
      <dgm:spPr/>
    </dgm:pt>
    <dgm:pt modelId="{89CBC6F6-2C22-496D-B18F-19D67EF5F5A0}" type="pres">
      <dgm:prSet presAssocID="{D345C590-F1C6-4D34-B1D5-ACFEFD1B1940}" presName="txOne" presStyleLbl="node0" presStyleIdx="1" presStyleCnt="2" custLinFactNeighborX="294" custLinFactNeighborY="258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4CA202-8AED-4EE8-AA4D-BCF1D107A309}" type="pres">
      <dgm:prSet presAssocID="{D345C590-F1C6-4D34-B1D5-ACFEFD1B1940}" presName="parTransOne" presStyleCnt="0"/>
      <dgm:spPr/>
    </dgm:pt>
    <dgm:pt modelId="{EC23D46A-428E-41E9-BAA9-C150F3A29E8D}" type="pres">
      <dgm:prSet presAssocID="{D345C590-F1C6-4D34-B1D5-ACFEFD1B1940}" presName="horzOne" presStyleCnt="0"/>
      <dgm:spPr/>
    </dgm:pt>
    <dgm:pt modelId="{2BC43DE6-0425-43D7-A216-3DE61243BDFF}" type="pres">
      <dgm:prSet presAssocID="{B6779329-D944-427B-AD8C-A6B541C5CC2E}" presName="vertTwo" presStyleCnt="0"/>
      <dgm:spPr/>
    </dgm:pt>
    <dgm:pt modelId="{B52FDE98-4193-4CD3-B250-069AF0FA1F34}" type="pres">
      <dgm:prSet presAssocID="{B6779329-D944-427B-AD8C-A6B541C5CC2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4F48CA-BB0F-456A-BD4E-F8A87E3649E7}" type="pres">
      <dgm:prSet presAssocID="{B6779329-D944-427B-AD8C-A6B541C5CC2E}" presName="parTransTwo" presStyleCnt="0"/>
      <dgm:spPr/>
    </dgm:pt>
    <dgm:pt modelId="{FE825DA0-45DE-44FA-AAA9-6AF8F7A2AD7A}" type="pres">
      <dgm:prSet presAssocID="{B6779329-D944-427B-AD8C-A6B541C5CC2E}" presName="horzTwo" presStyleCnt="0"/>
      <dgm:spPr/>
    </dgm:pt>
    <dgm:pt modelId="{4B7C2C42-EB4E-4CFC-A1A0-576A64FF516E}" type="pres">
      <dgm:prSet presAssocID="{DB7D0208-9D42-42D1-8CCF-E618F95B7C81}" presName="vertThree" presStyleCnt="0"/>
      <dgm:spPr/>
    </dgm:pt>
    <dgm:pt modelId="{F8AB34AA-D146-400C-B4E7-66E6C4801E71}" type="pres">
      <dgm:prSet presAssocID="{DB7D0208-9D42-42D1-8CCF-E618F95B7C81}" presName="txThree" presStyleLbl="node3" presStyleIdx="1" presStyleCnt="4" custLinFactNeighborX="1023" custLinFactNeighborY="-1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08446B-7815-4E73-99BB-F768D512275F}" type="pres">
      <dgm:prSet presAssocID="{DB7D0208-9D42-42D1-8CCF-E618F95B7C81}" presName="horzThree" presStyleCnt="0"/>
      <dgm:spPr/>
    </dgm:pt>
    <dgm:pt modelId="{7F270910-9A53-4B40-965A-0E55D06130AD}" type="pres">
      <dgm:prSet presAssocID="{FAA7A1F5-E0E5-47EB-9AE5-EC7C650A1C26}" presName="sibSpaceThree" presStyleCnt="0"/>
      <dgm:spPr/>
    </dgm:pt>
    <dgm:pt modelId="{EB30F25D-44A9-49E9-83F7-45253D110D12}" type="pres">
      <dgm:prSet presAssocID="{8CDA1107-A712-4EB5-A94E-115A650A2082}" presName="vertThree" presStyleCnt="0"/>
      <dgm:spPr/>
    </dgm:pt>
    <dgm:pt modelId="{F574B526-E7B3-4BA3-9249-793EBF1BDDA8}" type="pres">
      <dgm:prSet presAssocID="{8CDA1107-A712-4EB5-A94E-115A650A2082}" presName="txThree" presStyleLbl="node3" presStyleIdx="2" presStyleCnt="4" custLinFactNeighborX="1023" custLinFactNeighborY="-1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931144-7EC9-467E-8A49-34204A4A2770}" type="pres">
      <dgm:prSet presAssocID="{8CDA1107-A712-4EB5-A94E-115A650A2082}" presName="horzThree" presStyleCnt="0"/>
      <dgm:spPr/>
    </dgm:pt>
    <dgm:pt modelId="{93D5D88A-34B6-48EA-8B16-6410A39CCAEC}" type="pres">
      <dgm:prSet presAssocID="{F0667B7E-9900-444E-93B0-211EF3B47885}" presName="sibSpaceTwo" presStyleCnt="0"/>
      <dgm:spPr/>
    </dgm:pt>
    <dgm:pt modelId="{566F537A-2A0B-4676-8CCD-9AE4A77CD636}" type="pres">
      <dgm:prSet presAssocID="{7ED77EBB-FDA0-4087-807C-E48C8EFD5DB9}" presName="vertTwo" presStyleCnt="0"/>
      <dgm:spPr/>
    </dgm:pt>
    <dgm:pt modelId="{C3CBE472-7074-4E7C-8AA5-D2C844A66685}" type="pres">
      <dgm:prSet presAssocID="{7ED77EBB-FDA0-4087-807C-E48C8EFD5DB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80636-CC96-4F86-B980-0C2438753F13}" type="pres">
      <dgm:prSet presAssocID="{7ED77EBB-FDA0-4087-807C-E48C8EFD5DB9}" presName="parTransTwo" presStyleCnt="0"/>
      <dgm:spPr/>
    </dgm:pt>
    <dgm:pt modelId="{C614DC43-9448-4AC4-A2A1-1DC3902F8AF2}" type="pres">
      <dgm:prSet presAssocID="{7ED77EBB-FDA0-4087-807C-E48C8EFD5DB9}" presName="horzTwo" presStyleCnt="0"/>
      <dgm:spPr/>
    </dgm:pt>
    <dgm:pt modelId="{24269181-BEA1-4932-B1E2-488C52F76BE5}" type="pres">
      <dgm:prSet presAssocID="{5AEF0F62-0196-418A-BDDC-19D5035C2D2F}" presName="vertThree" presStyleCnt="0"/>
      <dgm:spPr/>
    </dgm:pt>
    <dgm:pt modelId="{A65EE650-A2C3-4EB1-BCD9-4E4107CC8D26}" type="pres">
      <dgm:prSet presAssocID="{5AEF0F62-0196-418A-BDDC-19D5035C2D2F}" presName="txThree" presStyleLbl="node3" presStyleIdx="3" presStyleCnt="4" custLinFactNeighborX="1023" custLinFactNeighborY="-1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27F918-1062-48EF-B5EC-BF6D8D53F865}" type="pres">
      <dgm:prSet presAssocID="{5AEF0F62-0196-418A-BDDC-19D5035C2D2F}" presName="horzThree" presStyleCnt="0"/>
      <dgm:spPr/>
    </dgm:pt>
  </dgm:ptLst>
  <dgm:cxnLst>
    <dgm:cxn modelId="{DB9797A3-5A4C-401A-9E6C-7B50D70F9870}" srcId="{3D2FBE25-6532-49ED-887D-34C123B981ED}" destId="{D345C590-F1C6-4D34-B1D5-ACFEFD1B1940}" srcOrd="1" destOrd="0" parTransId="{10156B08-1DD1-4883-AA6B-4787610C46B6}" sibTransId="{38A407B1-6450-4CC7-98CD-77160381711E}"/>
    <dgm:cxn modelId="{E5EFEE90-D395-4BC0-A2D0-099D59FA6E12}" srcId="{7ED77EBB-FDA0-4087-807C-E48C8EFD5DB9}" destId="{5AEF0F62-0196-418A-BDDC-19D5035C2D2F}" srcOrd="0" destOrd="0" parTransId="{86D050EB-7C69-4CA5-8C63-6C9DE6DC315D}" sibTransId="{18FA7886-619F-4552-91B2-18A5E017C9F6}"/>
    <dgm:cxn modelId="{B9759E2A-E3C2-404D-9A3A-8148B01875BC}" type="presOf" srcId="{8CDA1107-A712-4EB5-A94E-115A650A2082}" destId="{F574B526-E7B3-4BA3-9249-793EBF1BDDA8}" srcOrd="0" destOrd="0" presId="urn:microsoft.com/office/officeart/2005/8/layout/hierarchy4"/>
    <dgm:cxn modelId="{0F7FF51C-4E50-4CE6-85EC-8F55FD6B7772}" srcId="{D345C590-F1C6-4D34-B1D5-ACFEFD1B1940}" destId="{B6779329-D944-427B-AD8C-A6B541C5CC2E}" srcOrd="0" destOrd="0" parTransId="{40AF1953-BCB8-4B12-BDA4-4D2EFF8903BA}" sibTransId="{F0667B7E-9900-444E-93B0-211EF3B47885}"/>
    <dgm:cxn modelId="{87277DC5-7996-4566-8096-3A49F4CD3989}" type="presOf" srcId="{D345C590-F1C6-4D34-B1D5-ACFEFD1B1940}" destId="{89CBC6F6-2C22-496D-B18F-19D67EF5F5A0}" srcOrd="0" destOrd="0" presId="urn:microsoft.com/office/officeart/2005/8/layout/hierarchy4"/>
    <dgm:cxn modelId="{44EDBDF2-9F7E-4D40-8CCC-2F559D711EF7}" srcId="{B6779329-D944-427B-AD8C-A6B541C5CC2E}" destId="{DB7D0208-9D42-42D1-8CCF-E618F95B7C81}" srcOrd="0" destOrd="0" parTransId="{CB4FBAB3-D7CE-495D-9480-C0DA9599D45E}" sibTransId="{FAA7A1F5-E0E5-47EB-9AE5-EC7C650A1C26}"/>
    <dgm:cxn modelId="{CCA80CAF-007D-4FE2-94F5-A0C049A2EA13}" type="presOf" srcId="{E886230F-918D-475B-A78E-68DF905570C2}" destId="{7497E54D-CC8A-4C43-A400-14E004B25E93}" srcOrd="0" destOrd="0" presId="urn:microsoft.com/office/officeart/2005/8/layout/hierarchy4"/>
    <dgm:cxn modelId="{7CDB143A-46DC-4F90-83D3-E2359837DD79}" type="presOf" srcId="{B6779329-D944-427B-AD8C-A6B541C5CC2E}" destId="{B52FDE98-4193-4CD3-B250-069AF0FA1F34}" srcOrd="0" destOrd="0" presId="urn:microsoft.com/office/officeart/2005/8/layout/hierarchy4"/>
    <dgm:cxn modelId="{BB94BAC9-69A7-4A59-9176-00AFACB9B0D4}" type="presOf" srcId="{98B9B678-DF20-4B33-A2FF-B1C9DCBA1470}" destId="{2FEF7D7E-35BB-416F-A211-A165C9AFB250}" srcOrd="0" destOrd="0" presId="urn:microsoft.com/office/officeart/2005/8/layout/hierarchy4"/>
    <dgm:cxn modelId="{5E5566AB-A884-46B9-8653-8475D2A36055}" type="presOf" srcId="{7ED77EBB-FDA0-4087-807C-E48C8EFD5DB9}" destId="{C3CBE472-7074-4E7C-8AA5-D2C844A66685}" srcOrd="0" destOrd="0" presId="urn:microsoft.com/office/officeart/2005/8/layout/hierarchy4"/>
    <dgm:cxn modelId="{1803F995-6E69-4C7A-8264-36A344988136}" type="presOf" srcId="{5AEF0F62-0196-418A-BDDC-19D5035C2D2F}" destId="{A65EE650-A2C3-4EB1-BCD9-4E4107CC8D26}" srcOrd="0" destOrd="0" presId="urn:microsoft.com/office/officeart/2005/8/layout/hierarchy4"/>
    <dgm:cxn modelId="{64973334-780F-47AA-95F1-28DABE883F41}" type="presOf" srcId="{601F1344-C02D-47BB-AD2D-30E20A1594ED}" destId="{FE270BB7-ADC0-4975-8A74-29D9D1F84178}" srcOrd="0" destOrd="0" presId="urn:microsoft.com/office/officeart/2005/8/layout/hierarchy4"/>
    <dgm:cxn modelId="{5A96B74B-D03E-4910-BBA4-CE531C92419F}" srcId="{98B9B678-DF20-4B33-A2FF-B1C9DCBA1470}" destId="{E886230F-918D-475B-A78E-68DF905570C2}" srcOrd="0" destOrd="0" parTransId="{BD394F2B-B32F-4B72-84C7-7DA7E0DB99EA}" sibTransId="{9B43542F-40D2-4C94-8C97-474387EBC68A}"/>
    <dgm:cxn modelId="{D0253056-184E-4FAD-B322-E2E0B05B1717}" type="presOf" srcId="{3D2FBE25-6532-49ED-887D-34C123B981ED}" destId="{2E4E5E8C-9866-40A1-A60A-B15D21413D7C}" srcOrd="0" destOrd="0" presId="urn:microsoft.com/office/officeart/2005/8/layout/hierarchy4"/>
    <dgm:cxn modelId="{E68369C9-3D27-4FDB-8EAC-0C0992C3839D}" srcId="{B6779329-D944-427B-AD8C-A6B541C5CC2E}" destId="{8CDA1107-A712-4EB5-A94E-115A650A2082}" srcOrd="1" destOrd="0" parTransId="{AAC778AB-7A99-41E5-9E83-1D4830A43654}" sibTransId="{C98BF799-8CEB-4B7E-9251-CD9AA71A6F3F}"/>
    <dgm:cxn modelId="{93E32B9C-5DCE-46B3-BC66-ED520DA9019E}" srcId="{3D2FBE25-6532-49ED-887D-34C123B981ED}" destId="{601F1344-C02D-47BB-AD2D-30E20A1594ED}" srcOrd="0" destOrd="0" parTransId="{AEF2DF8B-AF49-403D-910C-4CD094C50483}" sibTransId="{CFE5E267-F48C-4087-8B75-E4C6E7E9911B}"/>
    <dgm:cxn modelId="{B76E9B8B-9777-4A9E-A90E-C21A6EA2AF02}" srcId="{D345C590-F1C6-4D34-B1D5-ACFEFD1B1940}" destId="{7ED77EBB-FDA0-4087-807C-E48C8EFD5DB9}" srcOrd="1" destOrd="0" parTransId="{214E42F5-EC01-4532-9198-83F685710353}" sibTransId="{B4BAFFD9-BD11-4C01-912E-B2206C85A48C}"/>
    <dgm:cxn modelId="{F897B3FF-294B-42F7-AB3C-9483E19EFE80}" srcId="{601F1344-C02D-47BB-AD2D-30E20A1594ED}" destId="{98B9B678-DF20-4B33-A2FF-B1C9DCBA1470}" srcOrd="0" destOrd="0" parTransId="{48785633-775C-44FB-A4B0-33BAB8145007}" sibTransId="{6FA464B0-E937-41A8-B515-F90E07E9357A}"/>
    <dgm:cxn modelId="{B7092B4C-89D9-493B-8ABD-A23C99D20938}" type="presOf" srcId="{DB7D0208-9D42-42D1-8CCF-E618F95B7C81}" destId="{F8AB34AA-D146-400C-B4E7-66E6C4801E71}" srcOrd="0" destOrd="0" presId="urn:microsoft.com/office/officeart/2005/8/layout/hierarchy4"/>
    <dgm:cxn modelId="{0035B983-9455-46E1-ACE5-EDC281F7563F}" type="presParOf" srcId="{2E4E5E8C-9866-40A1-A60A-B15D21413D7C}" destId="{7FF5E674-B5B4-4A55-AAF9-8BE434A4E4DD}" srcOrd="0" destOrd="0" presId="urn:microsoft.com/office/officeart/2005/8/layout/hierarchy4"/>
    <dgm:cxn modelId="{EA5DCE90-E1FC-4F38-80BA-3E6ED9A3839B}" type="presParOf" srcId="{7FF5E674-B5B4-4A55-AAF9-8BE434A4E4DD}" destId="{FE270BB7-ADC0-4975-8A74-29D9D1F84178}" srcOrd="0" destOrd="0" presId="urn:microsoft.com/office/officeart/2005/8/layout/hierarchy4"/>
    <dgm:cxn modelId="{FAC545CA-95B2-4D90-A1A0-29FDCC7452D1}" type="presParOf" srcId="{7FF5E674-B5B4-4A55-AAF9-8BE434A4E4DD}" destId="{ED56E434-1D6E-4086-A48D-B431DD8FEFEC}" srcOrd="1" destOrd="0" presId="urn:microsoft.com/office/officeart/2005/8/layout/hierarchy4"/>
    <dgm:cxn modelId="{1A00BC2A-4024-45EE-9CC6-FF764F3432FB}" type="presParOf" srcId="{7FF5E674-B5B4-4A55-AAF9-8BE434A4E4DD}" destId="{93D4F016-472B-4799-9E08-912CFE8788A7}" srcOrd="2" destOrd="0" presId="urn:microsoft.com/office/officeart/2005/8/layout/hierarchy4"/>
    <dgm:cxn modelId="{807B525A-2403-4597-BCEE-2EAEBA72B4B0}" type="presParOf" srcId="{93D4F016-472B-4799-9E08-912CFE8788A7}" destId="{AF8FDE52-7F2D-4707-9E43-77522E1DC195}" srcOrd="0" destOrd="0" presId="urn:microsoft.com/office/officeart/2005/8/layout/hierarchy4"/>
    <dgm:cxn modelId="{60AD3EEF-7EE0-40AC-A6F1-29AB91FB77A8}" type="presParOf" srcId="{AF8FDE52-7F2D-4707-9E43-77522E1DC195}" destId="{2FEF7D7E-35BB-416F-A211-A165C9AFB250}" srcOrd="0" destOrd="0" presId="urn:microsoft.com/office/officeart/2005/8/layout/hierarchy4"/>
    <dgm:cxn modelId="{528B51A9-77EF-4ED7-B4E0-F62E5B545CF0}" type="presParOf" srcId="{AF8FDE52-7F2D-4707-9E43-77522E1DC195}" destId="{DEA7F2AA-018C-45C1-84E5-AD54F8CF712A}" srcOrd="1" destOrd="0" presId="urn:microsoft.com/office/officeart/2005/8/layout/hierarchy4"/>
    <dgm:cxn modelId="{C0A844D0-5EF2-4D74-B780-B9D083851ECA}" type="presParOf" srcId="{AF8FDE52-7F2D-4707-9E43-77522E1DC195}" destId="{7EF29FE0-328A-4C03-BB27-70369989F344}" srcOrd="2" destOrd="0" presId="urn:microsoft.com/office/officeart/2005/8/layout/hierarchy4"/>
    <dgm:cxn modelId="{91D4EB20-9DE2-4C8F-8EC1-EA1B4FAFD398}" type="presParOf" srcId="{7EF29FE0-328A-4C03-BB27-70369989F344}" destId="{6AABC548-77F7-4D12-A857-3A2E96BA7822}" srcOrd="0" destOrd="0" presId="urn:microsoft.com/office/officeart/2005/8/layout/hierarchy4"/>
    <dgm:cxn modelId="{6231D04F-7885-4FCB-81D7-2C457F3036AF}" type="presParOf" srcId="{6AABC548-77F7-4D12-A857-3A2E96BA7822}" destId="{7497E54D-CC8A-4C43-A400-14E004B25E93}" srcOrd="0" destOrd="0" presId="urn:microsoft.com/office/officeart/2005/8/layout/hierarchy4"/>
    <dgm:cxn modelId="{2AB98596-AFE3-4C24-A29B-04FEAF47BB19}" type="presParOf" srcId="{6AABC548-77F7-4D12-A857-3A2E96BA7822}" destId="{BC5926DC-1626-4A2C-9C94-DFE17B0EDAEB}" srcOrd="1" destOrd="0" presId="urn:microsoft.com/office/officeart/2005/8/layout/hierarchy4"/>
    <dgm:cxn modelId="{CB951103-4075-4A93-98BF-3FF4F8524F90}" type="presParOf" srcId="{2E4E5E8C-9866-40A1-A60A-B15D21413D7C}" destId="{86248620-050D-4D1F-9F56-B730796F713C}" srcOrd="1" destOrd="0" presId="urn:microsoft.com/office/officeart/2005/8/layout/hierarchy4"/>
    <dgm:cxn modelId="{E5419534-6BA7-46CD-A09B-9B996A58A98D}" type="presParOf" srcId="{2E4E5E8C-9866-40A1-A60A-B15D21413D7C}" destId="{21110B4C-6D4B-44E7-9C2C-1A89F0FE3354}" srcOrd="2" destOrd="0" presId="urn:microsoft.com/office/officeart/2005/8/layout/hierarchy4"/>
    <dgm:cxn modelId="{2817F366-73FC-4FE4-AE8B-9C382A571844}" type="presParOf" srcId="{21110B4C-6D4B-44E7-9C2C-1A89F0FE3354}" destId="{89CBC6F6-2C22-496D-B18F-19D67EF5F5A0}" srcOrd="0" destOrd="0" presId="urn:microsoft.com/office/officeart/2005/8/layout/hierarchy4"/>
    <dgm:cxn modelId="{F13992EA-9B5F-44C1-B4F1-A4430B2A6E31}" type="presParOf" srcId="{21110B4C-6D4B-44E7-9C2C-1A89F0FE3354}" destId="{B04CA202-8AED-4EE8-AA4D-BCF1D107A309}" srcOrd="1" destOrd="0" presId="urn:microsoft.com/office/officeart/2005/8/layout/hierarchy4"/>
    <dgm:cxn modelId="{EE58982B-B242-4E97-BD92-16C566878CBF}" type="presParOf" srcId="{21110B4C-6D4B-44E7-9C2C-1A89F0FE3354}" destId="{EC23D46A-428E-41E9-BAA9-C150F3A29E8D}" srcOrd="2" destOrd="0" presId="urn:microsoft.com/office/officeart/2005/8/layout/hierarchy4"/>
    <dgm:cxn modelId="{50D88C1F-1C72-431E-AF5E-AA1D483924D2}" type="presParOf" srcId="{EC23D46A-428E-41E9-BAA9-C150F3A29E8D}" destId="{2BC43DE6-0425-43D7-A216-3DE61243BDFF}" srcOrd="0" destOrd="0" presId="urn:microsoft.com/office/officeart/2005/8/layout/hierarchy4"/>
    <dgm:cxn modelId="{FC4F1F0A-EBB3-499B-BDE2-646625F2B0D9}" type="presParOf" srcId="{2BC43DE6-0425-43D7-A216-3DE61243BDFF}" destId="{B52FDE98-4193-4CD3-B250-069AF0FA1F34}" srcOrd="0" destOrd="0" presId="urn:microsoft.com/office/officeart/2005/8/layout/hierarchy4"/>
    <dgm:cxn modelId="{9AF73C43-39AA-40EE-A126-542AD0BFB9AE}" type="presParOf" srcId="{2BC43DE6-0425-43D7-A216-3DE61243BDFF}" destId="{DD4F48CA-BB0F-456A-BD4E-F8A87E3649E7}" srcOrd="1" destOrd="0" presId="urn:microsoft.com/office/officeart/2005/8/layout/hierarchy4"/>
    <dgm:cxn modelId="{36F20A8B-FE0C-410E-927A-CB94FE52ED98}" type="presParOf" srcId="{2BC43DE6-0425-43D7-A216-3DE61243BDFF}" destId="{FE825DA0-45DE-44FA-AAA9-6AF8F7A2AD7A}" srcOrd="2" destOrd="0" presId="urn:microsoft.com/office/officeart/2005/8/layout/hierarchy4"/>
    <dgm:cxn modelId="{F6B1160C-C045-4F78-BCC4-7F4CC752CD16}" type="presParOf" srcId="{FE825DA0-45DE-44FA-AAA9-6AF8F7A2AD7A}" destId="{4B7C2C42-EB4E-4CFC-A1A0-576A64FF516E}" srcOrd="0" destOrd="0" presId="urn:microsoft.com/office/officeart/2005/8/layout/hierarchy4"/>
    <dgm:cxn modelId="{B35896C8-049B-465F-9A22-CBCB32200DC2}" type="presParOf" srcId="{4B7C2C42-EB4E-4CFC-A1A0-576A64FF516E}" destId="{F8AB34AA-D146-400C-B4E7-66E6C4801E71}" srcOrd="0" destOrd="0" presId="urn:microsoft.com/office/officeart/2005/8/layout/hierarchy4"/>
    <dgm:cxn modelId="{3663AF91-8FB7-4CE2-874D-B4DBACCD508B}" type="presParOf" srcId="{4B7C2C42-EB4E-4CFC-A1A0-576A64FF516E}" destId="{B708446B-7815-4E73-99BB-F768D512275F}" srcOrd="1" destOrd="0" presId="urn:microsoft.com/office/officeart/2005/8/layout/hierarchy4"/>
    <dgm:cxn modelId="{5A2F4EE2-0A22-4955-9E1F-56F45CD39A77}" type="presParOf" srcId="{FE825DA0-45DE-44FA-AAA9-6AF8F7A2AD7A}" destId="{7F270910-9A53-4B40-965A-0E55D06130AD}" srcOrd="1" destOrd="0" presId="urn:microsoft.com/office/officeart/2005/8/layout/hierarchy4"/>
    <dgm:cxn modelId="{078EF18D-FCAC-4054-B3F7-E28478D90821}" type="presParOf" srcId="{FE825DA0-45DE-44FA-AAA9-6AF8F7A2AD7A}" destId="{EB30F25D-44A9-49E9-83F7-45253D110D12}" srcOrd="2" destOrd="0" presId="urn:microsoft.com/office/officeart/2005/8/layout/hierarchy4"/>
    <dgm:cxn modelId="{E0EB3151-9E23-4444-9B05-CE8FB3EFAA2C}" type="presParOf" srcId="{EB30F25D-44A9-49E9-83F7-45253D110D12}" destId="{F574B526-E7B3-4BA3-9249-793EBF1BDDA8}" srcOrd="0" destOrd="0" presId="urn:microsoft.com/office/officeart/2005/8/layout/hierarchy4"/>
    <dgm:cxn modelId="{28E0E488-BE97-422A-BE6C-1CF99930E079}" type="presParOf" srcId="{EB30F25D-44A9-49E9-83F7-45253D110D12}" destId="{D9931144-7EC9-467E-8A49-34204A4A2770}" srcOrd="1" destOrd="0" presId="urn:microsoft.com/office/officeart/2005/8/layout/hierarchy4"/>
    <dgm:cxn modelId="{D6C9AAF3-2DC7-4214-8C4D-B1BA25721015}" type="presParOf" srcId="{EC23D46A-428E-41E9-BAA9-C150F3A29E8D}" destId="{93D5D88A-34B6-48EA-8B16-6410A39CCAEC}" srcOrd="1" destOrd="0" presId="urn:microsoft.com/office/officeart/2005/8/layout/hierarchy4"/>
    <dgm:cxn modelId="{36F7649C-2BC8-4B94-B126-FCF4E3E59FAC}" type="presParOf" srcId="{EC23D46A-428E-41E9-BAA9-C150F3A29E8D}" destId="{566F537A-2A0B-4676-8CCD-9AE4A77CD636}" srcOrd="2" destOrd="0" presId="urn:microsoft.com/office/officeart/2005/8/layout/hierarchy4"/>
    <dgm:cxn modelId="{E31F8F2D-58C0-4EE3-A815-461155C08E52}" type="presParOf" srcId="{566F537A-2A0B-4676-8CCD-9AE4A77CD636}" destId="{C3CBE472-7074-4E7C-8AA5-D2C844A66685}" srcOrd="0" destOrd="0" presId="urn:microsoft.com/office/officeart/2005/8/layout/hierarchy4"/>
    <dgm:cxn modelId="{2D5ABC76-EFA8-4C53-8562-F624ABF7126C}" type="presParOf" srcId="{566F537A-2A0B-4676-8CCD-9AE4A77CD636}" destId="{35180636-CC96-4F86-B980-0C2438753F13}" srcOrd="1" destOrd="0" presId="urn:microsoft.com/office/officeart/2005/8/layout/hierarchy4"/>
    <dgm:cxn modelId="{14940027-C85D-4B93-A27B-6C00FE7FAAF8}" type="presParOf" srcId="{566F537A-2A0B-4676-8CCD-9AE4A77CD636}" destId="{C614DC43-9448-4AC4-A2A1-1DC3902F8AF2}" srcOrd="2" destOrd="0" presId="urn:microsoft.com/office/officeart/2005/8/layout/hierarchy4"/>
    <dgm:cxn modelId="{2723814D-CC60-435C-9B63-F7A5F2233FCB}" type="presParOf" srcId="{C614DC43-9448-4AC4-A2A1-1DC3902F8AF2}" destId="{24269181-BEA1-4932-B1E2-488C52F76BE5}" srcOrd="0" destOrd="0" presId="urn:microsoft.com/office/officeart/2005/8/layout/hierarchy4"/>
    <dgm:cxn modelId="{68D08E96-729C-4EB2-A21D-DC48DC482903}" type="presParOf" srcId="{24269181-BEA1-4932-B1E2-488C52F76BE5}" destId="{A65EE650-A2C3-4EB1-BCD9-4E4107CC8D26}" srcOrd="0" destOrd="0" presId="urn:microsoft.com/office/officeart/2005/8/layout/hierarchy4"/>
    <dgm:cxn modelId="{D09DB72F-9535-405F-98B6-33BD1E3CE432}" type="presParOf" srcId="{24269181-BEA1-4932-B1E2-488C52F76BE5}" destId="{7D27F918-1062-48EF-B5EC-BF6D8D53F8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9EABE-6B05-4F3B-8AD2-49D5C6CECF7F}" type="doc">
      <dgm:prSet loTypeId="urn:microsoft.com/office/officeart/2005/8/layout/h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BD7C76AF-15A2-48DE-A9B7-E913B52B11B6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Web Usage Mining</a:t>
          </a:r>
          <a:endParaRPr lang="ru-RU" dirty="0"/>
        </a:p>
      </dgm:t>
    </dgm:pt>
    <dgm:pt modelId="{E26E86FC-D0F9-4458-8680-334E40164966}" type="parTrans" cxnId="{BEF40F3F-60F0-4DCB-8D84-BE0D1617DE74}">
      <dgm:prSet/>
      <dgm:spPr/>
      <dgm:t>
        <a:bodyPr/>
        <a:lstStyle/>
        <a:p>
          <a:endParaRPr lang="ru-RU"/>
        </a:p>
      </dgm:t>
    </dgm:pt>
    <dgm:pt modelId="{2B1E960E-C5AC-4514-841E-3AD5C1EEF665}" type="sibTrans" cxnId="{BEF40F3F-60F0-4DCB-8D84-BE0D1617DE74}">
      <dgm:prSet/>
      <dgm:spPr/>
      <dgm:t>
        <a:bodyPr/>
        <a:lstStyle/>
        <a:p>
          <a:endParaRPr lang="ru-RU"/>
        </a:p>
      </dgm:t>
    </dgm:pt>
    <dgm:pt modelId="{E16F0A98-DA47-4D93-84D9-E3AA7D1FA95D}">
      <dgm:prSet phldrT="[Текст]"/>
      <dgm:spPr/>
      <dgm:t>
        <a:bodyPr/>
        <a:lstStyle/>
        <a:p>
          <a:r>
            <a:rPr lang="ru-RU" dirty="0" smtClean="0"/>
            <a:t> </a:t>
          </a:r>
          <a:r>
            <a:rPr lang="ru-RU" dirty="0" err="1" smtClean="0"/>
            <a:t>Логи</a:t>
          </a:r>
          <a:r>
            <a:rPr lang="ru-RU" dirty="0" smtClean="0"/>
            <a:t> </a:t>
          </a:r>
          <a:r>
            <a:rPr lang="ru-RU" dirty="0" err="1" smtClean="0"/>
            <a:t>веб-серверов</a:t>
          </a:r>
          <a:r>
            <a:rPr lang="en-US" dirty="0" smtClean="0"/>
            <a:t>;</a:t>
          </a:r>
          <a:endParaRPr lang="ru-RU" dirty="0"/>
        </a:p>
      </dgm:t>
    </dgm:pt>
    <dgm:pt modelId="{70CA9F3F-9898-4F54-AD27-050FF0207172}" type="parTrans" cxnId="{8463CCB1-6C7D-4E7C-BF1F-7213EB6D445A}">
      <dgm:prSet/>
      <dgm:spPr/>
      <dgm:t>
        <a:bodyPr/>
        <a:lstStyle/>
        <a:p>
          <a:endParaRPr lang="ru-RU"/>
        </a:p>
      </dgm:t>
    </dgm:pt>
    <dgm:pt modelId="{C725FB4A-8D8E-4E82-9833-951E9FE19268}" type="sibTrans" cxnId="{8463CCB1-6C7D-4E7C-BF1F-7213EB6D445A}">
      <dgm:prSet/>
      <dgm:spPr/>
      <dgm:t>
        <a:bodyPr/>
        <a:lstStyle/>
        <a:p>
          <a:endParaRPr lang="ru-RU"/>
        </a:p>
      </dgm:t>
    </dgm:pt>
    <dgm:pt modelId="{15108A13-A27F-4EE5-8F8A-9E71C309AB4A}">
      <dgm:prSet phldrT="[Текст]"/>
      <dgm:spPr/>
      <dgm:t>
        <a:bodyPr/>
        <a:lstStyle/>
        <a:p>
          <a:r>
            <a:rPr lang="ru-RU" dirty="0" smtClean="0"/>
            <a:t>Предпочтений посетителей</a:t>
          </a:r>
          <a:r>
            <a:rPr lang="en-US" dirty="0" smtClean="0"/>
            <a:t>.</a:t>
          </a:r>
          <a:endParaRPr lang="ru-RU" dirty="0"/>
        </a:p>
      </dgm:t>
    </dgm:pt>
    <dgm:pt modelId="{500E5F5C-97A6-4A48-A225-EE3639117948}" type="parTrans" cxnId="{D88D051C-8E06-47AF-8FBA-1B3B217EE9BA}">
      <dgm:prSet/>
      <dgm:spPr/>
      <dgm:t>
        <a:bodyPr/>
        <a:lstStyle/>
        <a:p>
          <a:endParaRPr lang="ru-RU"/>
        </a:p>
      </dgm:t>
    </dgm:pt>
    <dgm:pt modelId="{B7C3A562-BEC3-41A5-919A-B9FF9E2F921C}" type="sibTrans" cxnId="{D88D051C-8E06-47AF-8FBA-1B3B217EE9BA}">
      <dgm:prSet/>
      <dgm:spPr/>
      <dgm:t>
        <a:bodyPr/>
        <a:lstStyle/>
        <a:p>
          <a:endParaRPr lang="ru-RU"/>
        </a:p>
      </dgm:t>
    </dgm:pt>
    <dgm:pt modelId="{9C43DE61-F23E-40A6-B8EA-72BEA30BD619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Web Structure Mining </a:t>
          </a:r>
          <a:endParaRPr lang="ru-RU" dirty="0"/>
        </a:p>
      </dgm:t>
    </dgm:pt>
    <dgm:pt modelId="{4D8462C2-849E-4906-93AD-70460806FA0D}" type="parTrans" cxnId="{5FE09279-14C9-40C7-947A-976A959A8C84}">
      <dgm:prSet/>
      <dgm:spPr/>
      <dgm:t>
        <a:bodyPr/>
        <a:lstStyle/>
        <a:p>
          <a:endParaRPr lang="ru-RU"/>
        </a:p>
      </dgm:t>
    </dgm:pt>
    <dgm:pt modelId="{34932744-A663-4E47-8210-9C5393AA91CF}" type="sibTrans" cxnId="{5FE09279-14C9-40C7-947A-976A959A8C84}">
      <dgm:prSet/>
      <dgm:spPr/>
      <dgm:t>
        <a:bodyPr/>
        <a:lstStyle/>
        <a:p>
          <a:endParaRPr lang="ru-RU"/>
        </a:p>
      </dgm:t>
    </dgm:pt>
    <dgm:pt modelId="{225824ED-8914-4DF7-8F0A-C780373610D0}">
      <dgm:prSet phldrT="[Текст]"/>
      <dgm:spPr/>
      <dgm:t>
        <a:bodyPr/>
        <a:lstStyle/>
        <a:p>
          <a:r>
            <a:rPr lang="ru-RU" dirty="0" smtClean="0"/>
            <a:t>Ссылки</a:t>
          </a:r>
          <a:endParaRPr lang="ru-RU" dirty="0"/>
        </a:p>
      </dgm:t>
    </dgm:pt>
    <dgm:pt modelId="{23E0BDAF-1C91-49C1-9535-92D2DFC76F7F}" type="parTrans" cxnId="{FE93ACDE-DD16-40B5-BE3B-BB8009A16150}">
      <dgm:prSet/>
      <dgm:spPr/>
      <dgm:t>
        <a:bodyPr/>
        <a:lstStyle/>
        <a:p>
          <a:endParaRPr lang="ru-RU"/>
        </a:p>
      </dgm:t>
    </dgm:pt>
    <dgm:pt modelId="{7ABFF8F5-A9F0-4CCD-8B26-4E492E80B518}" type="sibTrans" cxnId="{FE93ACDE-DD16-40B5-BE3B-BB8009A16150}">
      <dgm:prSet/>
      <dgm:spPr/>
      <dgm:t>
        <a:bodyPr/>
        <a:lstStyle/>
        <a:p>
          <a:endParaRPr lang="ru-RU"/>
        </a:p>
      </dgm:t>
    </dgm:pt>
    <dgm:pt modelId="{F760301E-002B-427E-8DF3-DA4041CEA70F}">
      <dgm:prSet phldrT="[Текст]"/>
      <dgm:spPr/>
      <dgm:t>
        <a:bodyPr/>
        <a:lstStyle/>
        <a:p>
          <a:r>
            <a:rPr lang="ru-RU" dirty="0" smtClean="0"/>
            <a:t>Взаимосвязь между страницами</a:t>
          </a:r>
          <a:endParaRPr lang="ru-RU" dirty="0"/>
        </a:p>
      </dgm:t>
    </dgm:pt>
    <dgm:pt modelId="{9871DAB9-FECE-4CF5-9AAC-78C3D86C3336}" type="parTrans" cxnId="{A521AFDB-020F-4F31-9F2B-3B9A3AE23F24}">
      <dgm:prSet/>
      <dgm:spPr/>
      <dgm:t>
        <a:bodyPr/>
        <a:lstStyle/>
        <a:p>
          <a:endParaRPr lang="ru-RU"/>
        </a:p>
      </dgm:t>
    </dgm:pt>
    <dgm:pt modelId="{72CE6EAF-EBD4-4CCC-A90B-975B7F27B6F4}" type="sibTrans" cxnId="{A521AFDB-020F-4F31-9F2B-3B9A3AE23F24}">
      <dgm:prSet/>
      <dgm:spPr/>
      <dgm:t>
        <a:bodyPr/>
        <a:lstStyle/>
        <a:p>
          <a:endParaRPr lang="ru-RU"/>
        </a:p>
      </dgm:t>
    </dgm:pt>
    <dgm:pt modelId="{7E947AA7-0918-4962-8D78-4417089D0241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Web Content Mining</a:t>
          </a:r>
          <a:endParaRPr lang="ru-RU" dirty="0"/>
        </a:p>
      </dgm:t>
    </dgm:pt>
    <dgm:pt modelId="{0C7CD743-0372-47A9-B15B-5BE9FC015F10}" type="parTrans" cxnId="{C58F3C1F-A183-48AD-BD41-4D408C8C0FD2}">
      <dgm:prSet/>
      <dgm:spPr/>
      <dgm:t>
        <a:bodyPr/>
        <a:lstStyle/>
        <a:p>
          <a:endParaRPr lang="ru-RU"/>
        </a:p>
      </dgm:t>
    </dgm:pt>
    <dgm:pt modelId="{EAC2F1E9-7388-429A-AA19-BB7746E5C608}" type="sibTrans" cxnId="{C58F3C1F-A183-48AD-BD41-4D408C8C0FD2}">
      <dgm:prSet/>
      <dgm:spPr/>
      <dgm:t>
        <a:bodyPr/>
        <a:lstStyle/>
        <a:p>
          <a:endParaRPr lang="ru-RU"/>
        </a:p>
      </dgm:t>
    </dgm:pt>
    <dgm:pt modelId="{97092B70-306D-47F2-8A9A-EE4C86474B70}">
      <dgm:prSet phldrT="[Текст]"/>
      <dgm:spPr/>
      <dgm:t>
        <a:bodyPr/>
        <a:lstStyle/>
        <a:p>
          <a:r>
            <a:rPr lang="en-US" dirty="0" smtClean="0"/>
            <a:t>HTML-</a:t>
          </a:r>
          <a:r>
            <a:rPr lang="ru-RU" dirty="0" smtClean="0"/>
            <a:t>страницы;</a:t>
          </a:r>
          <a:endParaRPr lang="ru-RU" dirty="0"/>
        </a:p>
      </dgm:t>
    </dgm:pt>
    <dgm:pt modelId="{907FA8BE-6ED8-448C-8727-5DE9F03C2C6B}" type="parTrans" cxnId="{D8CEDB3C-BC66-4D5A-BEF6-95C74FA17E14}">
      <dgm:prSet/>
      <dgm:spPr/>
      <dgm:t>
        <a:bodyPr/>
        <a:lstStyle/>
        <a:p>
          <a:endParaRPr lang="ru-RU"/>
        </a:p>
      </dgm:t>
    </dgm:pt>
    <dgm:pt modelId="{15AAAE01-FBAE-41FE-A02C-4B2778B04880}" type="sibTrans" cxnId="{D8CEDB3C-BC66-4D5A-BEF6-95C74FA17E14}">
      <dgm:prSet/>
      <dgm:spPr/>
      <dgm:t>
        <a:bodyPr/>
        <a:lstStyle/>
        <a:p>
          <a:endParaRPr lang="ru-RU"/>
        </a:p>
      </dgm:t>
    </dgm:pt>
    <dgm:pt modelId="{69752F16-F200-4522-B395-057BD3BE4D0B}">
      <dgm:prSet phldrT="[Текст]"/>
      <dgm:spPr/>
      <dgm:t>
        <a:bodyPr/>
        <a:lstStyle/>
        <a:p>
          <a:r>
            <a:rPr lang="ru-RU" dirty="0" smtClean="0"/>
            <a:t>Информация и знания.</a:t>
          </a:r>
          <a:endParaRPr lang="ru-RU" dirty="0"/>
        </a:p>
      </dgm:t>
    </dgm:pt>
    <dgm:pt modelId="{85C4E75F-73C7-41DE-B048-7253019A1F18}" type="parTrans" cxnId="{503534E0-BFD9-4ED7-ACA5-113F4E80AD2E}">
      <dgm:prSet/>
      <dgm:spPr/>
      <dgm:t>
        <a:bodyPr/>
        <a:lstStyle/>
        <a:p>
          <a:endParaRPr lang="ru-RU"/>
        </a:p>
      </dgm:t>
    </dgm:pt>
    <dgm:pt modelId="{43850563-E0B8-4851-9F8F-31B3DEA2382A}" type="sibTrans" cxnId="{503534E0-BFD9-4ED7-ACA5-113F4E80AD2E}">
      <dgm:prSet/>
      <dgm:spPr/>
      <dgm:t>
        <a:bodyPr/>
        <a:lstStyle/>
        <a:p>
          <a:endParaRPr lang="ru-RU"/>
        </a:p>
      </dgm:t>
    </dgm:pt>
    <dgm:pt modelId="{DBA3679F-9244-4E6D-B3E1-2B059B79ED69}">
      <dgm:prSet phldrT="[Текст]"/>
      <dgm:spPr/>
      <dgm:t>
        <a:bodyPr/>
        <a:lstStyle/>
        <a:p>
          <a:endParaRPr lang="ru-RU" dirty="0"/>
        </a:p>
      </dgm:t>
    </dgm:pt>
    <dgm:pt modelId="{1A4125D5-9A51-4053-A4F5-B8AC4116F072}" type="parTrans" cxnId="{BD8FB2EF-2F57-464D-88C1-4A261AEB4C21}">
      <dgm:prSet/>
      <dgm:spPr/>
      <dgm:t>
        <a:bodyPr/>
        <a:lstStyle/>
        <a:p>
          <a:endParaRPr lang="ru-RU"/>
        </a:p>
      </dgm:t>
    </dgm:pt>
    <dgm:pt modelId="{7BEAB49F-4E3B-4D8D-9058-1A2A36F67BE8}" type="sibTrans" cxnId="{BD8FB2EF-2F57-464D-88C1-4A261AEB4C21}">
      <dgm:prSet/>
      <dgm:spPr/>
      <dgm:t>
        <a:bodyPr/>
        <a:lstStyle/>
        <a:p>
          <a:endParaRPr lang="ru-RU"/>
        </a:p>
      </dgm:t>
    </dgm:pt>
    <dgm:pt modelId="{8B63D5FA-0D7D-4D60-BAF3-A3519D91E2ED}">
      <dgm:prSet phldrT="[Текст]"/>
      <dgm:spPr/>
      <dgm:t>
        <a:bodyPr/>
        <a:lstStyle/>
        <a:p>
          <a:endParaRPr lang="ru-RU" dirty="0"/>
        </a:p>
      </dgm:t>
    </dgm:pt>
    <dgm:pt modelId="{0EB3B3F8-026D-4114-915A-AE23B17F1653}" type="parTrans" cxnId="{DE5ECE64-E844-4FD0-8F7F-ECD05B216559}">
      <dgm:prSet/>
      <dgm:spPr/>
      <dgm:t>
        <a:bodyPr/>
        <a:lstStyle/>
        <a:p>
          <a:endParaRPr lang="ru-RU"/>
        </a:p>
      </dgm:t>
    </dgm:pt>
    <dgm:pt modelId="{D2121EA3-0EAE-439E-B54C-60461E5DF218}" type="sibTrans" cxnId="{DE5ECE64-E844-4FD0-8F7F-ECD05B216559}">
      <dgm:prSet/>
      <dgm:spPr/>
      <dgm:t>
        <a:bodyPr/>
        <a:lstStyle/>
        <a:p>
          <a:endParaRPr lang="ru-RU"/>
        </a:p>
      </dgm:t>
    </dgm:pt>
    <dgm:pt modelId="{FFB60984-AE4A-4AD7-8407-5603798E8325}">
      <dgm:prSet phldrT="[Текст]"/>
      <dgm:spPr/>
      <dgm:t>
        <a:bodyPr/>
        <a:lstStyle/>
        <a:p>
          <a:endParaRPr lang="ru-RU" dirty="0"/>
        </a:p>
      </dgm:t>
    </dgm:pt>
    <dgm:pt modelId="{690F835F-4591-47B7-B62D-5B7C8F35B3F9}" type="parTrans" cxnId="{50620AAC-5F28-4BDA-B93A-FFF903E50BB8}">
      <dgm:prSet/>
      <dgm:spPr/>
      <dgm:t>
        <a:bodyPr/>
        <a:lstStyle/>
        <a:p>
          <a:endParaRPr lang="ru-RU"/>
        </a:p>
      </dgm:t>
    </dgm:pt>
    <dgm:pt modelId="{3A58E6C8-B083-4486-9C8D-FB1E07483901}" type="sibTrans" cxnId="{50620AAC-5F28-4BDA-B93A-FFF903E50BB8}">
      <dgm:prSet/>
      <dgm:spPr/>
      <dgm:t>
        <a:bodyPr/>
        <a:lstStyle/>
        <a:p>
          <a:endParaRPr lang="ru-RU"/>
        </a:p>
      </dgm:t>
    </dgm:pt>
    <dgm:pt modelId="{22BCB15E-CFEB-4E4A-A937-BDBA93043C89}">
      <dgm:prSet phldrT="[Текст]"/>
      <dgm:spPr/>
      <dgm:t>
        <a:bodyPr/>
        <a:lstStyle/>
        <a:p>
          <a:endParaRPr lang="ru-RU" dirty="0"/>
        </a:p>
      </dgm:t>
    </dgm:pt>
    <dgm:pt modelId="{70BC918A-5A64-46C3-AFE4-5CB549B12B37}" type="parTrans" cxnId="{3A5EA72B-5C99-4E4A-BEA6-ED54AF422EB3}">
      <dgm:prSet/>
      <dgm:spPr/>
      <dgm:t>
        <a:bodyPr/>
        <a:lstStyle/>
        <a:p>
          <a:endParaRPr lang="ru-RU"/>
        </a:p>
      </dgm:t>
    </dgm:pt>
    <dgm:pt modelId="{58A5BDE7-0079-40E5-9290-A6893022AD1C}" type="sibTrans" cxnId="{3A5EA72B-5C99-4E4A-BEA6-ED54AF422EB3}">
      <dgm:prSet/>
      <dgm:spPr/>
      <dgm:t>
        <a:bodyPr/>
        <a:lstStyle/>
        <a:p>
          <a:endParaRPr lang="ru-RU"/>
        </a:p>
      </dgm:t>
    </dgm:pt>
    <dgm:pt modelId="{24AF0372-2F9D-4F09-8212-7290C5B81220}" type="pres">
      <dgm:prSet presAssocID="{6E99EABE-6B05-4F3B-8AD2-49D5C6CECF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52224BB-5C59-4AD3-8A19-970AADE3036E}" type="pres">
      <dgm:prSet presAssocID="{BD7C76AF-15A2-48DE-A9B7-E913B52B11B6}" presName="composite" presStyleCnt="0"/>
      <dgm:spPr/>
    </dgm:pt>
    <dgm:pt modelId="{F802541F-D7A0-4CF3-915F-E0DE2B31FA5D}" type="pres">
      <dgm:prSet presAssocID="{BD7C76AF-15A2-48DE-A9B7-E913B52B11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94144B-49D4-4567-89FF-AE1F402CF820}" type="pres">
      <dgm:prSet presAssocID="{BD7C76AF-15A2-48DE-A9B7-E913B52B11B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B66153-1622-45E4-8087-903599E726E7}" type="pres">
      <dgm:prSet presAssocID="{2B1E960E-C5AC-4514-841E-3AD5C1EEF665}" presName="space" presStyleCnt="0"/>
      <dgm:spPr/>
    </dgm:pt>
    <dgm:pt modelId="{F4BC3322-79DD-40FC-9527-826C85D038FE}" type="pres">
      <dgm:prSet presAssocID="{9C43DE61-F23E-40A6-B8EA-72BEA30BD619}" presName="composite" presStyleCnt="0"/>
      <dgm:spPr/>
    </dgm:pt>
    <dgm:pt modelId="{F93F9E10-9D0C-4749-BE31-28A3EEE4AE72}" type="pres">
      <dgm:prSet presAssocID="{9C43DE61-F23E-40A6-B8EA-72BEA30BD6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87B10E-C494-4153-9B01-4F43299BE65A}" type="pres">
      <dgm:prSet presAssocID="{9C43DE61-F23E-40A6-B8EA-72BEA30BD6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4974F0-D24A-411F-82F7-B1BD3968287D}" type="pres">
      <dgm:prSet presAssocID="{34932744-A663-4E47-8210-9C5393AA91CF}" presName="space" presStyleCnt="0"/>
      <dgm:spPr/>
    </dgm:pt>
    <dgm:pt modelId="{A272A071-E974-48F4-963B-83CD87622AF7}" type="pres">
      <dgm:prSet presAssocID="{7E947AA7-0918-4962-8D78-4417089D0241}" presName="composite" presStyleCnt="0"/>
      <dgm:spPr/>
    </dgm:pt>
    <dgm:pt modelId="{FBF88FD4-8FBA-4899-93D3-62D876141A89}" type="pres">
      <dgm:prSet presAssocID="{7E947AA7-0918-4962-8D78-4417089D02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520876-1497-42B6-BBED-C23E5024D6EE}" type="pres">
      <dgm:prSet presAssocID="{7E947AA7-0918-4962-8D78-4417089D024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30FC3C-EB5B-4CDF-8B3E-6F7A0802F044}" type="presOf" srcId="{DBA3679F-9244-4E6D-B3E1-2B059B79ED69}" destId="{3E87B10E-C494-4153-9B01-4F43299BE65A}" srcOrd="0" destOrd="2" presId="urn:microsoft.com/office/officeart/2005/8/layout/hList1"/>
    <dgm:cxn modelId="{BEF40F3F-60F0-4DCB-8D84-BE0D1617DE74}" srcId="{6E99EABE-6B05-4F3B-8AD2-49D5C6CECF7F}" destId="{BD7C76AF-15A2-48DE-A9B7-E913B52B11B6}" srcOrd="0" destOrd="0" parTransId="{E26E86FC-D0F9-4458-8680-334E40164966}" sibTransId="{2B1E960E-C5AC-4514-841E-3AD5C1EEF665}"/>
    <dgm:cxn modelId="{DE5ECE64-E844-4FD0-8F7F-ECD05B216559}" srcId="{7E947AA7-0918-4962-8D78-4417089D0241}" destId="{8B63D5FA-0D7D-4D60-BAF3-A3519D91E2ED}" srcOrd="1" destOrd="0" parTransId="{0EB3B3F8-026D-4114-915A-AE23B17F1653}" sibTransId="{D2121EA3-0EAE-439E-B54C-60461E5DF218}"/>
    <dgm:cxn modelId="{5FE09279-14C9-40C7-947A-976A959A8C84}" srcId="{6E99EABE-6B05-4F3B-8AD2-49D5C6CECF7F}" destId="{9C43DE61-F23E-40A6-B8EA-72BEA30BD619}" srcOrd="1" destOrd="0" parTransId="{4D8462C2-849E-4906-93AD-70460806FA0D}" sibTransId="{34932744-A663-4E47-8210-9C5393AA91CF}"/>
    <dgm:cxn modelId="{D8CEDB3C-BC66-4D5A-BEF6-95C74FA17E14}" srcId="{7E947AA7-0918-4962-8D78-4417089D0241}" destId="{97092B70-306D-47F2-8A9A-EE4C86474B70}" srcOrd="0" destOrd="0" parTransId="{907FA8BE-6ED8-448C-8727-5DE9F03C2C6B}" sibTransId="{15AAAE01-FBAE-41FE-A02C-4B2778B04880}"/>
    <dgm:cxn modelId="{3A5EA72B-5C99-4E4A-BEA6-ED54AF422EB3}" srcId="{9C43DE61-F23E-40A6-B8EA-72BEA30BD619}" destId="{22BCB15E-CFEB-4E4A-A937-BDBA93043C89}" srcOrd="1" destOrd="0" parTransId="{70BC918A-5A64-46C3-AFE4-5CB549B12B37}" sibTransId="{58A5BDE7-0079-40E5-9290-A6893022AD1C}"/>
    <dgm:cxn modelId="{95B5E953-B950-41B8-B062-794AE126E548}" type="presOf" srcId="{BD7C76AF-15A2-48DE-A9B7-E913B52B11B6}" destId="{F802541F-D7A0-4CF3-915F-E0DE2B31FA5D}" srcOrd="0" destOrd="0" presId="urn:microsoft.com/office/officeart/2005/8/layout/hList1"/>
    <dgm:cxn modelId="{3EEB3896-084F-4BA2-AFE8-F39D5C45EF27}" type="presOf" srcId="{8B63D5FA-0D7D-4D60-BAF3-A3519D91E2ED}" destId="{8E520876-1497-42B6-BBED-C23E5024D6EE}" srcOrd="0" destOrd="1" presId="urn:microsoft.com/office/officeart/2005/8/layout/hList1"/>
    <dgm:cxn modelId="{8463CCB1-6C7D-4E7C-BF1F-7213EB6D445A}" srcId="{BD7C76AF-15A2-48DE-A9B7-E913B52B11B6}" destId="{E16F0A98-DA47-4D93-84D9-E3AA7D1FA95D}" srcOrd="0" destOrd="0" parTransId="{70CA9F3F-9898-4F54-AD27-050FF0207172}" sibTransId="{C725FB4A-8D8E-4E82-9833-951E9FE19268}"/>
    <dgm:cxn modelId="{A521AFDB-020F-4F31-9F2B-3B9A3AE23F24}" srcId="{9C43DE61-F23E-40A6-B8EA-72BEA30BD619}" destId="{F760301E-002B-427E-8DF3-DA4041CEA70F}" srcOrd="3" destOrd="0" parTransId="{9871DAB9-FECE-4CF5-9AAC-78C3D86C3336}" sibTransId="{72CE6EAF-EBD4-4CCC-A90B-975B7F27B6F4}"/>
    <dgm:cxn modelId="{D88D051C-8E06-47AF-8FBA-1B3B217EE9BA}" srcId="{BD7C76AF-15A2-48DE-A9B7-E913B52B11B6}" destId="{15108A13-A27F-4EE5-8F8A-9E71C309AB4A}" srcOrd="2" destOrd="0" parTransId="{500E5F5C-97A6-4A48-A225-EE3639117948}" sibTransId="{B7C3A562-BEC3-41A5-919A-B9FF9E2F921C}"/>
    <dgm:cxn modelId="{BD8FB2EF-2F57-464D-88C1-4A261AEB4C21}" srcId="{9C43DE61-F23E-40A6-B8EA-72BEA30BD619}" destId="{DBA3679F-9244-4E6D-B3E1-2B059B79ED69}" srcOrd="2" destOrd="0" parTransId="{1A4125D5-9A51-4053-A4F5-B8AC4116F072}" sibTransId="{7BEAB49F-4E3B-4D8D-9058-1A2A36F67BE8}"/>
    <dgm:cxn modelId="{273B44BC-2D1D-402B-9B74-CCCBEC2D7A76}" type="presOf" srcId="{FFB60984-AE4A-4AD7-8407-5603798E8325}" destId="{9794144B-49D4-4567-89FF-AE1F402CF820}" srcOrd="0" destOrd="1" presId="urn:microsoft.com/office/officeart/2005/8/layout/hList1"/>
    <dgm:cxn modelId="{B0B19197-C1E6-4163-BA39-2D2D76F2372E}" type="presOf" srcId="{22BCB15E-CFEB-4E4A-A937-BDBA93043C89}" destId="{3E87B10E-C494-4153-9B01-4F43299BE65A}" srcOrd="0" destOrd="1" presId="urn:microsoft.com/office/officeart/2005/8/layout/hList1"/>
    <dgm:cxn modelId="{A34A32E4-D45D-402D-8D2E-BFFA16261129}" type="presOf" srcId="{6E99EABE-6B05-4F3B-8AD2-49D5C6CECF7F}" destId="{24AF0372-2F9D-4F09-8212-7290C5B81220}" srcOrd="0" destOrd="0" presId="urn:microsoft.com/office/officeart/2005/8/layout/hList1"/>
    <dgm:cxn modelId="{A167E294-3FD8-4C93-9951-1550C2F037EC}" type="presOf" srcId="{97092B70-306D-47F2-8A9A-EE4C86474B70}" destId="{8E520876-1497-42B6-BBED-C23E5024D6EE}" srcOrd="0" destOrd="0" presId="urn:microsoft.com/office/officeart/2005/8/layout/hList1"/>
    <dgm:cxn modelId="{C58F3C1F-A183-48AD-BD41-4D408C8C0FD2}" srcId="{6E99EABE-6B05-4F3B-8AD2-49D5C6CECF7F}" destId="{7E947AA7-0918-4962-8D78-4417089D0241}" srcOrd="2" destOrd="0" parTransId="{0C7CD743-0372-47A9-B15B-5BE9FC015F10}" sibTransId="{EAC2F1E9-7388-429A-AA19-BB7746E5C608}"/>
    <dgm:cxn modelId="{FE93ACDE-DD16-40B5-BE3B-BB8009A16150}" srcId="{9C43DE61-F23E-40A6-B8EA-72BEA30BD619}" destId="{225824ED-8914-4DF7-8F0A-C780373610D0}" srcOrd="0" destOrd="0" parTransId="{23E0BDAF-1C91-49C1-9535-92D2DFC76F7F}" sibTransId="{7ABFF8F5-A9F0-4CCD-8B26-4E492E80B518}"/>
    <dgm:cxn modelId="{4118BF3C-67C2-429A-B47E-0A665FCDACBD}" type="presOf" srcId="{9C43DE61-F23E-40A6-B8EA-72BEA30BD619}" destId="{F93F9E10-9D0C-4749-BE31-28A3EEE4AE72}" srcOrd="0" destOrd="0" presId="urn:microsoft.com/office/officeart/2005/8/layout/hList1"/>
    <dgm:cxn modelId="{D7201EB0-4477-4B15-A148-77538EC06AA3}" type="presOf" srcId="{7E947AA7-0918-4962-8D78-4417089D0241}" destId="{FBF88FD4-8FBA-4899-93D3-62D876141A89}" srcOrd="0" destOrd="0" presId="urn:microsoft.com/office/officeart/2005/8/layout/hList1"/>
    <dgm:cxn modelId="{DB5858E7-406D-46B9-B4CC-F27C64AF9DFC}" type="presOf" srcId="{69752F16-F200-4522-B395-057BD3BE4D0B}" destId="{8E520876-1497-42B6-BBED-C23E5024D6EE}" srcOrd="0" destOrd="2" presId="urn:microsoft.com/office/officeart/2005/8/layout/hList1"/>
    <dgm:cxn modelId="{A1C9D4A5-5549-4F64-B529-896F667C00C9}" type="presOf" srcId="{E16F0A98-DA47-4D93-84D9-E3AA7D1FA95D}" destId="{9794144B-49D4-4567-89FF-AE1F402CF820}" srcOrd="0" destOrd="0" presId="urn:microsoft.com/office/officeart/2005/8/layout/hList1"/>
    <dgm:cxn modelId="{96052883-E783-4B72-816D-CC7454B771E3}" type="presOf" srcId="{F760301E-002B-427E-8DF3-DA4041CEA70F}" destId="{3E87B10E-C494-4153-9B01-4F43299BE65A}" srcOrd="0" destOrd="3" presId="urn:microsoft.com/office/officeart/2005/8/layout/hList1"/>
    <dgm:cxn modelId="{FDF1D916-058D-418C-9757-1568CCDDDBDA}" type="presOf" srcId="{225824ED-8914-4DF7-8F0A-C780373610D0}" destId="{3E87B10E-C494-4153-9B01-4F43299BE65A}" srcOrd="0" destOrd="0" presId="urn:microsoft.com/office/officeart/2005/8/layout/hList1"/>
    <dgm:cxn modelId="{50620AAC-5F28-4BDA-B93A-FFF903E50BB8}" srcId="{BD7C76AF-15A2-48DE-A9B7-E913B52B11B6}" destId="{FFB60984-AE4A-4AD7-8407-5603798E8325}" srcOrd="1" destOrd="0" parTransId="{690F835F-4591-47B7-B62D-5B7C8F35B3F9}" sibTransId="{3A58E6C8-B083-4486-9C8D-FB1E07483901}"/>
    <dgm:cxn modelId="{503534E0-BFD9-4ED7-ACA5-113F4E80AD2E}" srcId="{7E947AA7-0918-4962-8D78-4417089D0241}" destId="{69752F16-F200-4522-B395-057BD3BE4D0B}" srcOrd="2" destOrd="0" parTransId="{85C4E75F-73C7-41DE-B048-7253019A1F18}" sibTransId="{43850563-E0B8-4851-9F8F-31B3DEA2382A}"/>
    <dgm:cxn modelId="{0B39E2E1-52F4-4CB4-A63F-203D43D6DA0F}" type="presOf" srcId="{15108A13-A27F-4EE5-8F8A-9E71C309AB4A}" destId="{9794144B-49D4-4567-89FF-AE1F402CF820}" srcOrd="0" destOrd="2" presId="urn:microsoft.com/office/officeart/2005/8/layout/hList1"/>
    <dgm:cxn modelId="{ACB92494-8EAB-473A-9597-B4376904A83F}" type="presParOf" srcId="{24AF0372-2F9D-4F09-8212-7290C5B81220}" destId="{B52224BB-5C59-4AD3-8A19-970AADE3036E}" srcOrd="0" destOrd="0" presId="urn:microsoft.com/office/officeart/2005/8/layout/hList1"/>
    <dgm:cxn modelId="{92204831-2F4C-4D34-AFF7-5DE92D32617B}" type="presParOf" srcId="{B52224BB-5C59-4AD3-8A19-970AADE3036E}" destId="{F802541F-D7A0-4CF3-915F-E0DE2B31FA5D}" srcOrd="0" destOrd="0" presId="urn:microsoft.com/office/officeart/2005/8/layout/hList1"/>
    <dgm:cxn modelId="{E12C8E5F-9986-49A8-8809-9A7BACE5805B}" type="presParOf" srcId="{B52224BB-5C59-4AD3-8A19-970AADE3036E}" destId="{9794144B-49D4-4567-89FF-AE1F402CF820}" srcOrd="1" destOrd="0" presId="urn:microsoft.com/office/officeart/2005/8/layout/hList1"/>
    <dgm:cxn modelId="{0BAFDF98-DF1E-47C3-AA79-CA581B225260}" type="presParOf" srcId="{24AF0372-2F9D-4F09-8212-7290C5B81220}" destId="{83B66153-1622-45E4-8087-903599E726E7}" srcOrd="1" destOrd="0" presId="urn:microsoft.com/office/officeart/2005/8/layout/hList1"/>
    <dgm:cxn modelId="{A4F68596-D440-482A-AAE0-C0444C1AEBF2}" type="presParOf" srcId="{24AF0372-2F9D-4F09-8212-7290C5B81220}" destId="{F4BC3322-79DD-40FC-9527-826C85D038FE}" srcOrd="2" destOrd="0" presId="urn:microsoft.com/office/officeart/2005/8/layout/hList1"/>
    <dgm:cxn modelId="{0498A326-DF0D-4BDB-9278-E573FCF481DD}" type="presParOf" srcId="{F4BC3322-79DD-40FC-9527-826C85D038FE}" destId="{F93F9E10-9D0C-4749-BE31-28A3EEE4AE72}" srcOrd="0" destOrd="0" presId="urn:microsoft.com/office/officeart/2005/8/layout/hList1"/>
    <dgm:cxn modelId="{3093054D-29AA-401C-BFA0-0A9770D80632}" type="presParOf" srcId="{F4BC3322-79DD-40FC-9527-826C85D038FE}" destId="{3E87B10E-C494-4153-9B01-4F43299BE65A}" srcOrd="1" destOrd="0" presId="urn:microsoft.com/office/officeart/2005/8/layout/hList1"/>
    <dgm:cxn modelId="{948CC8F7-A1B5-49F4-8916-A40CEFDDEF51}" type="presParOf" srcId="{24AF0372-2F9D-4F09-8212-7290C5B81220}" destId="{474974F0-D24A-411F-82F7-B1BD3968287D}" srcOrd="3" destOrd="0" presId="urn:microsoft.com/office/officeart/2005/8/layout/hList1"/>
    <dgm:cxn modelId="{04D1E6CE-4220-410E-BC1F-58413E0E91CF}" type="presParOf" srcId="{24AF0372-2F9D-4F09-8212-7290C5B81220}" destId="{A272A071-E974-48F4-963B-83CD87622AF7}" srcOrd="4" destOrd="0" presId="urn:microsoft.com/office/officeart/2005/8/layout/hList1"/>
    <dgm:cxn modelId="{4690CDF6-D406-4545-A32E-9824A5CF1AEA}" type="presParOf" srcId="{A272A071-E974-48F4-963B-83CD87622AF7}" destId="{FBF88FD4-8FBA-4899-93D3-62D876141A89}" srcOrd="0" destOrd="0" presId="urn:microsoft.com/office/officeart/2005/8/layout/hList1"/>
    <dgm:cxn modelId="{78B6F5A3-C5C6-49E8-86E3-0016FDC5731C}" type="presParOf" srcId="{A272A071-E974-48F4-963B-83CD87622AF7}" destId="{8E520876-1497-42B6-BBED-C23E5024D6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3BC6E-783A-4248-BC47-C82F32C3F54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5DC33D-BE6E-4E0F-ADAC-E940F02468F5}">
      <dgm:prSet phldrT="[Текст]"/>
      <dgm:spPr/>
      <dgm:t>
        <a:bodyPr/>
        <a:lstStyle/>
        <a:p>
          <a:r>
            <a:rPr lang="ru-RU" dirty="0" smtClean="0"/>
            <a:t>Извлечение структурированной информации</a:t>
          </a:r>
          <a:endParaRPr lang="ru-RU" dirty="0"/>
        </a:p>
      </dgm:t>
    </dgm:pt>
    <dgm:pt modelId="{E12ED21F-56D0-4D86-A4CF-234D3882F368}" type="parTrans" cxnId="{8A559C2D-68FD-4E87-9F7C-4C3B9CC8662A}">
      <dgm:prSet/>
      <dgm:spPr/>
      <dgm:t>
        <a:bodyPr/>
        <a:lstStyle/>
        <a:p>
          <a:endParaRPr lang="ru-RU"/>
        </a:p>
      </dgm:t>
    </dgm:pt>
    <dgm:pt modelId="{B602E9B4-F2F4-49A5-AAEC-112D35BECF56}" type="sibTrans" cxnId="{8A559C2D-68FD-4E87-9F7C-4C3B9CC8662A}">
      <dgm:prSet/>
      <dgm:spPr/>
      <dgm:t>
        <a:bodyPr/>
        <a:lstStyle/>
        <a:p>
          <a:endParaRPr lang="ru-RU"/>
        </a:p>
      </dgm:t>
    </dgm:pt>
    <dgm:pt modelId="{09352D87-427D-4856-998D-1A567128905E}">
      <dgm:prSet phldrT="[Текст]"/>
      <dgm:spPr/>
      <dgm:t>
        <a:bodyPr/>
        <a:lstStyle/>
        <a:p>
          <a:r>
            <a:rPr lang="ru-RU" dirty="0" smtClean="0"/>
            <a:t>Извлечение фактов и отношений</a:t>
          </a:r>
          <a:endParaRPr lang="ru-RU" dirty="0"/>
        </a:p>
      </dgm:t>
    </dgm:pt>
    <dgm:pt modelId="{5E6CF506-974F-4D0E-840F-552D02E117F4}" type="parTrans" cxnId="{3E24DD1F-86D3-4F89-9E9A-6F551DCE8FF5}">
      <dgm:prSet/>
      <dgm:spPr/>
      <dgm:t>
        <a:bodyPr/>
        <a:lstStyle/>
        <a:p>
          <a:endParaRPr lang="ru-RU"/>
        </a:p>
      </dgm:t>
    </dgm:pt>
    <dgm:pt modelId="{6CC4A28A-DA59-4F75-B275-F4B4324C9E11}" type="sibTrans" cxnId="{3E24DD1F-86D3-4F89-9E9A-6F551DCE8FF5}">
      <dgm:prSet/>
      <dgm:spPr/>
      <dgm:t>
        <a:bodyPr/>
        <a:lstStyle/>
        <a:p>
          <a:endParaRPr lang="ru-RU"/>
        </a:p>
      </dgm:t>
    </dgm:pt>
    <dgm:pt modelId="{125BBEB7-2D03-449E-8B84-73E7887DF2F3}" type="pres">
      <dgm:prSet presAssocID="{2833BC6E-783A-4248-BC47-C82F32C3F54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2192234-61C8-43B0-8586-410C19F72BF5}" type="pres">
      <dgm:prSet presAssocID="{285DC33D-BE6E-4E0F-ADAC-E940F02468F5}" presName="circ1" presStyleLbl="vennNode1" presStyleIdx="0" presStyleCnt="2"/>
      <dgm:spPr/>
      <dgm:t>
        <a:bodyPr/>
        <a:lstStyle/>
        <a:p>
          <a:endParaRPr lang="ru-RU"/>
        </a:p>
      </dgm:t>
    </dgm:pt>
    <dgm:pt modelId="{DC12DFCC-7715-48DE-AFDB-17DE6DEEA47A}" type="pres">
      <dgm:prSet presAssocID="{285DC33D-BE6E-4E0F-ADAC-E940F0246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93A32-1944-4863-B1AE-1DB7B189D0D1}" type="pres">
      <dgm:prSet presAssocID="{09352D87-427D-4856-998D-1A567128905E}" presName="circ2" presStyleLbl="vennNode1" presStyleIdx="1" presStyleCnt="2"/>
      <dgm:spPr/>
      <dgm:t>
        <a:bodyPr/>
        <a:lstStyle/>
        <a:p>
          <a:endParaRPr lang="ru-RU"/>
        </a:p>
      </dgm:t>
    </dgm:pt>
    <dgm:pt modelId="{80F36AEE-78D4-4031-B584-5319D5AF8402}" type="pres">
      <dgm:prSet presAssocID="{09352D87-427D-4856-998D-1A56712890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4F04C3E-28C7-46D5-B2F3-426E514501BE}" type="presOf" srcId="{2833BC6E-783A-4248-BC47-C82F32C3F54F}" destId="{125BBEB7-2D03-449E-8B84-73E7887DF2F3}" srcOrd="0" destOrd="0" presId="urn:microsoft.com/office/officeart/2005/8/layout/venn1"/>
    <dgm:cxn modelId="{8A559C2D-68FD-4E87-9F7C-4C3B9CC8662A}" srcId="{2833BC6E-783A-4248-BC47-C82F32C3F54F}" destId="{285DC33D-BE6E-4E0F-ADAC-E940F02468F5}" srcOrd="0" destOrd="0" parTransId="{E12ED21F-56D0-4D86-A4CF-234D3882F368}" sibTransId="{B602E9B4-F2F4-49A5-AAEC-112D35BECF56}"/>
    <dgm:cxn modelId="{18FCC31E-2CCA-4041-B509-D74B85B2CE8D}" type="presOf" srcId="{09352D87-427D-4856-998D-1A567128905E}" destId="{57A93A32-1944-4863-B1AE-1DB7B189D0D1}" srcOrd="0" destOrd="0" presId="urn:microsoft.com/office/officeart/2005/8/layout/venn1"/>
    <dgm:cxn modelId="{B67AE097-A335-4769-B7BC-DD706693BF87}" type="presOf" srcId="{285DC33D-BE6E-4E0F-ADAC-E940F02468F5}" destId="{02192234-61C8-43B0-8586-410C19F72BF5}" srcOrd="0" destOrd="0" presId="urn:microsoft.com/office/officeart/2005/8/layout/venn1"/>
    <dgm:cxn modelId="{E724D5E9-0C30-45AE-BC83-0788CF0D75BD}" type="presOf" srcId="{285DC33D-BE6E-4E0F-ADAC-E940F02468F5}" destId="{DC12DFCC-7715-48DE-AFDB-17DE6DEEA47A}" srcOrd="1" destOrd="0" presId="urn:microsoft.com/office/officeart/2005/8/layout/venn1"/>
    <dgm:cxn modelId="{3E24DD1F-86D3-4F89-9E9A-6F551DCE8FF5}" srcId="{2833BC6E-783A-4248-BC47-C82F32C3F54F}" destId="{09352D87-427D-4856-998D-1A567128905E}" srcOrd="1" destOrd="0" parTransId="{5E6CF506-974F-4D0E-840F-552D02E117F4}" sibTransId="{6CC4A28A-DA59-4F75-B275-F4B4324C9E11}"/>
    <dgm:cxn modelId="{82FAED65-05DF-43EE-9AC1-D71CB1C2F683}" type="presOf" srcId="{09352D87-427D-4856-998D-1A567128905E}" destId="{80F36AEE-78D4-4031-B584-5319D5AF8402}" srcOrd="1" destOrd="0" presId="urn:microsoft.com/office/officeart/2005/8/layout/venn1"/>
    <dgm:cxn modelId="{EA1552E4-EDF0-4E59-A4E3-E23E32AA6A64}" type="presParOf" srcId="{125BBEB7-2D03-449E-8B84-73E7887DF2F3}" destId="{02192234-61C8-43B0-8586-410C19F72BF5}" srcOrd="0" destOrd="0" presId="urn:microsoft.com/office/officeart/2005/8/layout/venn1"/>
    <dgm:cxn modelId="{67023996-0E4B-4FC5-BA88-6095026CB39E}" type="presParOf" srcId="{125BBEB7-2D03-449E-8B84-73E7887DF2F3}" destId="{DC12DFCC-7715-48DE-AFDB-17DE6DEEA47A}" srcOrd="1" destOrd="0" presId="urn:microsoft.com/office/officeart/2005/8/layout/venn1"/>
    <dgm:cxn modelId="{D8BD4D3A-67C3-4309-90A9-E55EDD5F6DDC}" type="presParOf" srcId="{125BBEB7-2D03-449E-8B84-73E7887DF2F3}" destId="{57A93A32-1944-4863-B1AE-1DB7B189D0D1}" srcOrd="2" destOrd="0" presId="urn:microsoft.com/office/officeart/2005/8/layout/venn1"/>
    <dgm:cxn modelId="{00D60EE0-CF45-4947-ACC7-9C7193F627F3}" type="presParOf" srcId="{125BBEB7-2D03-449E-8B84-73E7887DF2F3}" destId="{80F36AEE-78D4-4031-B584-5319D5AF840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3BC6E-783A-4248-BC47-C82F32C3F54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5DC33D-BE6E-4E0F-ADAC-E940F02468F5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tx1">
                  <a:lumMod val="95000"/>
                  <a:lumOff val="5000"/>
                </a:schemeClr>
              </a:solidFill>
            </a:rPr>
            <a:t>Извлечение </a:t>
          </a:r>
          <a:r>
            <a:rPr lang="ru-RU" sz="28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структуриро</a:t>
          </a:r>
          <a:r>
            <a:rPr lang="ru-RU" sz="2800" dirty="0" smtClean="0">
              <a:solidFill>
                <a:schemeClr val="tx1">
                  <a:lumMod val="95000"/>
                  <a:lumOff val="5000"/>
                </a:schemeClr>
              </a:solidFill>
            </a:rPr>
            <a:t>- ванных данных</a:t>
          </a:r>
          <a:endParaRPr lang="ru-RU" sz="2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12ED21F-56D0-4D86-A4CF-234D3882F368}" type="parTrans" cxnId="{8A559C2D-68FD-4E87-9F7C-4C3B9CC8662A}">
      <dgm:prSet/>
      <dgm:spPr/>
      <dgm:t>
        <a:bodyPr/>
        <a:lstStyle/>
        <a:p>
          <a:endParaRPr lang="ru-RU"/>
        </a:p>
      </dgm:t>
    </dgm:pt>
    <dgm:pt modelId="{B602E9B4-F2F4-49A5-AAEC-112D35BECF56}" type="sibTrans" cxnId="{8A559C2D-68FD-4E87-9F7C-4C3B9CC8662A}">
      <dgm:prSet/>
      <dgm:spPr/>
      <dgm:t>
        <a:bodyPr/>
        <a:lstStyle/>
        <a:p>
          <a:endParaRPr lang="ru-RU"/>
        </a:p>
      </dgm:t>
    </dgm:pt>
    <dgm:pt modelId="{09352D87-427D-4856-998D-1A567128905E}">
      <dgm:prSet phldrT="[Текст]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ru-RU" dirty="0" smtClean="0">
              <a:solidFill>
                <a:srgbClr val="FFFF00"/>
              </a:solidFill>
            </a:rPr>
            <a:t>Извлечение фактов и отношений</a:t>
          </a:r>
          <a:endParaRPr lang="ru-RU" dirty="0">
            <a:solidFill>
              <a:srgbClr val="FFFF00"/>
            </a:solidFill>
          </a:endParaRPr>
        </a:p>
      </dgm:t>
    </dgm:pt>
    <dgm:pt modelId="{5E6CF506-974F-4D0E-840F-552D02E117F4}" type="parTrans" cxnId="{3E24DD1F-86D3-4F89-9E9A-6F551DCE8FF5}">
      <dgm:prSet/>
      <dgm:spPr/>
      <dgm:t>
        <a:bodyPr/>
        <a:lstStyle/>
        <a:p>
          <a:endParaRPr lang="ru-RU"/>
        </a:p>
      </dgm:t>
    </dgm:pt>
    <dgm:pt modelId="{6CC4A28A-DA59-4F75-B275-F4B4324C9E11}" type="sibTrans" cxnId="{3E24DD1F-86D3-4F89-9E9A-6F551DCE8FF5}">
      <dgm:prSet/>
      <dgm:spPr/>
      <dgm:t>
        <a:bodyPr/>
        <a:lstStyle/>
        <a:p>
          <a:endParaRPr lang="ru-RU"/>
        </a:p>
      </dgm:t>
    </dgm:pt>
    <dgm:pt modelId="{125BBEB7-2D03-449E-8B84-73E7887DF2F3}" type="pres">
      <dgm:prSet presAssocID="{2833BC6E-783A-4248-BC47-C82F32C3F54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2192234-61C8-43B0-8586-410C19F72BF5}" type="pres">
      <dgm:prSet presAssocID="{285DC33D-BE6E-4E0F-ADAC-E940F02468F5}" presName="circ1" presStyleLbl="vennNode1" presStyleIdx="0" presStyleCnt="2" custScaleX="106069" custLinFactNeighborX="-18908" custLinFactNeighborY="-2245"/>
      <dgm:spPr/>
      <dgm:t>
        <a:bodyPr/>
        <a:lstStyle/>
        <a:p>
          <a:endParaRPr lang="ru-RU"/>
        </a:p>
      </dgm:t>
    </dgm:pt>
    <dgm:pt modelId="{DC12DFCC-7715-48DE-AFDB-17DE6DEEA47A}" type="pres">
      <dgm:prSet presAssocID="{285DC33D-BE6E-4E0F-ADAC-E940F0246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93A32-1944-4863-B1AE-1DB7B189D0D1}" type="pres">
      <dgm:prSet presAssocID="{09352D87-427D-4856-998D-1A567128905E}" presName="circ2" presStyleLbl="vennNode1" presStyleIdx="1" presStyleCnt="2" custLinFactNeighborX="-6385" custLinFactNeighborY="-2667"/>
      <dgm:spPr/>
      <dgm:t>
        <a:bodyPr/>
        <a:lstStyle/>
        <a:p>
          <a:endParaRPr lang="ru-RU"/>
        </a:p>
      </dgm:t>
    </dgm:pt>
    <dgm:pt modelId="{80F36AEE-78D4-4031-B584-5319D5AF8402}" type="pres">
      <dgm:prSet presAssocID="{09352D87-427D-4856-998D-1A56712890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559C2D-68FD-4E87-9F7C-4C3B9CC8662A}" srcId="{2833BC6E-783A-4248-BC47-C82F32C3F54F}" destId="{285DC33D-BE6E-4E0F-ADAC-E940F02468F5}" srcOrd="0" destOrd="0" parTransId="{E12ED21F-56D0-4D86-A4CF-234D3882F368}" sibTransId="{B602E9B4-F2F4-49A5-AAEC-112D35BECF56}"/>
    <dgm:cxn modelId="{9C8E6709-DCCE-44DA-91FA-1CD52A0F75A7}" type="presOf" srcId="{2833BC6E-783A-4248-BC47-C82F32C3F54F}" destId="{125BBEB7-2D03-449E-8B84-73E7887DF2F3}" srcOrd="0" destOrd="0" presId="urn:microsoft.com/office/officeart/2005/8/layout/venn1"/>
    <dgm:cxn modelId="{99101EF5-F1B0-4467-B076-B76E8514EB97}" type="presOf" srcId="{285DC33D-BE6E-4E0F-ADAC-E940F02468F5}" destId="{DC12DFCC-7715-48DE-AFDB-17DE6DEEA47A}" srcOrd="1" destOrd="0" presId="urn:microsoft.com/office/officeart/2005/8/layout/venn1"/>
    <dgm:cxn modelId="{3E24DD1F-86D3-4F89-9E9A-6F551DCE8FF5}" srcId="{2833BC6E-783A-4248-BC47-C82F32C3F54F}" destId="{09352D87-427D-4856-998D-1A567128905E}" srcOrd="1" destOrd="0" parTransId="{5E6CF506-974F-4D0E-840F-552D02E117F4}" sibTransId="{6CC4A28A-DA59-4F75-B275-F4B4324C9E11}"/>
    <dgm:cxn modelId="{47B49A06-00C1-4DAB-B94C-A3605129D00D}" type="presOf" srcId="{09352D87-427D-4856-998D-1A567128905E}" destId="{57A93A32-1944-4863-B1AE-1DB7B189D0D1}" srcOrd="0" destOrd="0" presId="urn:microsoft.com/office/officeart/2005/8/layout/venn1"/>
    <dgm:cxn modelId="{E7EF5C44-213C-48D3-9549-CD497B9E65AB}" type="presOf" srcId="{09352D87-427D-4856-998D-1A567128905E}" destId="{80F36AEE-78D4-4031-B584-5319D5AF8402}" srcOrd="1" destOrd="0" presId="urn:microsoft.com/office/officeart/2005/8/layout/venn1"/>
    <dgm:cxn modelId="{EA8D20F6-5289-45E4-8872-C62B4A7AE4C0}" type="presOf" srcId="{285DC33D-BE6E-4E0F-ADAC-E940F02468F5}" destId="{02192234-61C8-43B0-8586-410C19F72BF5}" srcOrd="0" destOrd="0" presId="urn:microsoft.com/office/officeart/2005/8/layout/venn1"/>
    <dgm:cxn modelId="{EA5A2EC8-64CD-446A-963C-97715ED7DED1}" type="presParOf" srcId="{125BBEB7-2D03-449E-8B84-73E7887DF2F3}" destId="{02192234-61C8-43B0-8586-410C19F72BF5}" srcOrd="0" destOrd="0" presId="urn:microsoft.com/office/officeart/2005/8/layout/venn1"/>
    <dgm:cxn modelId="{9921AF2C-D8E7-4768-849D-2B87C7E5A265}" type="presParOf" srcId="{125BBEB7-2D03-449E-8B84-73E7887DF2F3}" destId="{DC12DFCC-7715-48DE-AFDB-17DE6DEEA47A}" srcOrd="1" destOrd="0" presId="urn:microsoft.com/office/officeart/2005/8/layout/venn1"/>
    <dgm:cxn modelId="{215518B5-322F-4483-88A8-35AD647DD7C7}" type="presParOf" srcId="{125BBEB7-2D03-449E-8B84-73E7887DF2F3}" destId="{57A93A32-1944-4863-B1AE-1DB7B189D0D1}" srcOrd="2" destOrd="0" presId="urn:microsoft.com/office/officeart/2005/8/layout/venn1"/>
    <dgm:cxn modelId="{D6E190CA-80B5-4249-8B41-5B889634237A}" type="presParOf" srcId="{125BBEB7-2D03-449E-8B84-73E7887DF2F3}" destId="{80F36AEE-78D4-4031-B584-5319D5AF840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33BC6E-783A-4248-BC47-C82F32C3F54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25BBEB7-2D03-449E-8B84-73E7887DF2F3}" type="pres">
      <dgm:prSet presAssocID="{2833BC6E-783A-4248-BC47-C82F32C3F54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CEBE4227-D9F2-4396-BCEF-61DBA9C471A0}" type="presOf" srcId="{2833BC6E-783A-4248-BC47-C82F32C3F54F}" destId="{125BBEB7-2D03-449E-8B84-73E7887DF2F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1A9BC4-C98D-4E4F-870F-CAE4B3F97FFC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750796C9-B0B9-4AA3-AC51-F3E5B2EED90D}">
      <dgm:prSet phldrT="[Текст]"/>
      <dgm:spPr/>
      <dgm:t>
        <a:bodyPr/>
        <a:lstStyle/>
        <a:p>
          <a:pPr algn="ctr"/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Crawling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AE2DA5D-D1D9-4573-9ADA-A1A2AA073CA9}" type="parTrans" cxnId="{53B3D0C8-3107-45F2-8140-383DA22A6C0A}">
      <dgm:prSet/>
      <dgm:spPr/>
      <dgm:t>
        <a:bodyPr/>
        <a:lstStyle/>
        <a:p>
          <a:endParaRPr lang="ru-RU"/>
        </a:p>
      </dgm:t>
    </dgm:pt>
    <dgm:pt modelId="{EF05C7C7-6CA5-4ED7-8593-A5BA5E771D60}" type="sibTrans" cxnId="{53B3D0C8-3107-45F2-8140-383DA22A6C0A}">
      <dgm:prSet/>
      <dgm:spPr>
        <a:solidFill>
          <a:schemeClr val="bg1"/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endParaRPr lang="ru-RU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C0B728AA-962F-4031-872A-0EED88BA3B62}">
      <dgm:prSet phldrT="[Текст]"/>
      <dgm:spPr/>
      <dgm:t>
        <a:bodyPr/>
        <a:lstStyle/>
        <a:p>
          <a:pPr algn="ctr"/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Построение </a:t>
          </a:r>
          <a:r>
            <a:rPr 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wrapper</a:t>
          </a:r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-</a:t>
          </a:r>
          <a:r>
            <a:rPr lang="ru-RU" dirty="0" err="1" smtClean="0">
              <a:solidFill>
                <a:schemeClr val="tx2">
                  <a:lumMod val="95000"/>
                  <a:lumOff val="5000"/>
                </a:schemeClr>
              </a:solidFill>
            </a:rPr>
            <a:t>ов</a:t>
          </a:r>
          <a:endParaRPr lang="ru-RU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9F52CEFC-218D-4DA4-B8D8-77E2946B02B7}" type="parTrans" cxnId="{14280561-AB77-471F-B1EC-0555A7E9EC7B}">
      <dgm:prSet/>
      <dgm:spPr/>
      <dgm:t>
        <a:bodyPr/>
        <a:lstStyle/>
        <a:p>
          <a:endParaRPr lang="ru-RU"/>
        </a:p>
      </dgm:t>
    </dgm:pt>
    <dgm:pt modelId="{3E7BCF52-02A7-4EFD-AF87-4C08EE139FFA}" type="sibTrans" cxnId="{14280561-AB77-471F-B1EC-0555A7E9EC7B}">
      <dgm:prSet/>
      <dgm:spPr>
        <a:solidFill>
          <a:schemeClr val="bg1"/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endParaRPr lang="ru-RU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5F3A6640-0AF5-4265-8EF4-5063121816F6}">
      <dgm:prSet phldrT="[Текст]"/>
      <dgm:spPr/>
      <dgm:t>
        <a:bodyPr/>
        <a:lstStyle/>
        <a:p>
          <a:pPr algn="ctr"/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Анализ данных</a:t>
          </a:r>
          <a:endParaRPr lang="ru-RU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D12C539B-2EC8-4533-9AFA-F0DEB5328620}" type="parTrans" cxnId="{77FDE1D6-6727-4E7D-AD48-FEAB2044920B}">
      <dgm:prSet/>
      <dgm:spPr/>
      <dgm:t>
        <a:bodyPr/>
        <a:lstStyle/>
        <a:p>
          <a:endParaRPr lang="ru-RU"/>
        </a:p>
      </dgm:t>
    </dgm:pt>
    <dgm:pt modelId="{97FD0040-AE92-452F-BD5A-B62EC7437797}" type="sibTrans" cxnId="{77FDE1D6-6727-4E7D-AD48-FEAB2044920B}">
      <dgm:prSet/>
      <dgm:spPr/>
      <dgm:t>
        <a:bodyPr/>
        <a:lstStyle/>
        <a:p>
          <a:endParaRPr lang="ru-RU"/>
        </a:p>
      </dgm:t>
    </dgm:pt>
    <dgm:pt modelId="{F910D866-659D-4345-AA7E-2A12C682FB1E}">
      <dgm:prSet/>
      <dgm:spPr/>
      <dgm:t>
        <a:bodyPr/>
        <a:lstStyle/>
        <a:p>
          <a:pPr algn="ctr"/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Извлечение данных</a:t>
          </a:r>
          <a:endParaRPr lang="ru-RU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BD6B181C-8D60-4CA5-82E9-16667B75452C}" type="parTrans" cxnId="{416476E3-04CD-4E03-A1E7-ED125F810F67}">
      <dgm:prSet/>
      <dgm:spPr/>
      <dgm:t>
        <a:bodyPr/>
        <a:lstStyle/>
        <a:p>
          <a:endParaRPr lang="ru-RU"/>
        </a:p>
      </dgm:t>
    </dgm:pt>
    <dgm:pt modelId="{8F051199-581D-425D-ACCF-FEB1AE961CA8}" type="sibTrans" cxnId="{416476E3-04CD-4E03-A1E7-ED125F810F67}">
      <dgm:prSet/>
      <dgm:spPr>
        <a:solidFill>
          <a:schemeClr val="bg1"/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endParaRPr lang="ru-RU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23440780-40CE-4169-9741-53B91B7C9A65}" type="pres">
      <dgm:prSet presAssocID="{071A9BC4-C98D-4E4F-870F-CAE4B3F97FF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E3924E-3682-42BF-A288-8F83CF16BCF1}" type="pres">
      <dgm:prSet presAssocID="{071A9BC4-C98D-4E4F-870F-CAE4B3F97FFC}" presName="dummyMaxCanvas" presStyleCnt="0">
        <dgm:presLayoutVars/>
      </dgm:prSet>
      <dgm:spPr/>
    </dgm:pt>
    <dgm:pt modelId="{F3532339-E1CC-4EB5-A6F5-7DF57A4AB0BE}" type="pres">
      <dgm:prSet presAssocID="{071A9BC4-C98D-4E4F-870F-CAE4B3F97FF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9F4AF7-0F9C-4F04-A211-A4CCA965591C}" type="pres">
      <dgm:prSet presAssocID="{071A9BC4-C98D-4E4F-870F-CAE4B3F97FF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31D0B1-75B9-4F0D-B346-402B40AA3D6F}" type="pres">
      <dgm:prSet presAssocID="{071A9BC4-C98D-4E4F-870F-CAE4B3F97FF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3E23F4-56D0-4917-8F21-6E2FBFEF7E7D}" type="pres">
      <dgm:prSet presAssocID="{071A9BC4-C98D-4E4F-870F-CAE4B3F97FF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26A5C-D643-4FE1-A40D-B11B1B60BF1F}" type="pres">
      <dgm:prSet presAssocID="{071A9BC4-C98D-4E4F-870F-CAE4B3F97FF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BD7C7E-1C12-40EE-B2B5-CF2FD156F032}" type="pres">
      <dgm:prSet presAssocID="{071A9BC4-C98D-4E4F-870F-CAE4B3F97FF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300197-C6D5-4797-99BB-D564DEE64B7B}" type="pres">
      <dgm:prSet presAssocID="{071A9BC4-C98D-4E4F-870F-CAE4B3F97FF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A76138-AC43-4196-BB7C-43A33BF809E1}" type="pres">
      <dgm:prSet presAssocID="{071A9BC4-C98D-4E4F-870F-CAE4B3F97FF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9421B9-3790-43D3-A8E9-3DC0D7DE7D6F}" type="pres">
      <dgm:prSet presAssocID="{071A9BC4-C98D-4E4F-870F-CAE4B3F97FF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B24A3D-AC6E-4672-8FEB-2DABBACF469C}" type="pres">
      <dgm:prSet presAssocID="{071A9BC4-C98D-4E4F-870F-CAE4B3F97FF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698041-AB4B-40B9-9C65-46F1E3B329AB}" type="pres">
      <dgm:prSet presAssocID="{071A9BC4-C98D-4E4F-870F-CAE4B3F97FF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6476E3-04CD-4E03-A1E7-ED125F810F67}" srcId="{071A9BC4-C98D-4E4F-870F-CAE4B3F97FFC}" destId="{F910D866-659D-4345-AA7E-2A12C682FB1E}" srcOrd="2" destOrd="0" parTransId="{BD6B181C-8D60-4CA5-82E9-16667B75452C}" sibTransId="{8F051199-581D-425D-ACCF-FEB1AE961CA8}"/>
    <dgm:cxn modelId="{14280561-AB77-471F-B1EC-0555A7E9EC7B}" srcId="{071A9BC4-C98D-4E4F-870F-CAE4B3F97FFC}" destId="{C0B728AA-962F-4031-872A-0EED88BA3B62}" srcOrd="1" destOrd="0" parTransId="{9F52CEFC-218D-4DA4-B8D8-77E2946B02B7}" sibTransId="{3E7BCF52-02A7-4EFD-AF87-4C08EE139FFA}"/>
    <dgm:cxn modelId="{53B3D0C8-3107-45F2-8140-383DA22A6C0A}" srcId="{071A9BC4-C98D-4E4F-870F-CAE4B3F97FFC}" destId="{750796C9-B0B9-4AA3-AC51-F3E5B2EED90D}" srcOrd="0" destOrd="0" parTransId="{3AE2DA5D-D1D9-4573-9ADA-A1A2AA073CA9}" sibTransId="{EF05C7C7-6CA5-4ED7-8593-A5BA5E771D60}"/>
    <dgm:cxn modelId="{0ED576BB-ECEC-4D33-A01E-F9BCDF68ABAC}" type="presOf" srcId="{071A9BC4-C98D-4E4F-870F-CAE4B3F97FFC}" destId="{23440780-40CE-4169-9741-53B91B7C9A65}" srcOrd="0" destOrd="0" presId="urn:microsoft.com/office/officeart/2005/8/layout/vProcess5"/>
    <dgm:cxn modelId="{E790585D-64FE-4924-854F-B351FA006D35}" type="presOf" srcId="{C0B728AA-962F-4031-872A-0EED88BA3B62}" destId="{6F9421B9-3790-43D3-A8E9-3DC0D7DE7D6F}" srcOrd="1" destOrd="0" presId="urn:microsoft.com/office/officeart/2005/8/layout/vProcess5"/>
    <dgm:cxn modelId="{2556ED46-6995-4AFE-99CA-2080088238B6}" type="presOf" srcId="{3E7BCF52-02A7-4EFD-AF87-4C08EE139FFA}" destId="{6BBD7C7E-1C12-40EE-B2B5-CF2FD156F032}" srcOrd="0" destOrd="0" presId="urn:microsoft.com/office/officeart/2005/8/layout/vProcess5"/>
    <dgm:cxn modelId="{98C107BC-099F-4E6D-B249-8F8C4128BF69}" type="presOf" srcId="{750796C9-B0B9-4AA3-AC51-F3E5B2EED90D}" destId="{F3532339-E1CC-4EB5-A6F5-7DF57A4AB0BE}" srcOrd="0" destOrd="0" presId="urn:microsoft.com/office/officeart/2005/8/layout/vProcess5"/>
    <dgm:cxn modelId="{155D6836-7FA6-46C7-9AE6-F692D3C7D744}" type="presOf" srcId="{5F3A6640-0AF5-4265-8EF4-5063121816F6}" destId="{0A3E23F4-56D0-4917-8F21-6E2FBFEF7E7D}" srcOrd="0" destOrd="0" presId="urn:microsoft.com/office/officeart/2005/8/layout/vProcess5"/>
    <dgm:cxn modelId="{77FDE1D6-6727-4E7D-AD48-FEAB2044920B}" srcId="{071A9BC4-C98D-4E4F-870F-CAE4B3F97FFC}" destId="{5F3A6640-0AF5-4265-8EF4-5063121816F6}" srcOrd="3" destOrd="0" parTransId="{D12C539B-2EC8-4533-9AFA-F0DEB5328620}" sibTransId="{97FD0040-AE92-452F-BD5A-B62EC7437797}"/>
    <dgm:cxn modelId="{64C9DDEF-6184-48D7-B0D8-D3821EE08C8D}" type="presOf" srcId="{C0B728AA-962F-4031-872A-0EED88BA3B62}" destId="{009F4AF7-0F9C-4F04-A211-A4CCA965591C}" srcOrd="0" destOrd="0" presId="urn:microsoft.com/office/officeart/2005/8/layout/vProcess5"/>
    <dgm:cxn modelId="{82B243DD-AACB-40D1-B6B6-C8DE841D479E}" type="presOf" srcId="{F910D866-659D-4345-AA7E-2A12C682FB1E}" destId="{A0B24A3D-AC6E-4672-8FEB-2DABBACF469C}" srcOrd="1" destOrd="0" presId="urn:microsoft.com/office/officeart/2005/8/layout/vProcess5"/>
    <dgm:cxn modelId="{8B858E83-C87D-4662-95D5-D64916E2294E}" type="presOf" srcId="{750796C9-B0B9-4AA3-AC51-F3E5B2EED90D}" destId="{29A76138-AC43-4196-BB7C-43A33BF809E1}" srcOrd="1" destOrd="0" presId="urn:microsoft.com/office/officeart/2005/8/layout/vProcess5"/>
    <dgm:cxn modelId="{3ED686B2-4661-4145-B031-31016EA7E15A}" type="presOf" srcId="{5F3A6640-0AF5-4265-8EF4-5063121816F6}" destId="{7F698041-AB4B-40B9-9C65-46F1E3B329AB}" srcOrd="1" destOrd="0" presId="urn:microsoft.com/office/officeart/2005/8/layout/vProcess5"/>
    <dgm:cxn modelId="{7DFEFB23-B273-48A4-AB84-B376CCF10A16}" type="presOf" srcId="{8F051199-581D-425D-ACCF-FEB1AE961CA8}" destId="{68300197-C6D5-4797-99BB-D564DEE64B7B}" srcOrd="0" destOrd="0" presId="urn:microsoft.com/office/officeart/2005/8/layout/vProcess5"/>
    <dgm:cxn modelId="{9C6C7161-4CFF-4AA3-90D0-25ADE93AE154}" type="presOf" srcId="{EF05C7C7-6CA5-4ED7-8593-A5BA5E771D60}" destId="{D4126A5C-D643-4FE1-A40D-B11B1B60BF1F}" srcOrd="0" destOrd="0" presId="urn:microsoft.com/office/officeart/2005/8/layout/vProcess5"/>
    <dgm:cxn modelId="{6C2F422E-5770-4D61-A0D9-7586FA543E61}" type="presOf" srcId="{F910D866-659D-4345-AA7E-2A12C682FB1E}" destId="{1C31D0B1-75B9-4F0D-B346-402B40AA3D6F}" srcOrd="0" destOrd="0" presId="urn:microsoft.com/office/officeart/2005/8/layout/vProcess5"/>
    <dgm:cxn modelId="{C4806D8F-9178-44C7-BDC5-877B8D265887}" type="presParOf" srcId="{23440780-40CE-4169-9741-53B91B7C9A65}" destId="{50E3924E-3682-42BF-A288-8F83CF16BCF1}" srcOrd="0" destOrd="0" presId="urn:microsoft.com/office/officeart/2005/8/layout/vProcess5"/>
    <dgm:cxn modelId="{E9774B89-B1EA-4806-9F9D-08165ACD2080}" type="presParOf" srcId="{23440780-40CE-4169-9741-53B91B7C9A65}" destId="{F3532339-E1CC-4EB5-A6F5-7DF57A4AB0BE}" srcOrd="1" destOrd="0" presId="urn:microsoft.com/office/officeart/2005/8/layout/vProcess5"/>
    <dgm:cxn modelId="{DC0416AB-5B96-4357-A981-6F43C229A113}" type="presParOf" srcId="{23440780-40CE-4169-9741-53B91B7C9A65}" destId="{009F4AF7-0F9C-4F04-A211-A4CCA965591C}" srcOrd="2" destOrd="0" presId="urn:microsoft.com/office/officeart/2005/8/layout/vProcess5"/>
    <dgm:cxn modelId="{92C1B3D2-BB26-4C89-BEC3-F19503311645}" type="presParOf" srcId="{23440780-40CE-4169-9741-53B91B7C9A65}" destId="{1C31D0B1-75B9-4F0D-B346-402B40AA3D6F}" srcOrd="3" destOrd="0" presId="urn:microsoft.com/office/officeart/2005/8/layout/vProcess5"/>
    <dgm:cxn modelId="{E1DE0B3C-C81C-4042-A2E7-20768E807A40}" type="presParOf" srcId="{23440780-40CE-4169-9741-53B91B7C9A65}" destId="{0A3E23F4-56D0-4917-8F21-6E2FBFEF7E7D}" srcOrd="4" destOrd="0" presId="urn:microsoft.com/office/officeart/2005/8/layout/vProcess5"/>
    <dgm:cxn modelId="{50540300-67C9-45E4-82F4-6064E7C215DB}" type="presParOf" srcId="{23440780-40CE-4169-9741-53B91B7C9A65}" destId="{D4126A5C-D643-4FE1-A40D-B11B1B60BF1F}" srcOrd="5" destOrd="0" presId="urn:microsoft.com/office/officeart/2005/8/layout/vProcess5"/>
    <dgm:cxn modelId="{E97B6FE6-53CF-4BE7-AD7F-973265453413}" type="presParOf" srcId="{23440780-40CE-4169-9741-53B91B7C9A65}" destId="{6BBD7C7E-1C12-40EE-B2B5-CF2FD156F032}" srcOrd="6" destOrd="0" presId="urn:microsoft.com/office/officeart/2005/8/layout/vProcess5"/>
    <dgm:cxn modelId="{0FA85163-AA6A-4578-AC65-9BC7672DFFFE}" type="presParOf" srcId="{23440780-40CE-4169-9741-53B91B7C9A65}" destId="{68300197-C6D5-4797-99BB-D564DEE64B7B}" srcOrd="7" destOrd="0" presId="urn:microsoft.com/office/officeart/2005/8/layout/vProcess5"/>
    <dgm:cxn modelId="{48EBA785-A25A-4736-907B-0DD1A01E6220}" type="presParOf" srcId="{23440780-40CE-4169-9741-53B91B7C9A65}" destId="{29A76138-AC43-4196-BB7C-43A33BF809E1}" srcOrd="8" destOrd="0" presId="urn:microsoft.com/office/officeart/2005/8/layout/vProcess5"/>
    <dgm:cxn modelId="{83BA8778-0F69-4F43-BF4D-7A1D84D4B7F8}" type="presParOf" srcId="{23440780-40CE-4169-9741-53B91B7C9A65}" destId="{6F9421B9-3790-43D3-A8E9-3DC0D7DE7D6F}" srcOrd="9" destOrd="0" presId="urn:microsoft.com/office/officeart/2005/8/layout/vProcess5"/>
    <dgm:cxn modelId="{CAFAF1C5-3295-4EB5-8512-0E5D3D2BD338}" type="presParOf" srcId="{23440780-40CE-4169-9741-53B91B7C9A65}" destId="{A0B24A3D-AC6E-4672-8FEB-2DABBACF469C}" srcOrd="10" destOrd="0" presId="urn:microsoft.com/office/officeart/2005/8/layout/vProcess5"/>
    <dgm:cxn modelId="{3C7D2A48-8E67-4044-95D4-E15E9A906E59}" type="presParOf" srcId="{23440780-40CE-4169-9741-53B91B7C9A65}" destId="{7F698041-AB4B-40B9-9C65-46F1E3B329A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1A9BC4-C98D-4E4F-870F-CAE4B3F97FFC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750796C9-B0B9-4AA3-AC51-F3E5B2EED90D}">
      <dgm:prSet phldrT="[Текст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Crawling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AE2DA5D-D1D9-4573-9ADA-A1A2AA073CA9}" type="parTrans" cxnId="{53B3D0C8-3107-45F2-8140-383DA22A6C0A}">
      <dgm:prSet/>
      <dgm:spPr/>
      <dgm:t>
        <a:bodyPr/>
        <a:lstStyle/>
        <a:p>
          <a:endParaRPr lang="ru-RU"/>
        </a:p>
      </dgm:t>
    </dgm:pt>
    <dgm:pt modelId="{EF05C7C7-6CA5-4ED7-8593-A5BA5E771D60}" type="sibTrans" cxnId="{53B3D0C8-3107-45F2-8140-383DA22A6C0A}">
      <dgm:prSet/>
      <dgm:spPr>
        <a:solidFill>
          <a:schemeClr val="bg1"/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endParaRPr lang="ru-RU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C0B728AA-962F-4031-872A-0EED88BA3B62}">
      <dgm:prSet phldrT="[Текст]"/>
      <dgm:spPr/>
      <dgm:t>
        <a:bodyPr/>
        <a:lstStyle/>
        <a:p>
          <a:pPr algn="ctr"/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Построение </a:t>
          </a:r>
          <a:r>
            <a:rPr 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wrapper</a:t>
          </a:r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-</a:t>
          </a:r>
          <a:r>
            <a:rPr lang="ru-RU" dirty="0" err="1" smtClean="0">
              <a:solidFill>
                <a:schemeClr val="tx2">
                  <a:lumMod val="95000"/>
                  <a:lumOff val="5000"/>
                </a:schemeClr>
              </a:solidFill>
            </a:rPr>
            <a:t>ов</a:t>
          </a:r>
          <a:endParaRPr lang="ru-RU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9F52CEFC-218D-4DA4-B8D8-77E2946B02B7}" type="parTrans" cxnId="{14280561-AB77-471F-B1EC-0555A7E9EC7B}">
      <dgm:prSet/>
      <dgm:spPr/>
      <dgm:t>
        <a:bodyPr/>
        <a:lstStyle/>
        <a:p>
          <a:endParaRPr lang="ru-RU"/>
        </a:p>
      </dgm:t>
    </dgm:pt>
    <dgm:pt modelId="{3E7BCF52-02A7-4EFD-AF87-4C08EE139FFA}" type="sibTrans" cxnId="{14280561-AB77-471F-B1EC-0555A7E9EC7B}">
      <dgm:prSet/>
      <dgm:spPr>
        <a:solidFill>
          <a:schemeClr val="bg1"/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endParaRPr lang="ru-RU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5F3A6640-0AF5-4265-8EF4-5063121816F6}">
      <dgm:prSet phldrT="[Текст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Анализ данных</a:t>
          </a:r>
          <a:endParaRPr lang="ru-RU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D12C539B-2EC8-4533-9AFA-F0DEB5328620}" type="parTrans" cxnId="{77FDE1D6-6727-4E7D-AD48-FEAB2044920B}">
      <dgm:prSet/>
      <dgm:spPr/>
      <dgm:t>
        <a:bodyPr/>
        <a:lstStyle/>
        <a:p>
          <a:endParaRPr lang="ru-RU"/>
        </a:p>
      </dgm:t>
    </dgm:pt>
    <dgm:pt modelId="{97FD0040-AE92-452F-BD5A-B62EC7437797}" type="sibTrans" cxnId="{77FDE1D6-6727-4E7D-AD48-FEAB2044920B}">
      <dgm:prSet/>
      <dgm:spPr/>
      <dgm:t>
        <a:bodyPr/>
        <a:lstStyle/>
        <a:p>
          <a:endParaRPr lang="ru-RU"/>
        </a:p>
      </dgm:t>
    </dgm:pt>
    <dgm:pt modelId="{F910D866-659D-4345-AA7E-2A12C682FB1E}">
      <dgm:prSet/>
      <dgm:spPr/>
      <dgm:t>
        <a:bodyPr/>
        <a:lstStyle/>
        <a:p>
          <a:pPr algn="ctr"/>
          <a:r>
            <a:rPr lang="ru-RU" dirty="0" smtClean="0">
              <a:solidFill>
                <a:schemeClr val="tx2">
                  <a:lumMod val="95000"/>
                  <a:lumOff val="5000"/>
                </a:schemeClr>
              </a:solidFill>
            </a:rPr>
            <a:t>Извлечение данных</a:t>
          </a:r>
          <a:endParaRPr lang="ru-RU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BD6B181C-8D60-4CA5-82E9-16667B75452C}" type="parTrans" cxnId="{416476E3-04CD-4E03-A1E7-ED125F810F67}">
      <dgm:prSet/>
      <dgm:spPr/>
      <dgm:t>
        <a:bodyPr/>
        <a:lstStyle/>
        <a:p>
          <a:endParaRPr lang="ru-RU"/>
        </a:p>
      </dgm:t>
    </dgm:pt>
    <dgm:pt modelId="{8F051199-581D-425D-ACCF-FEB1AE961CA8}" type="sibTrans" cxnId="{416476E3-04CD-4E03-A1E7-ED125F810F67}">
      <dgm:prSet/>
      <dgm:spPr>
        <a:solidFill>
          <a:schemeClr val="bg1"/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endParaRPr lang="ru-RU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23440780-40CE-4169-9741-53B91B7C9A65}" type="pres">
      <dgm:prSet presAssocID="{071A9BC4-C98D-4E4F-870F-CAE4B3F97FF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E3924E-3682-42BF-A288-8F83CF16BCF1}" type="pres">
      <dgm:prSet presAssocID="{071A9BC4-C98D-4E4F-870F-CAE4B3F97FFC}" presName="dummyMaxCanvas" presStyleCnt="0">
        <dgm:presLayoutVars/>
      </dgm:prSet>
      <dgm:spPr/>
    </dgm:pt>
    <dgm:pt modelId="{F3532339-E1CC-4EB5-A6F5-7DF57A4AB0BE}" type="pres">
      <dgm:prSet presAssocID="{071A9BC4-C98D-4E4F-870F-CAE4B3F97FF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9F4AF7-0F9C-4F04-A211-A4CCA965591C}" type="pres">
      <dgm:prSet presAssocID="{071A9BC4-C98D-4E4F-870F-CAE4B3F97FF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31D0B1-75B9-4F0D-B346-402B40AA3D6F}" type="pres">
      <dgm:prSet presAssocID="{071A9BC4-C98D-4E4F-870F-CAE4B3F97FF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3E23F4-56D0-4917-8F21-6E2FBFEF7E7D}" type="pres">
      <dgm:prSet presAssocID="{071A9BC4-C98D-4E4F-870F-CAE4B3F97FF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26A5C-D643-4FE1-A40D-B11B1B60BF1F}" type="pres">
      <dgm:prSet presAssocID="{071A9BC4-C98D-4E4F-870F-CAE4B3F97FF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BD7C7E-1C12-40EE-B2B5-CF2FD156F032}" type="pres">
      <dgm:prSet presAssocID="{071A9BC4-C98D-4E4F-870F-CAE4B3F97FF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300197-C6D5-4797-99BB-D564DEE64B7B}" type="pres">
      <dgm:prSet presAssocID="{071A9BC4-C98D-4E4F-870F-CAE4B3F97FF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A76138-AC43-4196-BB7C-43A33BF809E1}" type="pres">
      <dgm:prSet presAssocID="{071A9BC4-C98D-4E4F-870F-CAE4B3F97FF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9421B9-3790-43D3-A8E9-3DC0D7DE7D6F}" type="pres">
      <dgm:prSet presAssocID="{071A9BC4-C98D-4E4F-870F-CAE4B3F97FF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B24A3D-AC6E-4672-8FEB-2DABBACF469C}" type="pres">
      <dgm:prSet presAssocID="{071A9BC4-C98D-4E4F-870F-CAE4B3F97FF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698041-AB4B-40B9-9C65-46F1E3B329AB}" type="pres">
      <dgm:prSet presAssocID="{071A9BC4-C98D-4E4F-870F-CAE4B3F97FF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6476E3-04CD-4E03-A1E7-ED125F810F67}" srcId="{071A9BC4-C98D-4E4F-870F-CAE4B3F97FFC}" destId="{F910D866-659D-4345-AA7E-2A12C682FB1E}" srcOrd="2" destOrd="0" parTransId="{BD6B181C-8D60-4CA5-82E9-16667B75452C}" sibTransId="{8F051199-581D-425D-ACCF-FEB1AE961CA8}"/>
    <dgm:cxn modelId="{14280561-AB77-471F-B1EC-0555A7E9EC7B}" srcId="{071A9BC4-C98D-4E4F-870F-CAE4B3F97FFC}" destId="{C0B728AA-962F-4031-872A-0EED88BA3B62}" srcOrd="1" destOrd="0" parTransId="{9F52CEFC-218D-4DA4-B8D8-77E2946B02B7}" sibTransId="{3E7BCF52-02A7-4EFD-AF87-4C08EE139FFA}"/>
    <dgm:cxn modelId="{1A1EEB85-8867-47C4-863F-CF1CFD31E235}" type="presOf" srcId="{C0B728AA-962F-4031-872A-0EED88BA3B62}" destId="{009F4AF7-0F9C-4F04-A211-A4CCA965591C}" srcOrd="0" destOrd="0" presId="urn:microsoft.com/office/officeart/2005/8/layout/vProcess5"/>
    <dgm:cxn modelId="{73F5872C-BFBD-4A73-9629-1F332A66C1D2}" type="presOf" srcId="{F910D866-659D-4345-AA7E-2A12C682FB1E}" destId="{1C31D0B1-75B9-4F0D-B346-402B40AA3D6F}" srcOrd="0" destOrd="0" presId="urn:microsoft.com/office/officeart/2005/8/layout/vProcess5"/>
    <dgm:cxn modelId="{8174AD93-34AA-4BE7-A8EC-E2D3C7824AED}" type="presOf" srcId="{C0B728AA-962F-4031-872A-0EED88BA3B62}" destId="{6F9421B9-3790-43D3-A8E9-3DC0D7DE7D6F}" srcOrd="1" destOrd="0" presId="urn:microsoft.com/office/officeart/2005/8/layout/vProcess5"/>
    <dgm:cxn modelId="{53B3D0C8-3107-45F2-8140-383DA22A6C0A}" srcId="{071A9BC4-C98D-4E4F-870F-CAE4B3F97FFC}" destId="{750796C9-B0B9-4AA3-AC51-F3E5B2EED90D}" srcOrd="0" destOrd="0" parTransId="{3AE2DA5D-D1D9-4573-9ADA-A1A2AA073CA9}" sibTransId="{EF05C7C7-6CA5-4ED7-8593-A5BA5E771D60}"/>
    <dgm:cxn modelId="{B94D6509-F892-4DB6-AFEE-A2FAE1BA3378}" type="presOf" srcId="{5F3A6640-0AF5-4265-8EF4-5063121816F6}" destId="{7F698041-AB4B-40B9-9C65-46F1E3B329AB}" srcOrd="1" destOrd="0" presId="urn:microsoft.com/office/officeart/2005/8/layout/vProcess5"/>
    <dgm:cxn modelId="{4C680FC9-1700-41B5-8FE5-6101086AC2F2}" type="presOf" srcId="{750796C9-B0B9-4AA3-AC51-F3E5B2EED90D}" destId="{29A76138-AC43-4196-BB7C-43A33BF809E1}" srcOrd="1" destOrd="0" presId="urn:microsoft.com/office/officeart/2005/8/layout/vProcess5"/>
    <dgm:cxn modelId="{30E97FF6-7C19-40E9-AA3F-6B394F140196}" type="presOf" srcId="{EF05C7C7-6CA5-4ED7-8593-A5BA5E771D60}" destId="{D4126A5C-D643-4FE1-A40D-B11B1B60BF1F}" srcOrd="0" destOrd="0" presId="urn:microsoft.com/office/officeart/2005/8/layout/vProcess5"/>
    <dgm:cxn modelId="{3ED36233-EE58-4679-AB22-73C51FB7F1B7}" type="presOf" srcId="{5F3A6640-0AF5-4265-8EF4-5063121816F6}" destId="{0A3E23F4-56D0-4917-8F21-6E2FBFEF7E7D}" srcOrd="0" destOrd="0" presId="urn:microsoft.com/office/officeart/2005/8/layout/vProcess5"/>
    <dgm:cxn modelId="{572A59B3-7FAD-4A97-BD7A-5B3F78EB6237}" type="presOf" srcId="{F910D866-659D-4345-AA7E-2A12C682FB1E}" destId="{A0B24A3D-AC6E-4672-8FEB-2DABBACF469C}" srcOrd="1" destOrd="0" presId="urn:microsoft.com/office/officeart/2005/8/layout/vProcess5"/>
    <dgm:cxn modelId="{A2C55B4F-90F1-4B59-85C8-E4311C6DDD7E}" type="presOf" srcId="{8F051199-581D-425D-ACCF-FEB1AE961CA8}" destId="{68300197-C6D5-4797-99BB-D564DEE64B7B}" srcOrd="0" destOrd="0" presId="urn:microsoft.com/office/officeart/2005/8/layout/vProcess5"/>
    <dgm:cxn modelId="{4E4C359F-3D37-4CA4-A52B-758C7C049AA2}" type="presOf" srcId="{071A9BC4-C98D-4E4F-870F-CAE4B3F97FFC}" destId="{23440780-40CE-4169-9741-53B91B7C9A65}" srcOrd="0" destOrd="0" presId="urn:microsoft.com/office/officeart/2005/8/layout/vProcess5"/>
    <dgm:cxn modelId="{DA4AFD0E-9446-4769-8EDF-F36F32C3B742}" type="presOf" srcId="{3E7BCF52-02A7-4EFD-AF87-4C08EE139FFA}" destId="{6BBD7C7E-1C12-40EE-B2B5-CF2FD156F032}" srcOrd="0" destOrd="0" presId="urn:microsoft.com/office/officeart/2005/8/layout/vProcess5"/>
    <dgm:cxn modelId="{77FDE1D6-6727-4E7D-AD48-FEAB2044920B}" srcId="{071A9BC4-C98D-4E4F-870F-CAE4B3F97FFC}" destId="{5F3A6640-0AF5-4265-8EF4-5063121816F6}" srcOrd="3" destOrd="0" parTransId="{D12C539B-2EC8-4533-9AFA-F0DEB5328620}" sibTransId="{97FD0040-AE92-452F-BD5A-B62EC7437797}"/>
    <dgm:cxn modelId="{971A6C72-419C-4F5A-B8B5-CF1DAE08705D}" type="presOf" srcId="{750796C9-B0B9-4AA3-AC51-F3E5B2EED90D}" destId="{F3532339-E1CC-4EB5-A6F5-7DF57A4AB0BE}" srcOrd="0" destOrd="0" presId="urn:microsoft.com/office/officeart/2005/8/layout/vProcess5"/>
    <dgm:cxn modelId="{40F78AAB-974E-4C9F-BC09-040C45FD6DBC}" type="presParOf" srcId="{23440780-40CE-4169-9741-53B91B7C9A65}" destId="{50E3924E-3682-42BF-A288-8F83CF16BCF1}" srcOrd="0" destOrd="0" presId="urn:microsoft.com/office/officeart/2005/8/layout/vProcess5"/>
    <dgm:cxn modelId="{41808641-E214-43D9-BDE6-4625BD38865F}" type="presParOf" srcId="{23440780-40CE-4169-9741-53B91B7C9A65}" destId="{F3532339-E1CC-4EB5-A6F5-7DF57A4AB0BE}" srcOrd="1" destOrd="0" presId="urn:microsoft.com/office/officeart/2005/8/layout/vProcess5"/>
    <dgm:cxn modelId="{ECAB9E5E-7545-4687-B61F-07888DDAF880}" type="presParOf" srcId="{23440780-40CE-4169-9741-53B91B7C9A65}" destId="{009F4AF7-0F9C-4F04-A211-A4CCA965591C}" srcOrd="2" destOrd="0" presId="urn:microsoft.com/office/officeart/2005/8/layout/vProcess5"/>
    <dgm:cxn modelId="{FD14AEF1-2614-45D3-A7D4-D226185B1FB7}" type="presParOf" srcId="{23440780-40CE-4169-9741-53B91B7C9A65}" destId="{1C31D0B1-75B9-4F0D-B346-402B40AA3D6F}" srcOrd="3" destOrd="0" presId="urn:microsoft.com/office/officeart/2005/8/layout/vProcess5"/>
    <dgm:cxn modelId="{CDF99FFF-01DE-428D-BE75-EF514E7A20EF}" type="presParOf" srcId="{23440780-40CE-4169-9741-53B91B7C9A65}" destId="{0A3E23F4-56D0-4917-8F21-6E2FBFEF7E7D}" srcOrd="4" destOrd="0" presId="urn:microsoft.com/office/officeart/2005/8/layout/vProcess5"/>
    <dgm:cxn modelId="{0857D9B6-D019-46FC-896C-861DB8F544B0}" type="presParOf" srcId="{23440780-40CE-4169-9741-53B91B7C9A65}" destId="{D4126A5C-D643-4FE1-A40D-B11B1B60BF1F}" srcOrd="5" destOrd="0" presId="urn:microsoft.com/office/officeart/2005/8/layout/vProcess5"/>
    <dgm:cxn modelId="{19E03903-9B75-4053-8223-8DB1F08F6AA5}" type="presParOf" srcId="{23440780-40CE-4169-9741-53B91B7C9A65}" destId="{6BBD7C7E-1C12-40EE-B2B5-CF2FD156F032}" srcOrd="6" destOrd="0" presId="urn:microsoft.com/office/officeart/2005/8/layout/vProcess5"/>
    <dgm:cxn modelId="{8873B218-34B1-473E-83DA-FB451B867315}" type="presParOf" srcId="{23440780-40CE-4169-9741-53B91B7C9A65}" destId="{68300197-C6D5-4797-99BB-D564DEE64B7B}" srcOrd="7" destOrd="0" presId="urn:microsoft.com/office/officeart/2005/8/layout/vProcess5"/>
    <dgm:cxn modelId="{334F0356-8A96-4163-AEE7-23FCED4C98E6}" type="presParOf" srcId="{23440780-40CE-4169-9741-53B91B7C9A65}" destId="{29A76138-AC43-4196-BB7C-43A33BF809E1}" srcOrd="8" destOrd="0" presId="urn:microsoft.com/office/officeart/2005/8/layout/vProcess5"/>
    <dgm:cxn modelId="{373C1864-4BA3-4173-B7F2-2D5339BBCD4F}" type="presParOf" srcId="{23440780-40CE-4169-9741-53B91B7C9A65}" destId="{6F9421B9-3790-43D3-A8E9-3DC0D7DE7D6F}" srcOrd="9" destOrd="0" presId="urn:microsoft.com/office/officeart/2005/8/layout/vProcess5"/>
    <dgm:cxn modelId="{658CF074-878E-48B2-BEBB-069CA9462AD5}" type="presParOf" srcId="{23440780-40CE-4169-9741-53B91B7C9A65}" destId="{A0B24A3D-AC6E-4672-8FEB-2DABBACF469C}" srcOrd="10" destOrd="0" presId="urn:microsoft.com/office/officeart/2005/8/layout/vProcess5"/>
    <dgm:cxn modelId="{9E070FD1-443E-4474-B687-239BBA68D907}" type="presParOf" srcId="{23440780-40CE-4169-9741-53B91B7C9A65}" destId="{7F698041-AB4B-40B9-9C65-46F1E3B329A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CA7EF371-566B-4541-8FC4-B549617686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53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0C2F440-4F1D-4549-9E7D-0D5AFD42762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61CB98C-CC3B-49DF-92DE-D4D9FBF731D9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18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3909412-0487-4A0A-BE2B-E79398381B29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19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1BE3C3-9BDA-4C0C-B887-99B7E3B61639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20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21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22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72E0E3A-2405-44E6-AED1-ED900225674C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72E0E3A-2405-44E6-AED1-ED900225674C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28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31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39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40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Рамочки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53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56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Надпись!!!!!!!!!!!!!!!!!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65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66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72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35F58-C61D-4FAE-8E7B-8D1F11F99575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73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6F51DC-0ACB-4175-9813-4547CD6B616A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81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DBE366F-1C07-45A6-AD76-9C3B3CFE5086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72C93-0299-4F32-8DAD-998044E33F1B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F472E21-9BCC-48ED-A1EB-25E49D5D3370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A7EF371-566B-4541-8FC4-B5496176860D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93A9-9F10-478B-9BDF-5611D98940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D419-0D21-4F72-99F0-81A65E9914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555A-1B0B-4CB8-ACB9-C47960A059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7EB00-BDA7-4D17-98BC-4121104C0F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FFF04-1975-437E-BF70-CD42D79024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3427-18E0-42AD-A079-B0579F7197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B8691-24DB-421F-97CB-3F8ED8A2A2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AAB6-DA69-46FC-A05A-BE83FB40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DF842-D0BC-49C6-AB69-0A5DE96EA3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27920-F0BB-4E6F-98F7-6ED5856A7A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0A66-D1D8-46F7-8DB4-AD77E3AD5D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9E119-FD66-479D-8A3B-DF981CCE9D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37F61BD-80BA-4E6A-8075-0FA8446196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Arial Unicode MS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Arial Unicode MS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Arial Unicode MS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18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 tIns="116423"/>
          <a:lstStyle/>
          <a:p>
            <a:pPr algn="l" eaLnBrk="1">
              <a:lnSpc>
                <a:spcPct val="7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sz="4200" b="1" dirty="0" smtClean="0">
                <a:cs typeface="Calibri" pitchFamily="34" charset="0"/>
              </a:rPr>
              <a:t>Извлечение информации из </a:t>
            </a:r>
            <a:r>
              <a:rPr lang="ru-RU" sz="4200" b="1" dirty="0" err="1" smtClean="0">
                <a:cs typeface="Calibri" pitchFamily="34" charset="0"/>
              </a:rPr>
              <a:t>полуструктурированных</a:t>
            </a:r>
            <a:r>
              <a:rPr lang="ru-RU" sz="4200" b="1" dirty="0" smtClean="0">
                <a:cs typeface="Calibri" pitchFamily="34" charset="0"/>
              </a:rPr>
              <a:t> </a:t>
            </a:r>
            <a:br>
              <a:rPr lang="ru-RU" sz="4200" b="1" dirty="0" smtClean="0">
                <a:cs typeface="Calibri" pitchFamily="34" charset="0"/>
              </a:rPr>
            </a:br>
            <a:r>
              <a:rPr lang="ru-RU" sz="4200" b="1" dirty="0" err="1" smtClean="0">
                <a:cs typeface="Calibri" pitchFamily="34" charset="0"/>
              </a:rPr>
              <a:t>веб-источников</a:t>
            </a:r>
            <a:r>
              <a:rPr lang="ru-RU" sz="4200" b="1" dirty="0" smtClean="0">
                <a:cs typeface="Calibri" pitchFamily="34" charset="0"/>
              </a:rPr>
              <a:t> 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785786" y="3786190"/>
            <a:ext cx="6119812" cy="368300"/>
          </a:xfrm>
          <a:prstGeom prst="rect">
            <a:avLst/>
          </a:prstGeom>
          <a:noFill/>
          <a:ln w="36720">
            <a:noFill/>
            <a:round/>
            <a:headEnd/>
            <a:tailEnd/>
          </a:ln>
        </p:spPr>
        <p:txBody>
          <a:bodyPr lIns="0" tIns="0" rIns="0" bIns="0"/>
          <a:lstStyle/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ru-RU" sz="2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25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вгения </a:t>
            </a:r>
            <a:r>
              <a:rPr lang="ru-RU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Яковлева</a:t>
            </a: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agvena@yandex-mail.ru</a:t>
            </a: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5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ru-RU" sz="2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В</a:t>
            </a:r>
            <a:r>
              <a:rPr lang="ru-RU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ладимир </a:t>
            </a:r>
            <a:r>
              <a:rPr lang="ru-RU" sz="25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Батыгин</a:t>
            </a: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vbatygin@yandex-team.ru</a:t>
            </a: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ru-RU" sz="25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893763" y="4454525"/>
            <a:ext cx="7350125" cy="1092200"/>
          </a:xfrm>
          <a:prstGeom prst="rect">
            <a:avLst/>
          </a:prstGeom>
          <a:noFill/>
          <a:ln w="36720">
            <a:noFill/>
            <a:round/>
            <a:headEnd/>
            <a:tailEnd/>
          </a:ln>
        </p:spPr>
        <p:txBody>
          <a:bodyPr lIns="0" tIns="5292" rIns="0" bIns="0"/>
          <a:lstStyle/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98525" y="5713413"/>
            <a:ext cx="6157913" cy="309562"/>
          </a:xfrm>
          <a:prstGeom prst="rect">
            <a:avLst/>
          </a:prstGeom>
          <a:noFill/>
          <a:ln w="36720">
            <a:noFill/>
            <a:round/>
            <a:headEnd/>
            <a:tailEnd/>
          </a:ln>
        </p:spPr>
        <p:txBody>
          <a:bodyPr lIns="0" tIns="5292" rIns="0" bIns="0"/>
          <a:lstStyle/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ru-RU" sz="2100" dirty="0">
              <a:solidFill>
                <a:srgbClr val="4C4C4C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Направления </a:t>
            </a:r>
            <a:r>
              <a:rPr lang="en-US" b="1" dirty="0" smtClean="0"/>
              <a:t>Web Mining</a:t>
            </a:r>
            <a:endParaRPr lang="ru-RU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Направления </a:t>
            </a:r>
            <a:r>
              <a:rPr lang="en-US" b="1" dirty="0" smtClean="0"/>
              <a:t>Web Mining</a:t>
            </a:r>
            <a:endParaRPr lang="ru-RU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6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8013" cy="1143000"/>
          </a:xfrm>
        </p:spPr>
        <p:txBody>
          <a:bodyPr/>
          <a:lstStyle/>
          <a:p>
            <a:r>
              <a:rPr lang="ru-RU" b="1" dirty="0" smtClean="0"/>
              <a:t>Направления </a:t>
            </a:r>
            <a:r>
              <a:rPr lang="en-US" b="1" dirty="0" smtClean="0"/>
              <a:t>Web Mining</a:t>
            </a:r>
            <a:r>
              <a:rPr lang="ru-RU" b="1" dirty="0" smtClean="0"/>
              <a:t>:</a:t>
            </a:r>
            <a:r>
              <a:rPr lang="en-US" b="1" dirty="0" smtClean="0"/>
              <a:t> </a:t>
            </a:r>
            <a:r>
              <a:rPr lang="ru-RU" b="1" dirty="0" smtClean="0"/>
              <a:t>Характеристика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 smtClean="0"/>
          </a:p>
        </p:txBody>
      </p:sp>
      <p:graphicFrame>
        <p:nvGraphicFramePr>
          <p:cNvPr id="13" name="Содержимое 12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8" name="Скругленный прямоугольник 13"/>
          <p:cNvSpPr>
            <a:spLocks noChangeArrowheads="1"/>
          </p:cNvSpPr>
          <p:nvPr/>
        </p:nvSpPr>
        <p:spPr bwMode="auto">
          <a:xfrm>
            <a:off x="214282" y="4357694"/>
            <a:ext cx="8715375" cy="1071562"/>
          </a:xfrm>
          <a:prstGeom prst="roundRect">
            <a:avLst>
              <a:gd name="adj" fmla="val 16667"/>
            </a:avLst>
          </a:prstGeom>
          <a:solidFill>
            <a:srgbClr val="FF0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14282" y="3214686"/>
            <a:ext cx="8715375" cy="1071563"/>
          </a:xfrm>
          <a:prstGeom prst="roundRect">
            <a:avLst/>
          </a:prstGeom>
          <a:solidFill>
            <a:schemeClr val="bg1">
              <a:lumMod val="75000"/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ru-RU">
              <a:ea typeface="+mn-ea"/>
              <a:cs typeface="Arial Unicode MS" charset="0"/>
            </a:endParaRPr>
          </a:p>
        </p:txBody>
      </p:sp>
      <p:sp>
        <p:nvSpPr>
          <p:cNvPr id="6150" name="Номер слайда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05045C9-09ED-4384-9FC6-8D13F4CD4A23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en-US" b="1" dirty="0" smtClean="0"/>
              <a:t>Web Content Mining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Извлечение структурированной информации;</a:t>
            </a:r>
          </a:p>
          <a:p>
            <a:r>
              <a:rPr lang="ru-RU" dirty="0" smtClean="0"/>
              <a:t>Извлечение фактов и связей.</a:t>
            </a:r>
          </a:p>
          <a:p>
            <a:pPr lvl="1"/>
            <a:r>
              <a:rPr lang="ru-RU" dirty="0" smtClean="0"/>
              <a:t>Построение баз знаний,</a:t>
            </a:r>
          </a:p>
          <a:p>
            <a:pPr lvl="1"/>
            <a:r>
              <a:rPr lang="en-US" dirty="0" smtClean="0"/>
              <a:t>PROSPERA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Послать к Герхарду 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graphicFrame>
        <p:nvGraphicFramePr>
          <p:cNvPr id="5" name="Схема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1" dirty="0" smtClean="0"/>
              <a:t>«Георгий Иванович,  он же Жора, он же Гоша, он же </a:t>
            </a:r>
            <a:r>
              <a:rPr lang="ru-RU" sz="3200" b="1" i="1" dirty="0" err="1" smtClean="0"/>
              <a:t>Гога</a:t>
            </a:r>
            <a:r>
              <a:rPr lang="ru-RU" sz="3200" b="1" i="1" dirty="0" smtClean="0"/>
              <a:t>…»</a:t>
            </a:r>
            <a:endParaRPr lang="ru-RU" sz="32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071678"/>
            <a:ext cx="2895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Harvesting</a:t>
            </a:r>
            <a:endParaRPr lang="ru-RU" sz="2800" b="1" dirty="0" smtClean="0"/>
          </a:p>
        </p:txBody>
      </p:sp>
      <p:sp>
        <p:nvSpPr>
          <p:cNvPr id="6" name="Прямоугольник 5"/>
          <p:cNvSpPr/>
          <p:nvPr/>
        </p:nvSpPr>
        <p:spPr>
          <a:xfrm rot="1461519">
            <a:off x="5703958" y="1813697"/>
            <a:ext cx="2672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Scraping </a:t>
            </a:r>
            <a:endParaRPr lang="ru-RU" sz="2800" b="1" dirty="0" smtClean="0"/>
          </a:p>
        </p:txBody>
      </p:sp>
      <p:sp>
        <p:nvSpPr>
          <p:cNvPr id="7" name="Прямоугольник 6"/>
          <p:cNvSpPr/>
          <p:nvPr/>
        </p:nvSpPr>
        <p:spPr>
          <a:xfrm rot="20244422">
            <a:off x="5317335" y="4829111"/>
            <a:ext cx="367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Data Extraction</a:t>
            </a:r>
          </a:p>
        </p:txBody>
      </p:sp>
      <p:sp>
        <p:nvSpPr>
          <p:cNvPr id="8" name="Прямоугольник 7"/>
          <p:cNvSpPr/>
          <p:nvPr/>
        </p:nvSpPr>
        <p:spPr>
          <a:xfrm rot="1088116">
            <a:off x="1000100" y="4429132"/>
            <a:ext cx="4019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Information Extraction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57422" y="3214686"/>
            <a:ext cx="56278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Web Content Mining</a:t>
            </a:r>
          </a:p>
        </p:txBody>
      </p:sp>
      <p:sp>
        <p:nvSpPr>
          <p:cNvPr id="11" name="Прямоугольник 10"/>
          <p:cNvSpPr/>
          <p:nvPr/>
        </p:nvSpPr>
        <p:spPr>
          <a:xfrm rot="19958024">
            <a:off x="218401" y="2241346"/>
            <a:ext cx="3352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Wrapper Induction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en-US" b="1" dirty="0" smtClean="0"/>
              <a:t>Web Content Mining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graphicFrame>
        <p:nvGraphicFramePr>
          <p:cNvPr id="5" name="Схема 4"/>
          <p:cNvGraphicFramePr/>
          <p:nvPr/>
        </p:nvGraphicFramePr>
        <p:xfrm>
          <a:off x="928662" y="1214422"/>
          <a:ext cx="8001056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en-US" b="1" dirty="0" smtClean="0"/>
              <a:t>Web Content Mining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graphicFrame>
        <p:nvGraphicFramePr>
          <p:cNvPr id="5" name="Схема 4"/>
          <p:cNvGraphicFramePr/>
          <p:nvPr/>
        </p:nvGraphicFramePr>
        <p:xfrm>
          <a:off x="1071538" y="1285860"/>
          <a:ext cx="800105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4286248" y="1214422"/>
            <a:ext cx="3623518" cy="3623518"/>
            <a:chOff x="3318157" y="0"/>
            <a:chExt cx="3623518" cy="3623518"/>
          </a:xfrm>
        </p:grpSpPr>
        <p:sp>
          <p:nvSpPr>
            <p:cNvPr id="9" name="Овал 8"/>
            <p:cNvSpPr/>
            <p:nvPr/>
          </p:nvSpPr>
          <p:spPr>
            <a:xfrm>
              <a:off x="3318157" y="0"/>
              <a:ext cx="3623518" cy="362351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Овал 4"/>
            <p:cNvSpPr/>
            <p:nvPr/>
          </p:nvSpPr>
          <p:spPr>
            <a:xfrm>
              <a:off x="4346453" y="427290"/>
              <a:ext cx="2089235" cy="2768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900" kern="1200" dirty="0" smtClean="0">
                  <a:solidFill>
                    <a:srgbClr val="FFFF00"/>
                  </a:solidFill>
                </a:rPr>
                <a:t>Извлечение фактов и отношений</a:t>
              </a:r>
              <a:endParaRPr lang="ru-RU" sz="2900" kern="1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 bwMode="auto">
          <a:xfrm>
            <a:off x="4786314" y="4857760"/>
            <a:ext cx="2500330" cy="428628"/>
          </a:xfrm>
          <a:prstGeom prst="rect">
            <a:avLst/>
          </a:prstGeom>
          <a:solidFill>
            <a:schemeClr val="accent6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dirty="0" smtClean="0">
                <a:solidFill>
                  <a:srgbClr val="FFFF00"/>
                </a:solidFill>
                <a:cs typeface="Arial Unicode MS" charset="0"/>
              </a:rPr>
              <a:t>Свободный текст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428596" y="3071810"/>
            <a:ext cx="3429024" cy="3143272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FFFF00"/>
                </a:solidFill>
                <a:cs typeface="Arial Unicode MS" charset="0"/>
              </a:rPr>
              <a:t>Gerhard </a:t>
            </a:r>
            <a:r>
              <a:rPr lang="en-US" b="1" dirty="0" err="1" smtClean="0">
                <a:solidFill>
                  <a:srgbClr val="FFFF00"/>
                </a:solidFill>
                <a:cs typeface="Arial Unicode MS" charset="0"/>
              </a:rPr>
              <a:t>Weikum</a:t>
            </a:r>
            <a:endParaRPr lang="ru-RU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FFFF00"/>
                </a:solidFill>
                <a:cs typeface="Arial Unicode MS" charset="0"/>
              </a:rPr>
              <a:t>Max Planck Institute for Informatics</a:t>
            </a:r>
            <a:endParaRPr lang="ru-RU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ru-RU" b="1" dirty="0" smtClean="0">
                <a:solidFill>
                  <a:srgbClr val="FFFF00"/>
                </a:solidFill>
                <a:cs typeface="Arial Unicode MS" charset="0"/>
              </a:rPr>
              <a:t>«</a:t>
            </a:r>
            <a:r>
              <a:rPr lang="en-US" b="1" dirty="0" smtClean="0">
                <a:solidFill>
                  <a:srgbClr val="FFFF00"/>
                </a:solidFill>
              </a:rPr>
              <a:t>Scalable knowledge harvesting with high precision and high recall</a:t>
            </a:r>
            <a:r>
              <a:rPr lang="ru-RU" b="1" dirty="0" smtClean="0">
                <a:solidFill>
                  <a:srgbClr val="FFFF00"/>
                </a:solidFill>
                <a:cs typeface="Arial Unicode MS" charset="0"/>
              </a:rPr>
              <a:t>»</a:t>
            </a:r>
            <a:r>
              <a:rPr lang="en-US" b="1" dirty="0" smtClean="0">
                <a:solidFill>
                  <a:srgbClr val="FFFF00"/>
                </a:solidFill>
                <a:cs typeface="Arial Unicode MS" charset="0"/>
              </a:rPr>
              <a:t> [2011]</a:t>
            </a:r>
            <a:endParaRPr lang="ru-RU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kumimoji="0" lang="en-US" sz="1800" b="1" i="0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Arial Unicode MS" charset="0"/>
              </a:rPr>
              <a:t>PROSPERA</a:t>
            </a:r>
            <a:endParaRPr lang="en-US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428596" y="1500174"/>
            <a:ext cx="3429024" cy="1357322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FFFF00"/>
                </a:solidFill>
                <a:cs typeface="Arial Unicode MS" charset="0"/>
              </a:rPr>
              <a:t>Oren  </a:t>
            </a:r>
            <a:r>
              <a:rPr lang="en-US" b="1" dirty="0" err="1" smtClean="0">
                <a:solidFill>
                  <a:srgbClr val="FFFF00"/>
                </a:solidFill>
                <a:cs typeface="Arial Unicode MS" charset="0"/>
              </a:rPr>
              <a:t>Etzioni</a:t>
            </a:r>
            <a:endParaRPr lang="en-US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FFFF00"/>
                </a:solidFill>
                <a:cs typeface="Arial Unicode MS" charset="0"/>
              </a:rPr>
              <a:t>University of Washington</a:t>
            </a:r>
            <a:br>
              <a:rPr lang="en-US" b="1" dirty="0" smtClean="0">
                <a:solidFill>
                  <a:srgbClr val="FFFF00"/>
                </a:solidFill>
                <a:cs typeface="Arial Unicode MS" charset="0"/>
              </a:rPr>
            </a:br>
            <a:endParaRPr lang="en-US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cs typeface="Arial Unicode MS" charset="0"/>
              </a:rPr>
              <a:t>KnowItAll</a:t>
            </a:r>
            <a:r>
              <a:rPr kumimoji="0" lang="en-US" sz="1800" b="1" i="0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Arial Unicode MS" charset="0"/>
              </a:rPr>
              <a:t> [2004]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solidFill>
                <a:srgbClr val="FFFF00"/>
              </a:solidFill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1" name="Стрелка влево 20"/>
          <p:cNvSpPr/>
          <p:nvPr/>
        </p:nvSpPr>
        <p:spPr bwMode="auto">
          <a:xfrm rot="10800000">
            <a:off x="3571868" y="3643314"/>
            <a:ext cx="1214446" cy="50006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2" name="Стрелка влево 21"/>
          <p:cNvSpPr/>
          <p:nvPr/>
        </p:nvSpPr>
        <p:spPr bwMode="auto">
          <a:xfrm rot="10800000">
            <a:off x="3608467" y="2009636"/>
            <a:ext cx="1214446" cy="50006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Извлечение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структурированной информации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 smtClean="0"/>
              <a:t>Конференции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3600" dirty="0" smtClean="0"/>
              <a:t> Computer Science Conference Ranking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14348" y="1285860"/>
          <a:ext cx="821537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371"/>
                <a:gridCol w="563799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Направление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Конференции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Mining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SIGMOD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: ACM SIGMOD Conf on Management of Data</a:t>
                      </a:r>
                      <a:endParaRPr lang="ru-RU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SIGKDD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: ACM Knowledge Discovery and Data Mining</a:t>
                      </a:r>
                      <a:endParaRPr lang="ru-RU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ICDM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: IEEE International Conference on Data Mining 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PAKDD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: Pacific-Asia Conf on Know. Discovery &amp; Data Mining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ru-RU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800" b="1" dirty="0" smtClean="0"/>
                        <a:t>VLDB</a:t>
                      </a:r>
                      <a:r>
                        <a:rPr lang="en-US" sz="1800" dirty="0" smtClean="0"/>
                        <a:t>: Very Large Data Bases</a:t>
                      </a:r>
                      <a:r>
                        <a:rPr lang="ru-RU" sz="180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800" b="1" dirty="0" smtClean="0"/>
                        <a:t>ICDE</a:t>
                      </a:r>
                      <a:r>
                        <a:rPr lang="en-US" sz="1800" dirty="0" smtClean="0"/>
                        <a:t>: IEEE Intl Conf on Data Engineering</a:t>
                      </a:r>
                      <a:endParaRPr lang="ru-RU" sz="18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Retrieval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/>
                        <a:t>SIGIR</a:t>
                      </a:r>
                      <a:r>
                        <a:rPr lang="fr-FR" sz="1800" dirty="0" smtClean="0"/>
                        <a:t>: ACM SIGIR Conf on Information Retrieval</a:t>
                      </a:r>
                      <a:endParaRPr lang="ru-RU" sz="18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and Information Systems</a:t>
                      </a:r>
                      <a:endParaRPr lang="ru-R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WWW</a:t>
                      </a:r>
                      <a:r>
                        <a:rPr lang="en-US" sz="1800" dirty="0" smtClean="0"/>
                        <a:t>: World-Wide Web Conference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Критерии отбора статей</a:t>
            </a:r>
          </a:p>
        </p:txBody>
      </p:sp>
      <p:sp>
        <p:nvSpPr>
          <p:cNvPr id="9219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dirty="0" smtClean="0"/>
              <a:t>Престижность конференции;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Год публикации;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Индекс цитируемости;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«Серийные» авторы.</a:t>
            </a:r>
          </a:p>
          <a:p>
            <a:pPr>
              <a:buFont typeface="Courier New" pitchFamily="49" charset="0"/>
              <a:buChar char="o"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Мотивация;</a:t>
            </a:r>
            <a:endParaRPr lang="en-US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Направления </a:t>
            </a:r>
            <a:r>
              <a:rPr lang="en-US" dirty="0" smtClean="0"/>
              <a:t>Web Mining</a:t>
            </a:r>
            <a:r>
              <a:rPr lang="ru-RU" dirty="0" smtClean="0"/>
              <a:t>;</a:t>
            </a:r>
            <a:endParaRPr lang="en-US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Извлечение</a:t>
            </a:r>
            <a:r>
              <a:rPr lang="en-US" dirty="0" smtClean="0"/>
              <a:t> </a:t>
            </a:r>
            <a:r>
              <a:rPr lang="ru-RU" dirty="0" smtClean="0"/>
              <a:t>структурированной информации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/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</a:t>
            </a:fld>
            <a:endParaRPr lang="ru-RU" dirty="0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«Серийные» авторы</a:t>
            </a:r>
          </a:p>
        </p:txBody>
      </p:sp>
      <p:sp>
        <p:nvSpPr>
          <p:cNvPr id="11267" name="Содержимое 5"/>
          <p:cNvSpPr>
            <a:spLocks noGrp="1"/>
          </p:cNvSpPr>
          <p:nvPr>
            <p:ph idx="1"/>
          </p:nvPr>
        </p:nvSpPr>
        <p:spPr>
          <a:xfrm>
            <a:off x="457200" y="3714752"/>
            <a:ext cx="8228013" cy="2414586"/>
          </a:xfrm>
        </p:spPr>
        <p:txBody>
          <a:bodyPr/>
          <a:lstStyle/>
          <a:p>
            <a:endParaRPr lang="ru-RU" dirty="0" smtClean="0"/>
          </a:p>
        </p:txBody>
      </p:sp>
      <p:pic>
        <p:nvPicPr>
          <p:cNvPr id="18434" name="Picture 2" descr="http://www.cs.uic.edu/~liub/BingLi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1714512" cy="2016266"/>
          </a:xfrm>
          <a:prstGeom prst="rect">
            <a:avLst/>
          </a:prstGeom>
          <a:noFill/>
        </p:spPr>
      </p:pic>
      <p:pic>
        <p:nvPicPr>
          <p:cNvPr id="18436" name="Picture 4" descr="http://home.ied.edu.hk/~tlwong/images/wongtl.jpg"/>
          <p:cNvPicPr>
            <a:picLocks noChangeAspect="1" noChangeArrowheads="1"/>
          </p:cNvPicPr>
          <p:nvPr/>
        </p:nvPicPr>
        <p:blipFill>
          <a:blip r:embed="rId4"/>
          <a:srcRect l="20034" r="17000"/>
          <a:stretch>
            <a:fillRect/>
          </a:stretch>
        </p:blipFill>
        <p:spPr bwMode="auto">
          <a:xfrm>
            <a:off x="6500826" y="1285860"/>
            <a:ext cx="1692000" cy="223036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357422" y="1357298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Bing</a:t>
            </a:r>
            <a:r>
              <a:rPr lang="ru-RU" b="1" dirty="0" smtClean="0"/>
              <a:t>,</a:t>
            </a:r>
            <a:r>
              <a:rPr lang="en-US" b="1" dirty="0" smtClean="0"/>
              <a:t> Liu</a:t>
            </a:r>
            <a:endParaRPr lang="ru-RU" b="1" dirty="0" smtClean="0"/>
          </a:p>
          <a:p>
            <a:r>
              <a:rPr lang="en-US" sz="1400" dirty="0" smtClean="0"/>
              <a:t>Professor</a:t>
            </a:r>
            <a:br>
              <a:rPr lang="en-US" sz="1400" dirty="0" smtClean="0"/>
            </a:br>
            <a:r>
              <a:rPr lang="en-US" sz="1400" dirty="0" smtClean="0"/>
              <a:t>University of Illinois at Chicago (UIC) 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85918" y="235743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 </a:t>
            </a:r>
            <a:r>
              <a:rPr lang="en-US" b="1" dirty="0" smtClean="0"/>
              <a:t>WONG, </a:t>
            </a:r>
            <a:r>
              <a:rPr lang="en-US" b="1" dirty="0" err="1" smtClean="0"/>
              <a:t>Tak</a:t>
            </a:r>
            <a:r>
              <a:rPr lang="en-US" b="1" dirty="0" smtClean="0"/>
              <a:t>-Lam</a:t>
            </a:r>
            <a:endParaRPr lang="ru-RU" b="1" dirty="0" smtClean="0"/>
          </a:p>
          <a:p>
            <a:pPr algn="r"/>
            <a:r>
              <a:rPr lang="en-US" sz="1400" dirty="0" smtClean="0"/>
              <a:t>PhD</a:t>
            </a:r>
            <a:r>
              <a:rPr lang="ru-RU" sz="1400" dirty="0" smtClean="0"/>
              <a:t>,</a:t>
            </a:r>
            <a:r>
              <a:rPr lang="en-US" sz="1400" dirty="0" smtClean="0"/>
              <a:t>Lecturer </a:t>
            </a:r>
            <a:br>
              <a:rPr lang="en-US" sz="1400" dirty="0" smtClean="0"/>
            </a:br>
            <a:r>
              <a:rPr lang="en-US" sz="1400" dirty="0" smtClean="0"/>
              <a:t>The Hong Kong Institute of Education</a:t>
            </a:r>
            <a:endParaRPr lang="ru-RU" sz="1400" dirty="0"/>
          </a:p>
        </p:txBody>
      </p:sp>
      <p:pic>
        <p:nvPicPr>
          <p:cNvPr id="18438" name="Picture 6" descr="http://in2.csie.ncu.edu.tw/~chia/GIF/chia2004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3714752"/>
            <a:ext cx="1785949" cy="241171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2285984" y="378619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Chang, </a:t>
            </a:r>
            <a:r>
              <a:rPr lang="en-US" b="1" dirty="0" err="1" smtClean="0"/>
              <a:t>Chia-Hui</a:t>
            </a:r>
            <a:endParaRPr lang="en-US" b="1" dirty="0" smtClean="0"/>
          </a:p>
          <a:p>
            <a:r>
              <a:rPr lang="en-US" sz="1400" dirty="0" smtClean="0"/>
              <a:t>Professor</a:t>
            </a:r>
            <a:br>
              <a:rPr lang="en-US" sz="1400" dirty="0" smtClean="0"/>
            </a:br>
            <a:r>
              <a:rPr lang="en-US" sz="1400" dirty="0" smtClean="0"/>
              <a:t>National Central University</a:t>
            </a:r>
            <a:endParaRPr lang="ru-RU" sz="1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2" name="Группа 31"/>
          <p:cNvGrpSpPr/>
          <p:nvPr/>
        </p:nvGrpSpPr>
        <p:grpSpPr>
          <a:xfrm>
            <a:off x="1214414" y="3143248"/>
            <a:ext cx="2347930" cy="642943"/>
            <a:chOff x="1214414" y="3143248"/>
            <a:chExt cx="2347930" cy="642943"/>
          </a:xfrm>
        </p:grpSpPr>
        <p:sp>
          <p:nvSpPr>
            <p:cNvPr id="14" name="Скругленный прямоугольник 13"/>
            <p:cNvSpPr/>
            <p:nvPr/>
          </p:nvSpPr>
          <p:spPr bwMode="auto">
            <a:xfrm>
              <a:off x="1214414" y="3143248"/>
              <a:ext cx="2347930" cy="428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</a:t>
              </a:r>
              <a:endParaRPr lang="ru-RU" b="1" dirty="0"/>
            </a:p>
          </p:txBody>
        </p:sp>
        <p:cxnSp>
          <p:nvCxnSpPr>
            <p:cNvPr id="17" name="Прямая соединительная линия 16"/>
            <p:cNvCxnSpPr>
              <a:stCxn id="14" idx="2"/>
            </p:cNvCxnSpPr>
            <p:nvPr/>
          </p:nvCxnSpPr>
          <p:spPr bwMode="auto">
            <a:xfrm rot="5400000">
              <a:off x="2230025" y="3627836"/>
              <a:ext cx="214314" cy="1023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Группа 32"/>
          <p:cNvGrpSpPr/>
          <p:nvPr/>
        </p:nvGrpSpPr>
        <p:grpSpPr>
          <a:xfrm>
            <a:off x="1357290" y="4071942"/>
            <a:ext cx="1571636" cy="785818"/>
            <a:chOff x="1357290" y="4071942"/>
            <a:chExt cx="1571636" cy="785818"/>
          </a:xfrm>
        </p:grpSpPr>
        <p:sp>
          <p:nvSpPr>
            <p:cNvPr id="15" name="Скругленный прямоугольник 14"/>
            <p:cNvSpPr/>
            <p:nvPr/>
          </p:nvSpPr>
          <p:spPr bwMode="auto">
            <a:xfrm>
              <a:off x="1357290" y="4429132"/>
              <a:ext cx="1571636" cy="428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err="1" smtClean="0"/>
                <a:t>Yahoo!Labs</a:t>
              </a:r>
              <a:endParaRPr lang="ru-RU" b="1" dirty="0"/>
            </a:p>
          </p:txBody>
        </p:sp>
        <p:cxnSp>
          <p:nvCxnSpPr>
            <p:cNvPr id="18" name="Прямая соединительная линия 17"/>
            <p:cNvCxnSpPr>
              <a:endCxn id="15" idx="0"/>
            </p:cNvCxnSpPr>
            <p:nvPr/>
          </p:nvCxnSpPr>
          <p:spPr bwMode="auto">
            <a:xfrm rot="5400000">
              <a:off x="2035951" y="4179099"/>
              <a:ext cx="357190" cy="14287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Извлечение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структурированной информации</a:t>
            </a:r>
            <a:endParaRPr lang="en-US" dirty="0" smtClean="0">
              <a:solidFill>
                <a:srgbClr val="FF0000"/>
              </a:solidFill>
            </a:endParaRP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22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Данные в </a:t>
            </a:r>
            <a:r>
              <a:rPr lang="ru-RU" b="1" dirty="0" err="1" smtClean="0"/>
              <a:t>Веб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 smtClean="0"/>
              <a:t>Виды данных: </a:t>
            </a:r>
            <a:r>
              <a:rPr lang="ru-RU" sz="2800" dirty="0" smtClean="0"/>
              <a:t>текст, графика, аудио, видео.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Данные в </a:t>
            </a:r>
            <a:r>
              <a:rPr lang="ru-RU" b="1" dirty="0" err="1" smtClean="0"/>
              <a:t>Веб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Виды данных: </a:t>
            </a:r>
            <a:r>
              <a:rPr lang="ru-RU" sz="2800" dirty="0" smtClean="0">
                <a:solidFill>
                  <a:srgbClr val="FF0000"/>
                </a:solidFill>
              </a:rPr>
              <a:t>текст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графика, аудио, видео.</a:t>
            </a:r>
          </a:p>
          <a:p>
            <a:pPr>
              <a:spcAft>
                <a:spcPts val="0"/>
              </a:spcAft>
              <a:buNone/>
            </a:pP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Текстовая информация:</a:t>
            </a:r>
          </a:p>
          <a:p>
            <a:pPr>
              <a:spcAft>
                <a:spcPts val="0"/>
              </a:spcAft>
              <a:buNone/>
            </a:pP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Неструктурированная</a:t>
            </a:r>
          </a:p>
          <a:p>
            <a:pPr lvl="1">
              <a:spcAft>
                <a:spcPts val="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свободный текст;</a:t>
            </a:r>
          </a:p>
          <a:p>
            <a:pPr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ru-RU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Полуструктурированная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-страницы;</a:t>
            </a:r>
          </a:p>
          <a:p>
            <a:pPr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Структурированная</a:t>
            </a:r>
          </a:p>
          <a:p>
            <a:pPr lvl="1">
              <a:spcAft>
                <a:spcPts val="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документы, генерирующиеся из 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Данные в </a:t>
            </a:r>
            <a:r>
              <a:rPr lang="ru-RU" b="1" dirty="0" err="1" smtClean="0"/>
              <a:t>Веб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 smtClean="0"/>
              <a:t>Виды данных: </a:t>
            </a:r>
            <a:r>
              <a:rPr lang="ru-RU" sz="2800" dirty="0" smtClean="0">
                <a:solidFill>
                  <a:srgbClr val="FF0000"/>
                </a:solidFill>
              </a:rPr>
              <a:t>текст</a:t>
            </a:r>
            <a:r>
              <a:rPr lang="ru-RU" sz="2800" dirty="0" smtClean="0"/>
              <a:t>, графика, аудио, видео.</a:t>
            </a:r>
          </a:p>
          <a:p>
            <a:pPr>
              <a:spcAft>
                <a:spcPts val="0"/>
              </a:spcAft>
              <a:buNone/>
            </a:pPr>
            <a:r>
              <a:rPr lang="ru-RU" sz="2800" b="1" dirty="0" smtClean="0"/>
              <a:t>Текстовая информация:</a:t>
            </a:r>
          </a:p>
          <a:p>
            <a:pPr>
              <a:spcAft>
                <a:spcPts val="0"/>
              </a:spcAft>
              <a:buNone/>
            </a:pPr>
            <a:endParaRPr lang="ru-RU" sz="2800" dirty="0" smtClean="0"/>
          </a:p>
          <a:p>
            <a:pPr>
              <a:spcAft>
                <a:spcPts val="0"/>
              </a:spcAft>
              <a:buNone/>
            </a:pPr>
            <a:r>
              <a:rPr lang="ru-RU" sz="2800" dirty="0" smtClean="0"/>
              <a:t>	Неструктурированная</a:t>
            </a:r>
          </a:p>
          <a:p>
            <a:pPr lvl="1">
              <a:spcAft>
                <a:spcPts val="0"/>
              </a:spcAft>
            </a:pPr>
            <a:r>
              <a:rPr lang="ru-RU" sz="2400" dirty="0" smtClean="0"/>
              <a:t>свободный текст;</a:t>
            </a:r>
          </a:p>
          <a:p>
            <a:pPr>
              <a:spcAft>
                <a:spcPts val="0"/>
              </a:spcAft>
              <a:buNone/>
            </a:pPr>
            <a:r>
              <a:rPr lang="ru-RU" sz="2800" dirty="0" smtClean="0"/>
              <a:t>	</a:t>
            </a:r>
            <a:r>
              <a:rPr lang="ru-RU" sz="2800" dirty="0" err="1" smtClean="0">
                <a:solidFill>
                  <a:srgbClr val="FF0000"/>
                </a:solidFill>
              </a:rPr>
              <a:t>Полуструктурированная</a:t>
            </a:r>
            <a:endParaRPr lang="ru-RU" sz="2800" dirty="0" smtClean="0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sz="2400" dirty="0" smtClean="0"/>
              <a:t>HTML</a:t>
            </a:r>
            <a:r>
              <a:rPr lang="ru-RU" sz="2400" dirty="0" smtClean="0"/>
              <a:t>-страницы;</a:t>
            </a:r>
          </a:p>
          <a:p>
            <a:pPr>
              <a:spcAft>
                <a:spcPts val="0"/>
              </a:spcAft>
              <a:buNone/>
            </a:pPr>
            <a:r>
              <a:rPr lang="ru-RU" sz="2800" dirty="0" smtClean="0"/>
              <a:t>	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Структурированная</a:t>
            </a:r>
          </a:p>
          <a:p>
            <a:pPr lvl="1">
              <a:spcAft>
                <a:spcPts val="0"/>
              </a:spcAft>
            </a:pPr>
            <a:r>
              <a:rPr lang="ru-RU" sz="2400" dirty="0" smtClean="0"/>
              <a:t>документы, генерирующиеся из 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Извлечение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структурированной информации</a:t>
            </a:r>
            <a:endParaRPr lang="en-US" dirty="0" smtClean="0">
              <a:solidFill>
                <a:srgbClr val="FF0000"/>
              </a:solidFill>
            </a:endParaRPr>
          </a:p>
          <a:p>
            <a:pPr marL="944100" lvl="2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этапы процесса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этапы процесса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8013" cy="1143000"/>
          </a:xfrm>
        </p:spPr>
        <p:txBody>
          <a:bodyPr/>
          <a:lstStyle/>
          <a:p>
            <a:r>
              <a:rPr lang="ru-RU" sz="2800" b="1" i="1" dirty="0" smtClean="0"/>
              <a:t>«Георгий Иванович,  он же Жора, он же Гоша, он же </a:t>
            </a:r>
            <a:r>
              <a:rPr lang="ru-RU" sz="2800" b="1" i="1" dirty="0" err="1" smtClean="0"/>
              <a:t>Гога</a:t>
            </a:r>
            <a:r>
              <a:rPr lang="ru-RU" sz="2800" b="1" i="1" dirty="0" smtClean="0"/>
              <a:t>…»-</a:t>
            </a:r>
            <a:r>
              <a:rPr lang="en-US" sz="4000" b="1" i="1" dirty="0" smtClean="0"/>
              <a:t>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928934"/>
            <a:ext cx="8572560" cy="89534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«То, что извлекает данные со страницы»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478" y="1785926"/>
            <a:ext cx="2786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Wrapper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1214422"/>
            <a:ext cx="4143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Правила извлечения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6248" y="4572008"/>
            <a:ext cx="1477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arser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15074" y="1857364"/>
            <a:ext cx="1587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Pattern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72198" y="3714752"/>
            <a:ext cx="2532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Спец. робот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42976" y="3857628"/>
            <a:ext cx="2386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Экстрактор</a:t>
            </a:r>
            <a:endParaRPr lang="ru-RU" sz="3200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 bwMode="auto">
          <a:xfrm>
            <a:off x="285720" y="5286388"/>
            <a:ext cx="9429816" cy="895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Посредник</a:t>
            </a:r>
            <a:r>
              <a:rPr kumimoji="0" lang="ru-RU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 между исходными и извлеченными </a:t>
            </a:r>
            <a:r>
              <a:rPr lang="ru-RU" sz="2400" b="1" kern="0" dirty="0" smtClean="0">
                <a:solidFill>
                  <a:srgbClr val="000000"/>
                </a:solidFill>
              </a:rPr>
              <a:t>данными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 Unicode MS" pitchFamily="34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Мотивация;</a:t>
            </a:r>
            <a:endParaRPr lang="en-US" dirty="0" smtClean="0">
              <a:solidFill>
                <a:srgbClr val="FF0000"/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Извлечение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структурированной информации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8013" cy="1143000"/>
          </a:xfrm>
        </p:spPr>
        <p:txBody>
          <a:bodyPr/>
          <a:lstStyle/>
          <a:p>
            <a:r>
              <a:rPr lang="ru-RU" sz="2400" b="1" i="1" dirty="0" smtClean="0"/>
              <a:t>«Георгий Иванович,  он же Жора, он же Гоша, он же </a:t>
            </a:r>
            <a:r>
              <a:rPr lang="ru-RU" sz="2400" b="1" i="1" dirty="0" err="1" smtClean="0"/>
              <a:t>Гога</a:t>
            </a:r>
            <a:r>
              <a:rPr lang="ru-RU" sz="2400" b="1" i="1" dirty="0" smtClean="0"/>
              <a:t>…»-</a:t>
            </a:r>
            <a:r>
              <a:rPr lang="en-US" sz="3600" b="1" i="1" dirty="0" smtClean="0"/>
              <a:t>2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928934"/>
            <a:ext cx="8572560" cy="89534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«То, что извлекает данные со страницы»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478" y="1785926"/>
            <a:ext cx="2786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Wrapper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1214422"/>
            <a:ext cx="4143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Правила извлечения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6248" y="4572008"/>
            <a:ext cx="1477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arser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15074" y="1857364"/>
            <a:ext cx="1587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Pattern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72198" y="3714752"/>
            <a:ext cx="2532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С</a:t>
            </a:r>
            <a:r>
              <a:rPr lang="ru-RU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пец. робот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2976" y="3857628"/>
            <a:ext cx="2386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Экстрактор</a:t>
            </a:r>
            <a:endParaRPr lang="ru-RU" sz="3200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 bwMode="auto">
          <a:xfrm>
            <a:off x="285720" y="5286388"/>
            <a:ext cx="9429816" cy="895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Посредник</a:t>
            </a:r>
            <a:r>
              <a:rPr kumimoji="0" lang="ru-RU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 между исходными и извлеченными </a:t>
            </a:r>
            <a:r>
              <a:rPr lang="ru-RU" sz="2400" b="1" kern="0" dirty="0" smtClean="0">
                <a:solidFill>
                  <a:srgbClr val="000000"/>
                </a:solidFill>
              </a:rPr>
              <a:t>данными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 Unicode MS" pitchFamily="34" charset="-128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14942" y="2428868"/>
            <a:ext cx="3929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Строится </a:t>
            </a:r>
            <a:r>
              <a:rPr lang="ru-RU" sz="2400" dirty="0" smtClean="0">
                <a:solidFill>
                  <a:srgbClr val="FF0000"/>
                </a:solidFill>
              </a:rPr>
              <a:t>заново для каждой страницы 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и </a:t>
            </a:r>
            <a:r>
              <a:rPr lang="ru-RU" sz="2400" dirty="0" smtClean="0">
                <a:solidFill>
                  <a:srgbClr val="FF0000"/>
                </a:solidFill>
              </a:rPr>
              <a:t>не использует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знаний о структуре ранее обработанных страниц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7224" y="2428868"/>
            <a:ext cx="3214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 smtClean="0">
                <a:solidFill>
                  <a:srgbClr val="FF0000"/>
                </a:solidFill>
              </a:rPr>
              <a:t>Строится на этапе 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обучения и </a:t>
            </a:r>
            <a:r>
              <a:rPr lang="ru-RU" sz="2400" dirty="0" smtClean="0">
                <a:solidFill>
                  <a:srgbClr val="FF0000"/>
                </a:solidFill>
              </a:rPr>
              <a:t>использует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 знания о строе предыдущих страниц</a:t>
            </a:r>
            <a:endParaRPr lang="ru-RU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-0.00191 -0.2895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9" grpId="0"/>
      <p:bldP spid="10" grpId="0"/>
      <p:bldP spid="11" grpId="0"/>
      <p:bldP spid="12" grpId="1"/>
      <p:bldP spid="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Извлечение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структурированной информации</a:t>
            </a:r>
            <a:endParaRPr lang="en-US" dirty="0" smtClean="0">
              <a:solidFill>
                <a:srgbClr val="FF0000"/>
              </a:solidFill>
            </a:endParaRPr>
          </a:p>
          <a:p>
            <a:pPr marL="944100" lvl="2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/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31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Куб 14"/>
          <p:cNvSpPr/>
          <p:nvPr/>
        </p:nvSpPr>
        <p:spPr bwMode="auto">
          <a:xfrm>
            <a:off x="2857488" y="3714752"/>
            <a:ext cx="2071702" cy="1785950"/>
          </a:xfrm>
          <a:prstGeom prst="cub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rPr>
              <a:t>Wrapper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 Unicode MS" charset="0"/>
              </a:rPr>
              <a:t> Induction System</a:t>
            </a:r>
            <a:endParaRPr kumimoji="0" lang="ru-RU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методов </a:t>
            </a:r>
            <a:r>
              <a:rPr lang="en-US" sz="4000" dirty="0" smtClean="0"/>
              <a:t>[Chang2006]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9" name="Стрелка углом 8"/>
          <p:cNvSpPr/>
          <p:nvPr/>
        </p:nvSpPr>
        <p:spPr bwMode="auto">
          <a:xfrm rot="5400000">
            <a:off x="2643175" y="2571747"/>
            <a:ext cx="1357320" cy="1500198"/>
          </a:xfrm>
          <a:prstGeom prst="bentArrow">
            <a:avLst>
              <a:gd name="adj1" fmla="val 8701"/>
              <a:gd name="adj2" fmla="val 10874"/>
              <a:gd name="adj3" fmla="val 28260"/>
              <a:gd name="adj4" fmla="val 4375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5715008" y="4000504"/>
            <a:ext cx="2214578" cy="1000132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rPr>
              <a:t>Wrapper</a:t>
            </a:r>
            <a:endParaRPr kumimoji="0" lang="ru-RU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" name="Стрелка влево 11"/>
          <p:cNvSpPr/>
          <p:nvPr/>
        </p:nvSpPr>
        <p:spPr bwMode="auto">
          <a:xfrm rot="16200000">
            <a:off x="6679421" y="3536157"/>
            <a:ext cx="357190" cy="428628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трелка влево 12"/>
          <p:cNvSpPr/>
          <p:nvPr/>
        </p:nvSpPr>
        <p:spPr bwMode="auto">
          <a:xfrm rot="16200000">
            <a:off x="6679421" y="5036355"/>
            <a:ext cx="357190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5786446" y="5572140"/>
            <a:ext cx="2143140" cy="785818"/>
          </a:xfrm>
          <a:prstGeom prst="can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b="1" dirty="0" smtClean="0">
                <a:cs typeface="Arial Unicode MS" charset="0"/>
              </a:rPr>
              <a:t>Extracted Data</a:t>
            </a:r>
            <a:endParaRPr kumimoji="0" lang="ru-RU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 bwMode="auto">
          <a:xfrm>
            <a:off x="5500694" y="2357430"/>
            <a:ext cx="2500330" cy="1285884"/>
          </a:xfrm>
          <a:prstGeom prst="flowChartMultidocument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rPr>
              <a:t>Test Page</a:t>
            </a:r>
            <a:endParaRPr kumimoji="0" lang="ru-RU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8" name="Блок-схема: документ 17"/>
          <p:cNvSpPr/>
          <p:nvPr/>
        </p:nvSpPr>
        <p:spPr bwMode="auto">
          <a:xfrm>
            <a:off x="357158" y="2285992"/>
            <a:ext cx="2071702" cy="1000132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b="1" dirty="0" smtClean="0">
                <a:cs typeface="Arial Unicode MS" charset="0"/>
              </a:rPr>
              <a:t>Un-labeled Training Web  Pages</a:t>
            </a:r>
            <a:endParaRPr kumimoji="0" lang="ru-RU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9" name="Стрелка влево 18"/>
          <p:cNvSpPr/>
          <p:nvPr/>
        </p:nvSpPr>
        <p:spPr bwMode="auto">
          <a:xfrm rot="10800000">
            <a:off x="5000628" y="4286256"/>
            <a:ext cx="428628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Manual | Supervised | Semi-supervised | Un-supervised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5429256" y="2214554"/>
            <a:ext cx="3500462" cy="4357718"/>
          </a:xfrm>
          <a:prstGeom prst="rect">
            <a:avLst/>
          </a:prstGeom>
          <a:solidFill>
            <a:srgbClr val="FFCCCC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5" name="Куб 14"/>
          <p:cNvSpPr/>
          <p:nvPr/>
        </p:nvSpPr>
        <p:spPr bwMode="auto">
          <a:xfrm>
            <a:off x="2857488" y="3714752"/>
            <a:ext cx="2071702" cy="1785950"/>
          </a:xfrm>
          <a:prstGeom prst="cub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 Induction System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методов </a:t>
            </a:r>
            <a:r>
              <a:rPr lang="en-US" sz="4000" dirty="0" smtClean="0"/>
              <a:t>[Chang2006]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9" name="Стрелка углом 8"/>
          <p:cNvSpPr/>
          <p:nvPr/>
        </p:nvSpPr>
        <p:spPr bwMode="auto">
          <a:xfrm rot="5400000">
            <a:off x="2643175" y="2571747"/>
            <a:ext cx="1357320" cy="1500198"/>
          </a:xfrm>
          <a:prstGeom prst="bentArrow">
            <a:avLst>
              <a:gd name="adj1" fmla="val 8701"/>
              <a:gd name="adj2" fmla="val 10874"/>
              <a:gd name="adj3" fmla="val 28260"/>
              <a:gd name="adj4" fmla="val 4375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0" name="Стрелка влево 9"/>
          <p:cNvSpPr/>
          <p:nvPr/>
        </p:nvSpPr>
        <p:spPr bwMode="auto">
          <a:xfrm rot="10800000">
            <a:off x="5000628" y="4286256"/>
            <a:ext cx="428628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5715008" y="4000504"/>
            <a:ext cx="2214578" cy="1000132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2" name="Стрелка влево 11"/>
          <p:cNvSpPr/>
          <p:nvPr/>
        </p:nvSpPr>
        <p:spPr bwMode="auto">
          <a:xfrm rot="16200000">
            <a:off x="6679421" y="3536157"/>
            <a:ext cx="357190" cy="428628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трелка влево 12"/>
          <p:cNvSpPr/>
          <p:nvPr/>
        </p:nvSpPr>
        <p:spPr bwMode="auto">
          <a:xfrm rot="16200000">
            <a:off x="6679421" y="5036355"/>
            <a:ext cx="357190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5786446" y="5572140"/>
            <a:ext cx="2143140" cy="785818"/>
          </a:xfrm>
          <a:prstGeom prst="can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Extracted Data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 bwMode="auto">
          <a:xfrm>
            <a:off x="5500694" y="2357430"/>
            <a:ext cx="2500330" cy="1285884"/>
          </a:xfrm>
          <a:prstGeom prst="flowChartMultidocument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Test Page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8" name="Блок-схема: документ 17"/>
          <p:cNvSpPr/>
          <p:nvPr/>
        </p:nvSpPr>
        <p:spPr bwMode="auto">
          <a:xfrm>
            <a:off x="357158" y="2285992"/>
            <a:ext cx="2071702" cy="1000132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Un-labeled Training Web  Pages</a:t>
            </a:r>
            <a:endParaRPr lang="ru-RU" b="1" dirty="0" smtClean="0">
              <a:cs typeface="Arial Unicode MS" charset="0"/>
            </a:endParaRPr>
          </a:p>
        </p:txBody>
      </p:sp>
      <p:pic>
        <p:nvPicPr>
          <p:cNvPr id="14" name="Picture 2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4714884"/>
            <a:ext cx="714380" cy="714380"/>
          </a:xfrm>
          <a:prstGeom prst="rect">
            <a:avLst/>
          </a:prstGeom>
          <a:noFill/>
        </p:spPr>
      </p:pic>
      <p:sp>
        <p:nvSpPr>
          <p:cNvPr id="19" name="Стрелка влево 18"/>
          <p:cNvSpPr/>
          <p:nvPr/>
        </p:nvSpPr>
        <p:spPr bwMode="auto">
          <a:xfrm rot="2456215">
            <a:off x="7922754" y="4454440"/>
            <a:ext cx="428628" cy="357190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021401" y="542926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Manual</a:t>
            </a:r>
            <a:endParaRPr lang="ru-RU" b="1" dirty="0"/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857224" y="1571612"/>
            <a:ext cx="1143008" cy="428628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9" grpId="0" animBg="1"/>
      <p:bldP spid="10" grpId="0" animBg="1"/>
      <p:bldP spid="18" grpId="0" animBg="1"/>
      <p:bldP spid="19" grpId="0" animBg="1"/>
      <p:bldP spid="22" grpId="0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Manual | Supervised | Semi-supervised | Un-supervised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285720" y="2143116"/>
            <a:ext cx="2286016" cy="4000528"/>
          </a:xfrm>
          <a:prstGeom prst="rect">
            <a:avLst/>
          </a:prstGeom>
          <a:solidFill>
            <a:srgbClr val="FFCCCC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5" name="Куб 14"/>
          <p:cNvSpPr/>
          <p:nvPr/>
        </p:nvSpPr>
        <p:spPr bwMode="auto">
          <a:xfrm>
            <a:off x="2857488" y="3714752"/>
            <a:ext cx="2071702" cy="1785950"/>
          </a:xfrm>
          <a:prstGeom prst="cub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 Induction System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методов </a:t>
            </a:r>
            <a:r>
              <a:rPr lang="en-US" sz="4000" dirty="0" smtClean="0"/>
              <a:t>[Chang2006]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9" name="Стрелка углом 8"/>
          <p:cNvSpPr/>
          <p:nvPr/>
        </p:nvSpPr>
        <p:spPr bwMode="auto">
          <a:xfrm rot="5400000">
            <a:off x="2643175" y="2571747"/>
            <a:ext cx="1357320" cy="1500198"/>
          </a:xfrm>
          <a:prstGeom prst="bentArrow">
            <a:avLst>
              <a:gd name="adj1" fmla="val 8701"/>
              <a:gd name="adj2" fmla="val 10874"/>
              <a:gd name="adj3" fmla="val 28260"/>
              <a:gd name="adj4" fmla="val 4375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0" name="Стрелка влево 9"/>
          <p:cNvSpPr/>
          <p:nvPr/>
        </p:nvSpPr>
        <p:spPr bwMode="auto">
          <a:xfrm rot="10800000">
            <a:off x="5000628" y="4286256"/>
            <a:ext cx="428628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5715008" y="4000504"/>
            <a:ext cx="2214578" cy="1000132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2" name="Стрелка влево 11"/>
          <p:cNvSpPr/>
          <p:nvPr/>
        </p:nvSpPr>
        <p:spPr bwMode="auto">
          <a:xfrm rot="16200000">
            <a:off x="6679421" y="3536157"/>
            <a:ext cx="357190" cy="428628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трелка влево 12"/>
          <p:cNvSpPr/>
          <p:nvPr/>
        </p:nvSpPr>
        <p:spPr bwMode="auto">
          <a:xfrm rot="16200000">
            <a:off x="6679421" y="5036355"/>
            <a:ext cx="357190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5786446" y="5572140"/>
            <a:ext cx="2143140" cy="785818"/>
          </a:xfrm>
          <a:prstGeom prst="can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Extracted Data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 bwMode="auto">
          <a:xfrm>
            <a:off x="5500694" y="2357430"/>
            <a:ext cx="2500330" cy="1285884"/>
          </a:xfrm>
          <a:prstGeom prst="flowChartMultidocument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Test Page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8" name="Блок-схема: документ 17"/>
          <p:cNvSpPr/>
          <p:nvPr/>
        </p:nvSpPr>
        <p:spPr bwMode="auto">
          <a:xfrm>
            <a:off x="357158" y="2285992"/>
            <a:ext cx="2071702" cy="1000132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Un-labeled Training Web  Pages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143108" y="1571612"/>
            <a:ext cx="1571636" cy="357190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20" name="Picture 2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857628"/>
            <a:ext cx="571504" cy="571504"/>
          </a:xfrm>
          <a:prstGeom prst="rect">
            <a:avLst/>
          </a:prstGeom>
          <a:noFill/>
        </p:spPr>
      </p:pic>
      <p:sp>
        <p:nvSpPr>
          <p:cNvPr id="24" name="Стрелка влево 23"/>
          <p:cNvSpPr/>
          <p:nvPr/>
        </p:nvSpPr>
        <p:spPr bwMode="auto">
          <a:xfrm rot="16200000">
            <a:off x="1250133" y="3393281"/>
            <a:ext cx="428628" cy="357190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71472" y="564357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Supervised</a:t>
            </a:r>
            <a:endParaRPr lang="ru-RU" b="1" dirty="0"/>
          </a:p>
        </p:txBody>
      </p:sp>
      <p:sp>
        <p:nvSpPr>
          <p:cNvPr id="26" name="Стрелка влево 25"/>
          <p:cNvSpPr/>
          <p:nvPr/>
        </p:nvSpPr>
        <p:spPr bwMode="auto">
          <a:xfrm rot="16200000">
            <a:off x="1221331" y="4516738"/>
            <a:ext cx="428628" cy="419104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7" name="Блок-схема: документ 26"/>
          <p:cNvSpPr/>
          <p:nvPr/>
        </p:nvSpPr>
        <p:spPr bwMode="auto">
          <a:xfrm>
            <a:off x="428596" y="4929198"/>
            <a:ext cx="1928826" cy="642942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Labeled Web  Pages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8" name="Стрелка влево 27"/>
          <p:cNvSpPr/>
          <p:nvPr/>
        </p:nvSpPr>
        <p:spPr bwMode="auto">
          <a:xfrm rot="10800000">
            <a:off x="2428860" y="5000636"/>
            <a:ext cx="428628" cy="419104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Manual | Supervised | Semi-supervised | Un-supervised</a:t>
            </a:r>
            <a:endParaRPr lang="ru-RU" sz="2400" dirty="0"/>
          </a:p>
        </p:txBody>
      </p:sp>
      <p:sp>
        <p:nvSpPr>
          <p:cNvPr id="15" name="Куб 14"/>
          <p:cNvSpPr/>
          <p:nvPr/>
        </p:nvSpPr>
        <p:spPr bwMode="auto">
          <a:xfrm>
            <a:off x="2857488" y="3714752"/>
            <a:ext cx="2071702" cy="1785950"/>
          </a:xfrm>
          <a:prstGeom prst="cub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 Induction System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методов </a:t>
            </a:r>
            <a:r>
              <a:rPr lang="en-US" sz="4000" dirty="0" smtClean="0"/>
              <a:t>[Chang2006]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9" name="Стрелка углом 8"/>
          <p:cNvSpPr/>
          <p:nvPr/>
        </p:nvSpPr>
        <p:spPr bwMode="auto">
          <a:xfrm rot="5400000">
            <a:off x="2643175" y="2571747"/>
            <a:ext cx="1357320" cy="1500198"/>
          </a:xfrm>
          <a:prstGeom prst="bentArrow">
            <a:avLst>
              <a:gd name="adj1" fmla="val 8701"/>
              <a:gd name="adj2" fmla="val 10874"/>
              <a:gd name="adj3" fmla="val 28260"/>
              <a:gd name="adj4" fmla="val 4375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0" name="Стрелка влево 9"/>
          <p:cNvSpPr/>
          <p:nvPr/>
        </p:nvSpPr>
        <p:spPr bwMode="auto">
          <a:xfrm rot="10800000">
            <a:off x="5000628" y="4286256"/>
            <a:ext cx="428628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5715008" y="4000504"/>
            <a:ext cx="2214578" cy="1000132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2" name="Стрелка влево 11"/>
          <p:cNvSpPr/>
          <p:nvPr/>
        </p:nvSpPr>
        <p:spPr bwMode="auto">
          <a:xfrm rot="16200000">
            <a:off x="6679421" y="3536157"/>
            <a:ext cx="357190" cy="428628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трелка влево 12"/>
          <p:cNvSpPr/>
          <p:nvPr/>
        </p:nvSpPr>
        <p:spPr bwMode="auto">
          <a:xfrm rot="16200000">
            <a:off x="6679421" y="5036355"/>
            <a:ext cx="357190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5786446" y="5572140"/>
            <a:ext cx="2143140" cy="785818"/>
          </a:xfrm>
          <a:prstGeom prst="can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Extracted Data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 bwMode="auto">
          <a:xfrm>
            <a:off x="5500694" y="2357430"/>
            <a:ext cx="2500330" cy="1285884"/>
          </a:xfrm>
          <a:prstGeom prst="flowChartMultidocument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Test Page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8" name="Блок-схема: документ 17"/>
          <p:cNvSpPr/>
          <p:nvPr/>
        </p:nvSpPr>
        <p:spPr bwMode="auto">
          <a:xfrm>
            <a:off x="357158" y="2285992"/>
            <a:ext cx="2071702" cy="1000132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Un-labeled Training Web  Pages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3857620" y="1643050"/>
            <a:ext cx="2428892" cy="357190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6" name="Стрелка влево 25"/>
          <p:cNvSpPr/>
          <p:nvPr/>
        </p:nvSpPr>
        <p:spPr bwMode="auto">
          <a:xfrm rot="16200000">
            <a:off x="4174329" y="3469481"/>
            <a:ext cx="642942" cy="419104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27" name="Picture 2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2571744"/>
            <a:ext cx="714380" cy="714380"/>
          </a:xfrm>
          <a:prstGeom prst="rect">
            <a:avLst/>
          </a:prstGeom>
          <a:noFill/>
        </p:spPr>
      </p:pic>
      <p:sp>
        <p:nvSpPr>
          <p:cNvPr id="28" name="Прямоугольник 27"/>
          <p:cNvSpPr/>
          <p:nvPr/>
        </p:nvSpPr>
        <p:spPr>
          <a:xfrm>
            <a:off x="3571868" y="213097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Semi-supervised</a:t>
            </a:r>
            <a:endParaRPr lang="ru-RU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Manual | Supervised | Semi-supervised | Un-supervised</a:t>
            </a:r>
            <a:endParaRPr lang="ru-RU" sz="2400" dirty="0"/>
          </a:p>
        </p:txBody>
      </p:sp>
      <p:sp>
        <p:nvSpPr>
          <p:cNvPr id="15" name="Куб 14"/>
          <p:cNvSpPr/>
          <p:nvPr/>
        </p:nvSpPr>
        <p:spPr bwMode="auto">
          <a:xfrm>
            <a:off x="2857488" y="3714752"/>
            <a:ext cx="2071702" cy="1785950"/>
          </a:xfrm>
          <a:prstGeom prst="cub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 Induction System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методов </a:t>
            </a:r>
            <a:r>
              <a:rPr lang="en-US" sz="4000" dirty="0" smtClean="0"/>
              <a:t>[Chang2006]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9" name="Стрелка углом 8"/>
          <p:cNvSpPr/>
          <p:nvPr/>
        </p:nvSpPr>
        <p:spPr bwMode="auto">
          <a:xfrm rot="5400000">
            <a:off x="2643175" y="2571747"/>
            <a:ext cx="1357320" cy="1500198"/>
          </a:xfrm>
          <a:prstGeom prst="bentArrow">
            <a:avLst>
              <a:gd name="adj1" fmla="val 8701"/>
              <a:gd name="adj2" fmla="val 10874"/>
              <a:gd name="adj3" fmla="val 28260"/>
              <a:gd name="adj4" fmla="val 4375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0" name="Стрелка влево 9"/>
          <p:cNvSpPr/>
          <p:nvPr/>
        </p:nvSpPr>
        <p:spPr bwMode="auto">
          <a:xfrm rot="10800000">
            <a:off x="5000628" y="4286256"/>
            <a:ext cx="428628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5715008" y="4000504"/>
            <a:ext cx="2214578" cy="1000132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Wrapper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2" name="Стрелка влево 11"/>
          <p:cNvSpPr/>
          <p:nvPr/>
        </p:nvSpPr>
        <p:spPr bwMode="auto">
          <a:xfrm rot="16200000">
            <a:off x="6679421" y="3536157"/>
            <a:ext cx="357190" cy="428628"/>
          </a:xfrm>
          <a:prstGeom prst="leftArrow">
            <a:avLst/>
          </a:prstGeom>
          <a:solidFill>
            <a:srgbClr val="FFFF00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трелка влево 12"/>
          <p:cNvSpPr/>
          <p:nvPr/>
        </p:nvSpPr>
        <p:spPr bwMode="auto">
          <a:xfrm rot="16200000">
            <a:off x="6679421" y="5036355"/>
            <a:ext cx="357190" cy="428628"/>
          </a:xfrm>
          <a:prstGeom prst="leftArrow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5786446" y="5572140"/>
            <a:ext cx="2143140" cy="785818"/>
          </a:xfrm>
          <a:prstGeom prst="can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Extracted Data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 bwMode="auto">
          <a:xfrm>
            <a:off x="5500694" y="2357430"/>
            <a:ext cx="2500330" cy="1285884"/>
          </a:xfrm>
          <a:prstGeom prst="flowChartMultidocument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dirty="0" smtClean="0">
              <a:cs typeface="Arial Unicode MS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Test Page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18" name="Блок-схема: документ 17"/>
          <p:cNvSpPr/>
          <p:nvPr/>
        </p:nvSpPr>
        <p:spPr bwMode="auto">
          <a:xfrm>
            <a:off x="357158" y="2285992"/>
            <a:ext cx="2071702" cy="1000132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cs typeface="Arial Unicode MS" charset="0"/>
              </a:rPr>
              <a:t>Un-labeled Training Web  Pages</a:t>
            </a:r>
            <a:endParaRPr lang="ru-RU" b="1" dirty="0" smtClean="0">
              <a:cs typeface="Arial Unicode MS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6357950" y="1643050"/>
            <a:ext cx="2214578" cy="357190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30" name="Picture 2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5857892"/>
            <a:ext cx="714380" cy="714380"/>
          </a:xfrm>
          <a:prstGeom prst="rect">
            <a:avLst/>
          </a:prstGeom>
          <a:noFill/>
        </p:spPr>
      </p:pic>
      <p:sp>
        <p:nvSpPr>
          <p:cNvPr id="31" name="Прямоугольник 30"/>
          <p:cNvSpPr/>
          <p:nvPr/>
        </p:nvSpPr>
        <p:spPr>
          <a:xfrm>
            <a:off x="1575391" y="614364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Unsupervised</a:t>
            </a:r>
            <a:endParaRPr lang="ru-RU" b="1" dirty="0"/>
          </a:p>
        </p:txBody>
      </p:sp>
      <p:sp>
        <p:nvSpPr>
          <p:cNvPr id="32" name="Крест 31"/>
          <p:cNvSpPr/>
          <p:nvPr/>
        </p:nvSpPr>
        <p:spPr bwMode="auto">
          <a:xfrm rot="2970281">
            <a:off x="3085838" y="5484658"/>
            <a:ext cx="1362466" cy="1416611"/>
          </a:xfrm>
          <a:prstGeom prst="plus">
            <a:avLst>
              <a:gd name="adj" fmla="val 4547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Извлечение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структурированной информации</a:t>
            </a:r>
            <a:endParaRPr lang="en-US" dirty="0" smtClean="0">
              <a:solidFill>
                <a:srgbClr val="FF0000"/>
              </a:solidFill>
            </a:endParaRPr>
          </a:p>
          <a:p>
            <a:pPr marL="944100" lvl="2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Существующие подходы</a:t>
            </a:r>
            <a:endParaRPr lang="ru-RU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87392" y="1357298"/>
          <a:ext cx="8228012" cy="472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003"/>
                <a:gridCol w="2057797"/>
                <a:gridCol w="2056209"/>
                <a:gridCol w="2057003"/>
              </a:tblGrid>
              <a:tr h="395091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Manual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86466"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TSIMMIS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[Hammer1997]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Minerva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[Crescenzi1998]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WebQOL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[Arocena1998]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XWRAP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[Liu2000]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W4F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[Saiiuguet2001]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WIEN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[Kushmerick1997]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[Freitag1998]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RAPIER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[Califf1998]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NoDoSe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[Adelberg1998]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SoftMealy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[Hsu1998]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WHISK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[Soderland1999]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STALKER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[Muslea1999]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DEByE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[Laender2002]</a:t>
                      </a:r>
                      <a:endParaRPr lang="ru-RU" sz="12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inglePage</a:t>
                      </a:r>
                      <a:endParaRPr lang="en-US" sz="32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IEPAD 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[Chang2001]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OLERA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[Chang2004]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Thresher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[Hogue2005]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RoadRunner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[Crescenzi2001]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DeLa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[Wang2002]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EXALG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[Arasu2003]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DEPTA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[Znai2005]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IEKA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[Wong2007]</a:t>
                      </a: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ViDE</a:t>
                      </a:r>
                      <a:endParaRPr lang="en-US" sz="18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[Liu2010]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существующих подходов и систем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643050"/>
            <a:ext cx="8228013" cy="416718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Manual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Группы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Supervised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 и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Semi-supervised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Unsupervised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39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Содержимое 6"/>
          <p:cNvSpPr>
            <a:spLocks noGrp="1"/>
          </p:cNvSpPr>
          <p:nvPr>
            <p:ph idx="1"/>
          </p:nvPr>
        </p:nvSpPr>
        <p:spPr>
          <a:xfrm>
            <a:off x="571472" y="1714488"/>
            <a:ext cx="8228013" cy="452437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Структурированная информация в </a:t>
            </a:r>
            <a:r>
              <a:rPr lang="ru-RU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веб-источниках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как правило, содержит полезную информацию.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Анализ </a:t>
            </a:r>
            <a:r>
              <a:rPr lang="ru-RU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контента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страницы повышает качество работы сервисов.</a:t>
            </a:r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Font typeface="Courier New" pitchFamily="49" charset="0"/>
              <a:buChar char="o"/>
            </a:pPr>
            <a:endParaRPr lang="ru-RU" sz="2800" dirty="0" smtClean="0"/>
          </a:p>
          <a:p>
            <a:pPr>
              <a:buFont typeface="Courier New" pitchFamily="49" charset="0"/>
              <a:buChar char="o"/>
            </a:pPr>
            <a:endParaRPr lang="ru-RU" sz="2800" dirty="0" smtClean="0"/>
          </a:p>
          <a:p>
            <a:pPr>
              <a:buFont typeface="Courier New" pitchFamily="49" charset="0"/>
              <a:buChar char="o"/>
            </a:pPr>
            <a:endParaRPr lang="ru-RU" sz="2800" dirty="0" smtClean="0"/>
          </a:p>
        </p:txBody>
      </p:sp>
      <p:sp>
        <p:nvSpPr>
          <p:cNvPr id="4098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</a:t>
            </a:r>
            <a:r>
              <a:rPr lang="ru-RU" b="1" dirty="0" smtClean="0"/>
              <a:t>отивация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существующих подходов и систем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643050"/>
            <a:ext cx="8228013" cy="416718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Группа «</a:t>
            </a:r>
            <a:r>
              <a:rPr lang="en-US" dirty="0" smtClean="0">
                <a:solidFill>
                  <a:srgbClr val="FF0000"/>
                </a:solidFill>
              </a:rPr>
              <a:t>Manual</a:t>
            </a:r>
            <a:r>
              <a:rPr lang="ru-RU" dirty="0" smtClean="0">
                <a:solidFill>
                  <a:srgbClr val="FF0000"/>
                </a:solidFill>
              </a:rPr>
              <a:t>»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Группы «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Supervised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» и «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Группа «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Unsupervised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40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Группа «</a:t>
            </a:r>
            <a:r>
              <a:rPr lang="en-US" b="1" dirty="0" smtClean="0"/>
              <a:t>Manual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Особенности:</a:t>
            </a:r>
          </a:p>
          <a:p>
            <a:r>
              <a:rPr lang="en-US" dirty="0" smtClean="0"/>
              <a:t>Wrapper</a:t>
            </a:r>
            <a:r>
              <a:rPr lang="ru-RU" dirty="0" err="1" smtClean="0"/>
              <a:t>ы</a:t>
            </a:r>
            <a:r>
              <a:rPr lang="ru-RU" dirty="0" smtClean="0"/>
              <a:t> пишутся </a:t>
            </a:r>
            <a:r>
              <a:rPr lang="ru-RU" dirty="0" smtClean="0">
                <a:solidFill>
                  <a:srgbClr val="FF0000"/>
                </a:solidFill>
              </a:rPr>
              <a:t>вручную;</a:t>
            </a:r>
          </a:p>
          <a:p>
            <a:r>
              <a:rPr lang="ru-RU" dirty="0" smtClean="0"/>
              <a:t>Для разбора используют</a:t>
            </a:r>
          </a:p>
          <a:p>
            <a:pPr lvl="1"/>
            <a:r>
              <a:rPr lang="en-US" dirty="0" err="1" smtClean="0"/>
              <a:t>Xpath</a:t>
            </a:r>
            <a:r>
              <a:rPr lang="ru-RU" dirty="0" smtClean="0"/>
              <a:t>;</a:t>
            </a:r>
          </a:p>
          <a:p>
            <a:pPr lvl="1"/>
            <a:r>
              <a:rPr lang="en-US" dirty="0" err="1" smtClean="0"/>
              <a:t>RegExp</a:t>
            </a:r>
            <a:r>
              <a:rPr lang="ru-RU" dirty="0" smtClean="0"/>
              <a:t>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pic>
        <p:nvPicPr>
          <p:cNvPr id="5" name="Picture 2" descr="http://vladekas.com/blog/i/p/mentalproblem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357298"/>
            <a:ext cx="19288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Flashback: </a:t>
            </a:r>
            <a:r>
              <a:rPr lang="ru-RU" sz="4000" b="1" dirty="0" smtClean="0"/>
              <a:t>Существующие подходы</a:t>
            </a:r>
            <a:endParaRPr lang="ru-RU" sz="40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4962"/>
          <a:ext cx="8228012" cy="472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003"/>
                <a:gridCol w="2057797"/>
                <a:gridCol w="2056209"/>
                <a:gridCol w="2057003"/>
              </a:tblGrid>
              <a:tr h="395091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Manual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86466"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TSIMMIS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[Hammer1997]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Minerva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[Crescenzi1998]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WebQOL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[Arocena1998]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XWRAP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[Liu2000]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W4F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[Saiiuguet2001]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WIEN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[Kushmerick1997]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[Freitag1998]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RAPIER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[Califf1998]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NoDoSe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[Adelberg1998]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SoftMealy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[Hsu1998]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WHISK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[Soderland1999]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STALKER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[Muslea1999]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DEByE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[Laender2002]</a:t>
                      </a:r>
                      <a:endParaRPr lang="ru-RU" sz="12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inglePage</a:t>
                      </a:r>
                      <a:endParaRPr lang="en-US" sz="32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IEPAD 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[Chang2001]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OLERA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[Chang2004]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Thresher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[Hogue2005]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RoadRunner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[Crescenzi2001]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DeLa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[Wang2002]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EXALG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[Arasu2003]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DEPTA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[Znai2005]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IEKA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[Wong2007]</a:t>
                      </a: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ViDE</a:t>
                      </a:r>
                      <a:endParaRPr lang="en-US" sz="18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[Liu2010]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Группа «</a:t>
            </a:r>
            <a:r>
              <a:rPr lang="en-US" b="1" dirty="0" smtClean="0"/>
              <a:t>Manual</a:t>
            </a:r>
            <a:r>
              <a:rPr lang="ru-RU" b="1" dirty="0" smtClean="0"/>
              <a:t>»:</a:t>
            </a:r>
            <a:r>
              <a:rPr lang="en-US" b="1" dirty="0" smtClean="0"/>
              <a:t> </a:t>
            </a:r>
            <a:r>
              <a:rPr lang="ru-RU" b="1" dirty="0" smtClean="0"/>
              <a:t>Инструменты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pic>
        <p:nvPicPr>
          <p:cNvPr id="214018" name="Picture 2" descr="http://web-harvest.sourceforge.net/res/img/top.gif"/>
          <p:cNvPicPr>
            <a:picLocks noChangeAspect="1" noChangeArrowheads="1"/>
          </p:cNvPicPr>
          <p:nvPr/>
        </p:nvPicPr>
        <p:blipFill>
          <a:blip r:embed="rId2"/>
          <a:srcRect r="62500"/>
          <a:stretch>
            <a:fillRect/>
          </a:stretch>
        </p:blipFill>
        <p:spPr bwMode="auto">
          <a:xfrm>
            <a:off x="5857884" y="1928802"/>
            <a:ext cx="2571768" cy="685800"/>
          </a:xfrm>
          <a:prstGeom prst="rect">
            <a:avLst/>
          </a:prstGeom>
          <a:noFill/>
        </p:spPr>
      </p:pic>
      <p:sp>
        <p:nvSpPr>
          <p:cNvPr id="8" name="Стрелка вправо 7"/>
          <p:cNvSpPr/>
          <p:nvPr/>
        </p:nvSpPr>
        <p:spPr bwMode="auto">
          <a:xfrm>
            <a:off x="500034" y="1785926"/>
            <a:ext cx="5286412" cy="10001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http://web-harvest.sourceforge.net/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WebHarvest</a:t>
            </a:r>
            <a:r>
              <a:rPr lang="en-US" sz="3600" b="1" dirty="0" smtClean="0"/>
              <a:t>: </a:t>
            </a:r>
            <a:r>
              <a:rPr lang="en-US" sz="3600" dirty="0" smtClean="0"/>
              <a:t>Easy Web Scraping from Java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212994" name="Picture 2" descr="http://af.attachmail.ru/cgi-bin/readmsg/webharvest.png?rid=msv1267083419376277178534256403881744279089&amp;file=webharvest.png&amp;id=13153958200000000545;0;1&amp;mode=attachment&amp;channel=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929586" cy="4720595"/>
          </a:xfrm>
          <a:prstGeom prst="rect">
            <a:avLst/>
          </a:prstGeom>
          <a:noFill/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 rot="19607799">
            <a:off x="4511726" y="3736336"/>
            <a:ext cx="7605738" cy="742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227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Ах,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 вот ты какой,</a:t>
            </a:r>
          </a:p>
          <a:p>
            <a:pPr marL="342900" lvl="0" indent="-342900" eaLnBrk="0" hangingPunct="0"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</a:pP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 </a:t>
            </a:r>
            <a:r>
              <a:rPr lang="ru-RU" sz="3200" kern="0" dirty="0" smtClean="0">
                <a:solidFill>
                  <a:srgbClr val="000000"/>
                </a:solidFill>
              </a:rPr>
              <a:t>рукописный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wrapper 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+mn-cs"/>
              </a:rPr>
              <a:t>…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 Unicode MS" pitchFamily="34" charset="-128"/>
              <a:cs typeface="+mn-cs"/>
            </a:endParaRPr>
          </a:p>
          <a:p>
            <a:pPr marL="742950" marR="0" lvl="1" indent="-28575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 Unicode MS" pitchFamily="34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Manual. </a:t>
            </a:r>
            <a:r>
              <a:rPr lang="ru-RU" b="1" dirty="0" smtClean="0"/>
              <a:t>Инструменты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214018" name="Picture 2" descr="http://web-harvest.sourceforge.net/res/img/top.gif"/>
          <p:cNvPicPr>
            <a:picLocks noChangeAspect="1" noChangeArrowheads="1"/>
          </p:cNvPicPr>
          <p:nvPr/>
        </p:nvPicPr>
        <p:blipFill>
          <a:blip r:embed="rId2"/>
          <a:srcRect r="62500"/>
          <a:stretch>
            <a:fillRect/>
          </a:stretch>
        </p:blipFill>
        <p:spPr bwMode="auto">
          <a:xfrm>
            <a:off x="5857884" y="1928802"/>
            <a:ext cx="2571768" cy="685800"/>
          </a:xfrm>
          <a:prstGeom prst="rect">
            <a:avLst/>
          </a:prstGeom>
          <a:noFill/>
        </p:spPr>
      </p:pic>
      <p:pic>
        <p:nvPicPr>
          <p:cNvPr id="214020" name="Picture 4" descr="http://af.attachmail.ru/cgi-bin/readmsg/logo.png?rid=3428740718257626281628725456421031397997&amp;file=logo.png&amp;id=13153961640000000285;0;1&amp;mode=attachment&amp;channel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714752"/>
            <a:ext cx="2324100" cy="619126"/>
          </a:xfrm>
          <a:prstGeom prst="rect">
            <a:avLst/>
          </a:prstGeom>
          <a:noFill/>
        </p:spPr>
      </p:pic>
      <p:sp>
        <p:nvSpPr>
          <p:cNvPr id="8" name="Стрелка вправо 7"/>
          <p:cNvSpPr/>
          <p:nvPr/>
        </p:nvSpPr>
        <p:spPr bwMode="auto">
          <a:xfrm>
            <a:off x="500034" y="1785926"/>
            <a:ext cx="5286412" cy="100013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http://web-harvest.sourceforge.net/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9" name="Стрелка вправо 8"/>
          <p:cNvSpPr/>
          <p:nvPr/>
        </p:nvSpPr>
        <p:spPr bwMode="auto">
          <a:xfrm>
            <a:off x="428596" y="3500438"/>
            <a:ext cx="5286412" cy="10001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http://scrapy.org/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ru-RU" dirty="0" smtClean="0"/>
              <a:t>Таких инструментов много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pic>
        <p:nvPicPr>
          <p:cNvPr id="215042" name="Picture 2" descr="http://www.30digits.de/images/frontend/basic_blan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349" y="-136525"/>
            <a:ext cx="9525" cy="9525"/>
          </a:xfrm>
          <a:prstGeom prst="rect">
            <a:avLst/>
          </a:prstGeom>
          <a:noFill/>
        </p:spPr>
      </p:pic>
      <p:pic>
        <p:nvPicPr>
          <p:cNvPr id="215044" name="Picture 4" descr="http://www.30digits.de/images/frontend/basic_blan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349" y="-136525"/>
            <a:ext cx="9525" cy="9525"/>
          </a:xfrm>
          <a:prstGeom prst="rect">
            <a:avLst/>
          </a:prstGeom>
          <a:noFill/>
        </p:spPr>
      </p:pic>
      <p:pic>
        <p:nvPicPr>
          <p:cNvPr id="215046" name="Picture 6" descr="http://www.30digits.de/images/frontend/basic_blan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349" y="-136525"/>
            <a:ext cx="9525" cy="952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 rot="21307956">
            <a:off x="409586" y="1392454"/>
            <a:ext cx="66229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30 Digits Web Extractor Software</a:t>
            </a:r>
            <a:endParaRPr lang="en-US" sz="3200" b="1" dirty="0"/>
          </a:p>
        </p:txBody>
      </p:sp>
      <p:sp>
        <p:nvSpPr>
          <p:cNvPr id="11" name="Прямоугольник 10"/>
          <p:cNvSpPr/>
          <p:nvPr/>
        </p:nvSpPr>
        <p:spPr>
          <a:xfrm rot="775092">
            <a:off x="5673840" y="2143116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Djuggler</a:t>
            </a:r>
            <a:endParaRPr lang="en-US" sz="3200" b="1" dirty="0"/>
          </a:p>
        </p:txBody>
      </p:sp>
      <p:sp>
        <p:nvSpPr>
          <p:cNvPr id="12" name="Прямоугольник 11"/>
          <p:cNvSpPr/>
          <p:nvPr/>
        </p:nvSpPr>
        <p:spPr>
          <a:xfrm rot="1115614">
            <a:off x="2575137" y="2533719"/>
            <a:ext cx="3441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Happy Harvester</a:t>
            </a:r>
            <a:endParaRPr lang="en-US" sz="32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43636" y="3214686"/>
            <a:ext cx="2255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Irobot</a:t>
            </a:r>
            <a:r>
              <a:rPr lang="en-US" sz="3200" b="1" dirty="0" smtClean="0"/>
              <a:t> Soft</a:t>
            </a:r>
            <a:endParaRPr lang="en-US" sz="3200" b="1" dirty="0"/>
          </a:p>
        </p:txBody>
      </p:sp>
      <p:sp>
        <p:nvSpPr>
          <p:cNvPr id="15" name="Прямоугольник 14"/>
          <p:cNvSpPr/>
          <p:nvPr/>
        </p:nvSpPr>
        <p:spPr>
          <a:xfrm rot="20983696">
            <a:off x="1317895" y="3219242"/>
            <a:ext cx="2507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ListGrabber</a:t>
            </a:r>
            <a:endParaRPr lang="en-US" sz="32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143108" y="5500702"/>
            <a:ext cx="5357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http://www.theeasybee.com/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 bwMode="auto">
          <a:xfrm>
            <a:off x="4786314" y="4857760"/>
            <a:ext cx="357190" cy="571504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существующих подходов и систем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643050"/>
            <a:ext cx="8228013" cy="416718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Manual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Группы «</a:t>
            </a:r>
            <a:r>
              <a:rPr lang="en-US" dirty="0" smtClean="0">
                <a:solidFill>
                  <a:srgbClr val="FF0000"/>
                </a:solidFill>
              </a:rPr>
              <a:t>Supervised</a:t>
            </a:r>
            <a:r>
              <a:rPr lang="ru-RU" dirty="0" smtClean="0">
                <a:solidFill>
                  <a:srgbClr val="FF0000"/>
                </a:solidFill>
              </a:rPr>
              <a:t>» и «</a:t>
            </a:r>
            <a:r>
              <a:rPr lang="en-US" dirty="0" smtClean="0">
                <a:solidFill>
                  <a:srgbClr val="FF0000"/>
                </a:solidFill>
              </a:rPr>
              <a:t>Semi-supervised</a:t>
            </a:r>
            <a:r>
              <a:rPr lang="ru-RU" dirty="0" smtClean="0">
                <a:solidFill>
                  <a:srgbClr val="FF0000"/>
                </a:solidFill>
              </a:rPr>
              <a:t>»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Группа «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Unsupervised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Группы «</a:t>
            </a:r>
            <a:r>
              <a:rPr lang="en-US" sz="3200" b="1" dirty="0" smtClean="0"/>
              <a:t>Supervised» </a:t>
            </a:r>
            <a:r>
              <a:rPr lang="ru-RU" sz="3200" b="1" dirty="0" smtClean="0"/>
              <a:t>и «</a:t>
            </a:r>
            <a:r>
              <a:rPr lang="en-US" sz="3200" b="1" dirty="0" smtClean="0"/>
              <a:t>Semi-supervised»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Особенность:</a:t>
            </a:r>
          </a:p>
          <a:p>
            <a:r>
              <a:rPr lang="ru-RU" dirty="0" smtClean="0"/>
              <a:t>Правила извлечения генерируются автоматически или под контролем пользователя.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pic>
        <p:nvPicPr>
          <p:cNvPr id="217090" name="Picture 2" descr="рис. М. Смагин"/>
          <p:cNvPicPr>
            <a:picLocks noChangeAspect="1" noChangeArrowheads="1"/>
          </p:cNvPicPr>
          <p:nvPr/>
        </p:nvPicPr>
        <p:blipFill>
          <a:blip r:embed="rId2"/>
          <a:srcRect b="5341"/>
          <a:stretch>
            <a:fillRect/>
          </a:stretch>
        </p:blipFill>
        <p:spPr bwMode="auto">
          <a:xfrm>
            <a:off x="4714876" y="3357562"/>
            <a:ext cx="3714776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Flashback: </a:t>
            </a:r>
            <a:r>
              <a:rPr lang="ru-RU" sz="4000" b="1" dirty="0" smtClean="0"/>
              <a:t>Существующие подходы</a:t>
            </a:r>
            <a:endParaRPr lang="ru-RU" sz="40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8012" cy="472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003"/>
                <a:gridCol w="2057797"/>
                <a:gridCol w="2056209"/>
                <a:gridCol w="2057003"/>
              </a:tblGrid>
              <a:tr h="395091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Manual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86466"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TSIMMIS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[Hammer1997]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Minerva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[Crescenzi1998]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WebQOL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[Arocena1998]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XWRAP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[Liu2000]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W4F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[Saiiuguet2001]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WIEN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[Kushmerick1997]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[Freitag1998]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RAPIER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[Califf1998]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NoDoSe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[Adelberg1998]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SoftMealy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[Hsu1998]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WHISK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[Soderland1999]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STALKER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[Muslea1999]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DEByE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[Laender2002]</a:t>
                      </a:r>
                      <a:endParaRPr lang="ru-RU" sz="12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inglePage</a:t>
                      </a:r>
                      <a:endParaRPr lang="en-US" sz="32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IEPAD 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[Chang2001]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OLERA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[Chang2004]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Thresher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[Hogue2005]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RoadRunner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[Crescenzi2001]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DeLa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[Wang2002]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EXALG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[Arasu2003]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DEPTA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[Znai2005]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IEKA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[Wong2007]</a:t>
                      </a: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ViDE</a:t>
                      </a:r>
                      <a:endParaRPr lang="en-US" sz="18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[Liu2010]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Мотивация: пример</a:t>
            </a:r>
            <a:endParaRPr lang="ru-RU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 l="1143" t="7812" b="12571"/>
          <a:stretch>
            <a:fillRect/>
          </a:stretch>
        </p:blipFill>
        <p:spPr bwMode="auto">
          <a:xfrm>
            <a:off x="214282" y="2571744"/>
            <a:ext cx="8637335" cy="4071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8916" name="Picture 4" descr="http://af.attachmail.ru/cgi-bin/readmsg/pik.png?rid=2290591902930158004205239915831542626&amp;file=pik.png&amp;id=13154118440000000655;0;1&amp;mode=attachment&amp;channel="/>
          <p:cNvPicPr>
            <a:picLocks noChangeAspect="1" noChangeArrowheads="1"/>
          </p:cNvPicPr>
          <p:nvPr/>
        </p:nvPicPr>
        <p:blipFill>
          <a:blip r:embed="rId3"/>
          <a:srcRect l="18750" r="4374"/>
          <a:stretch>
            <a:fillRect/>
          </a:stretch>
        </p:blipFill>
        <p:spPr bwMode="auto">
          <a:xfrm>
            <a:off x="214282" y="1214422"/>
            <a:ext cx="8786874" cy="809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 bwMode="auto">
          <a:xfrm>
            <a:off x="3786182" y="5214950"/>
            <a:ext cx="2428892" cy="1357322"/>
          </a:xfrm>
          <a:prstGeom prst="rect">
            <a:avLst/>
          </a:prstGeom>
          <a:noFill/>
          <a:ln w="69850" cap="flat" cmpd="sng" algn="ctr">
            <a:solidFill>
              <a:schemeClr val="accent6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Группы «</a:t>
            </a:r>
            <a:r>
              <a:rPr lang="en-US" sz="3200" b="1" dirty="0" smtClean="0"/>
              <a:t>Supervised» </a:t>
            </a:r>
            <a:r>
              <a:rPr lang="ru-RU" sz="3200" b="1" dirty="0" smtClean="0"/>
              <a:t>и «</a:t>
            </a:r>
            <a:r>
              <a:rPr lang="en-US" sz="3200" b="1" dirty="0" smtClean="0"/>
              <a:t>Semi-supervised»</a:t>
            </a:r>
            <a:r>
              <a:rPr lang="ru-RU" sz="3200" b="1" dirty="0" smtClean="0"/>
              <a:t>:</a:t>
            </a:r>
            <a:r>
              <a:rPr lang="en-US" sz="3200" b="1" dirty="0" smtClean="0"/>
              <a:t> </a:t>
            </a:r>
            <a:r>
              <a:rPr lang="ru-RU" sz="3200" b="1" dirty="0" smtClean="0"/>
              <a:t>Инструменты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pic>
        <p:nvPicPr>
          <p:cNvPr id="233474" name="Picture 2" descr="Web scraping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643050"/>
            <a:ext cx="3543300" cy="885825"/>
          </a:xfrm>
          <a:prstGeom prst="rect">
            <a:avLst/>
          </a:prstGeom>
          <a:noFill/>
        </p:spPr>
      </p:pic>
      <p:sp>
        <p:nvSpPr>
          <p:cNvPr id="7" name="Стрелка вправо 6"/>
          <p:cNvSpPr/>
          <p:nvPr/>
        </p:nvSpPr>
        <p:spPr bwMode="auto">
          <a:xfrm>
            <a:off x="357158" y="1571612"/>
            <a:ext cx="4857784" cy="92869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bg1"/>
                </a:solidFill>
              </a:rPr>
              <a:t>http://www.visualwebripper.com/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233476" name="Picture 4" descr="http://www.30digits.de/images/frontend/basic_bla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pic>
        <p:nvPicPr>
          <p:cNvPr id="235522" name="Picture 2" descr="http://www.visualwebripper.com/Screenshots/Big/RepeatSele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218001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 bwMode="auto">
          <a:xfrm>
            <a:off x="357158" y="2857496"/>
            <a:ext cx="8572560" cy="3786214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357158" y="214290"/>
            <a:ext cx="8572560" cy="250033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8013" cy="1143000"/>
          </a:xfrm>
        </p:spPr>
        <p:txBody>
          <a:bodyPr/>
          <a:lstStyle/>
          <a:p>
            <a:r>
              <a:rPr lang="ru-RU" sz="3200" b="1" dirty="0" smtClean="0"/>
              <a:t>Группы «</a:t>
            </a:r>
            <a:r>
              <a:rPr lang="en-US" sz="3200" b="1" dirty="0" smtClean="0"/>
              <a:t>Supervised» </a:t>
            </a:r>
            <a:r>
              <a:rPr lang="ru-RU" sz="3200" b="1" dirty="0" smtClean="0"/>
              <a:t>и «</a:t>
            </a:r>
            <a:r>
              <a:rPr lang="en-US" sz="3200" b="1" dirty="0" smtClean="0"/>
              <a:t>Semi-supervised» </a:t>
            </a:r>
            <a:r>
              <a:rPr lang="ru-RU" sz="3200" b="1" dirty="0" smtClean="0"/>
              <a:t>Инструменты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pic>
        <p:nvPicPr>
          <p:cNvPr id="233474" name="Picture 2" descr="Web scraping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643050"/>
            <a:ext cx="3543300" cy="885825"/>
          </a:xfrm>
          <a:prstGeom prst="rect">
            <a:avLst/>
          </a:prstGeom>
          <a:noFill/>
        </p:spPr>
      </p:pic>
      <p:sp>
        <p:nvSpPr>
          <p:cNvPr id="7" name="Стрелка вправо 6"/>
          <p:cNvSpPr/>
          <p:nvPr/>
        </p:nvSpPr>
        <p:spPr bwMode="auto">
          <a:xfrm>
            <a:off x="357158" y="1571612"/>
            <a:ext cx="4857784" cy="92869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bg1"/>
                </a:solidFill>
              </a:rPr>
              <a:t>http://www.visualwebripper.com/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8" name="Стрелка вправо 7"/>
          <p:cNvSpPr/>
          <p:nvPr/>
        </p:nvSpPr>
        <p:spPr bwMode="auto">
          <a:xfrm>
            <a:off x="428596" y="2928934"/>
            <a:ext cx="4857784" cy="8572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bg1"/>
                </a:solidFill>
              </a:rPr>
              <a:t>http://www.lixto.com/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236546" name="Picture 2" descr="Lixto Software – Delivering Competitive Advant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928934"/>
            <a:ext cx="2571768" cy="971557"/>
          </a:xfrm>
          <a:prstGeom prst="rect">
            <a:avLst/>
          </a:prstGeom>
          <a:noFill/>
        </p:spPr>
      </p:pic>
      <p:pic>
        <p:nvPicPr>
          <p:cNvPr id="236548" name="Picture 4" descr="denodo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286256"/>
            <a:ext cx="2392374" cy="785818"/>
          </a:xfrm>
          <a:prstGeom prst="rect">
            <a:avLst/>
          </a:prstGeom>
          <a:noFill/>
        </p:spPr>
      </p:pic>
      <p:sp>
        <p:nvSpPr>
          <p:cNvPr id="10" name="Стрелка вправо 9"/>
          <p:cNvSpPr/>
          <p:nvPr/>
        </p:nvSpPr>
        <p:spPr bwMode="auto">
          <a:xfrm>
            <a:off x="428596" y="4143380"/>
            <a:ext cx="4857784" cy="8572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bg1"/>
                </a:solidFill>
              </a:rPr>
              <a:t>http://www.denodo.com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существующих подходов и систем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643050"/>
            <a:ext cx="8228013" cy="416718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Manual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Группы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Supervised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 и «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Semi-supervised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rgbClr val="FF0000"/>
                </a:solidFill>
              </a:rPr>
              <a:t>Группа «</a:t>
            </a:r>
            <a:r>
              <a:rPr lang="en-US" dirty="0" smtClean="0">
                <a:solidFill>
                  <a:srgbClr val="FF0000"/>
                </a:solidFill>
              </a:rPr>
              <a:t>Unsupervised</a:t>
            </a:r>
            <a:r>
              <a:rPr lang="ru-RU" dirty="0" smtClean="0">
                <a:solidFill>
                  <a:srgbClr val="FF0000"/>
                </a:solidFill>
              </a:rPr>
              <a:t>»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53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8" name="Picture 4" descr="http://th02.deviantart.net/fs71/PRE/i/2011/121/8/7/portal_2__glados_by_yortman1-d3fdpa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14876" y="928670"/>
            <a:ext cx="3920028" cy="507209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Группа «</a:t>
            </a:r>
            <a:r>
              <a:rPr lang="en-US" b="1" dirty="0" smtClean="0"/>
              <a:t>Unsupervised»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Особенности:</a:t>
            </a:r>
          </a:p>
          <a:p>
            <a:pPr>
              <a:spcAft>
                <a:spcPts val="0"/>
              </a:spcAft>
              <a:buNone/>
            </a:pPr>
            <a:r>
              <a:rPr lang="ru-RU" dirty="0" smtClean="0"/>
              <a:t>Полностью автоматические. </a:t>
            </a:r>
          </a:p>
          <a:p>
            <a:pPr>
              <a:spcAft>
                <a:spcPts val="0"/>
              </a:spcAft>
              <a:buNone/>
            </a:pPr>
            <a:r>
              <a:rPr lang="ru-RU" dirty="0" smtClean="0"/>
              <a:t>не требуют контроля со</a:t>
            </a:r>
          </a:p>
          <a:p>
            <a:pPr>
              <a:spcAft>
                <a:spcPts val="0"/>
              </a:spcAft>
              <a:buNone/>
            </a:pPr>
            <a:r>
              <a:rPr lang="ru-RU" dirty="0" smtClean="0"/>
              <a:t>стороны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Flashback: </a:t>
            </a:r>
            <a:r>
              <a:rPr lang="ru-RU" sz="4000" b="1" dirty="0" smtClean="0"/>
              <a:t>Существующие подходы</a:t>
            </a:r>
            <a:endParaRPr lang="ru-RU" sz="40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8012" cy="472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003"/>
                <a:gridCol w="2057797"/>
                <a:gridCol w="2056209"/>
                <a:gridCol w="2057003"/>
              </a:tblGrid>
              <a:tr h="395091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Manual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Unsupervised</a:t>
                      </a:r>
                      <a:endParaRPr lang="ru-RU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86466"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TSIMMIS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[Hammer1997]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Minerva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[Crescenzi1998]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WebQOL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[Arocena1998]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XWRAP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[Liu2000]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W4F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[Saiiuguet2001]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WIEN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[Kushmerick1997]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[Freitag1998]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RAPIER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[Califf1998]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NoDoSe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[Adelberg1998]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SoftMealy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[Hsu1998]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WHISK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[Soderland1999]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STALKER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[Muslea1999]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DEByE</a:t>
                      </a:r>
                      <a:endParaRPr lang="en-US" sz="1800" b="1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[Laender2002]</a:t>
                      </a:r>
                      <a:endParaRPr lang="ru-RU" sz="12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inglePage</a:t>
                      </a:r>
                      <a:endParaRPr lang="en-US" sz="32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IEPAD 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[Chang2001]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OLERA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[Chang2004]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Thresher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[Hogue2005]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RoadRunner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[Crescenzi2001]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DeLa</a:t>
                      </a:r>
                      <a:endParaRPr lang="en-US" sz="20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[Wang2002]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EXALG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[Arasu2003]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DEPTA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[Znai2005]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[Zhai2005]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0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IEKA</a:t>
                      </a: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[Wong2007]</a:t>
                      </a:r>
                    </a:p>
                    <a:p>
                      <a:pPr rtl="0"/>
                      <a:r>
                        <a:rPr lang="en-US" sz="1800" b="1" i="0" u="none" strike="noStrike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ViDE</a:t>
                      </a:r>
                      <a:endParaRPr lang="en-US" sz="1800" b="1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[Liu2010]</a:t>
                      </a:r>
                      <a:endParaRPr lang="en-US" sz="1400" b="0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Flashback: </a:t>
            </a:r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Flashback: </a:t>
            </a:r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Crescenzi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et al</a:t>
            </a:r>
            <a:r>
              <a:rPr lang="ru-RU" b="1" dirty="0" smtClean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84"/>
            <a:ext cx="8228013" cy="452437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ru-RU" b="1" dirty="0" smtClean="0"/>
              <a:t>Организации</a:t>
            </a:r>
            <a:r>
              <a:rPr lang="ru-RU" dirty="0" smtClean="0"/>
              <a:t>: </a:t>
            </a:r>
          </a:p>
          <a:p>
            <a:pPr lvl="1">
              <a:spcAft>
                <a:spcPts val="0"/>
              </a:spcAft>
            </a:pPr>
            <a:r>
              <a:rPr lang="it-IT" sz="2000" dirty="0" smtClean="0"/>
              <a:t>Università di Roma Tre</a:t>
            </a:r>
            <a:r>
              <a:rPr lang="ru-RU" sz="2000" dirty="0" smtClean="0"/>
              <a:t>,</a:t>
            </a:r>
          </a:p>
          <a:p>
            <a:pPr lvl="1">
              <a:spcAft>
                <a:spcPts val="0"/>
              </a:spcAft>
            </a:pPr>
            <a:r>
              <a:rPr lang="it-IT" sz="2000" dirty="0" smtClean="0"/>
              <a:t>Università della Basilicata</a:t>
            </a:r>
            <a:r>
              <a:rPr lang="ru-RU" sz="2000" dirty="0" smtClean="0"/>
              <a:t>;</a:t>
            </a:r>
          </a:p>
          <a:p>
            <a:pPr lvl="1">
              <a:spcAft>
                <a:spcPts val="0"/>
              </a:spcAft>
            </a:pPr>
            <a:endParaRPr lang="it-IT" sz="2000" dirty="0" smtClean="0"/>
          </a:p>
          <a:p>
            <a:pPr>
              <a:spcAft>
                <a:spcPts val="0"/>
              </a:spcAft>
              <a:buNone/>
            </a:pPr>
            <a:r>
              <a:rPr lang="ru-RU" b="1" dirty="0" smtClean="0"/>
              <a:t>Направление исследования:</a:t>
            </a:r>
          </a:p>
          <a:p>
            <a:pPr lvl="1">
              <a:spcAft>
                <a:spcPts val="0"/>
              </a:spcAft>
            </a:pPr>
            <a:r>
              <a:rPr lang="ru-RU" sz="2000" dirty="0" smtClean="0"/>
              <a:t>Автоматическая экстракция</a:t>
            </a:r>
            <a:r>
              <a:rPr lang="en-US" sz="2000" dirty="0" smtClean="0"/>
              <a:t> </a:t>
            </a:r>
            <a:r>
              <a:rPr lang="ru-RU" sz="2000" dirty="0" smtClean="0"/>
              <a:t>.</a:t>
            </a:r>
          </a:p>
          <a:p>
            <a:pPr>
              <a:spcAft>
                <a:spcPts val="0"/>
              </a:spcAft>
              <a:buNone/>
            </a:pPr>
            <a:endParaRPr lang="ru-RU" sz="2800" b="1" dirty="0" smtClean="0"/>
          </a:p>
          <a:p>
            <a:pPr>
              <a:spcAft>
                <a:spcPts val="0"/>
              </a:spcAft>
              <a:buNone/>
            </a:pPr>
            <a:r>
              <a:rPr lang="ru-RU" sz="2800" b="1" dirty="0" smtClean="0"/>
              <a:t>Работы:</a:t>
            </a:r>
          </a:p>
          <a:p>
            <a:pPr lvl="1">
              <a:spcAft>
                <a:spcPts val="0"/>
              </a:spcAft>
            </a:pPr>
            <a:r>
              <a:rPr lang="en-US" sz="2400" dirty="0" err="1" smtClean="0"/>
              <a:t>RoadRunner</a:t>
            </a:r>
            <a:r>
              <a:rPr lang="en-US" sz="2400" dirty="0" smtClean="0"/>
              <a:t>[2001];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Flint[2008];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Automatically building probabilistic databases from the web [2011]</a:t>
            </a:r>
          </a:p>
          <a:p>
            <a:pPr>
              <a:spcAft>
                <a:spcPts val="0"/>
              </a:spcAft>
            </a:pPr>
            <a:endParaRPr lang="ru-RU" sz="2800" b="1" dirty="0" smtClean="0"/>
          </a:p>
          <a:p>
            <a:pPr>
              <a:spcAft>
                <a:spcPts val="0"/>
              </a:spcAft>
              <a:buNone/>
            </a:pPr>
            <a:endParaRPr lang="ru-RU" sz="2800" b="1" dirty="0" smtClean="0"/>
          </a:p>
          <a:p>
            <a:pPr>
              <a:spcAft>
                <a:spcPts val="0"/>
              </a:spcAft>
              <a:buNone/>
            </a:pPr>
            <a:endParaRPr lang="ru-RU" dirty="0" smtClean="0"/>
          </a:p>
          <a:p>
            <a:pPr>
              <a:spcAft>
                <a:spcPts val="0"/>
              </a:spcAft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Crescenzi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et al</a:t>
            </a:r>
            <a:r>
              <a:rPr lang="ru-RU" b="1" dirty="0" smtClean="0"/>
              <a:t>: </a:t>
            </a:r>
            <a:r>
              <a:rPr lang="en-US" b="1" dirty="0" err="1" smtClean="0"/>
              <a:t>RoadRunner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Дано множество «хороших» страниц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Строится </a:t>
            </a:r>
            <a:r>
              <a:rPr lang="en-US" dirty="0" smtClean="0"/>
              <a:t>wrapper </a:t>
            </a:r>
            <a:r>
              <a:rPr lang="ru-RU" dirty="0" smtClean="0"/>
              <a:t>в форме </a:t>
            </a:r>
            <a:r>
              <a:rPr lang="en-US" dirty="0" err="1" smtClean="0"/>
              <a:t>RegExp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Подход</a:t>
            </a:r>
          </a:p>
          <a:p>
            <a:r>
              <a:rPr lang="en-US" dirty="0" smtClean="0"/>
              <a:t>Wrapper </a:t>
            </a:r>
            <a:r>
              <a:rPr lang="ru-RU" dirty="0" smtClean="0"/>
              <a:t>строится на основании сравнения двух страниц одинаковой структуры.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pic>
        <p:nvPicPr>
          <p:cNvPr id="5" name="Picture 2" descr="http://www.dia.uniroma3.it/db/roadRunner/icons/roadrunn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9516" cy="962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Мотивация: способ решения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2"/>
            <a:ext cx="8228013" cy="1824037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Извлечение структурированных данных из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веб-источников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является задачей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Content Mining(WCM)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Web Content Mining – </a:t>
            </a:r>
            <a:r>
              <a:rPr lang="ru-RU" dirty="0" smtClean="0"/>
              <a:t>направление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Web Mining</a:t>
            </a:r>
            <a:r>
              <a:rPr lang="ru-RU" dirty="0" smtClean="0"/>
              <a:t>, занимающееся извлечением полезной информации из </a:t>
            </a:r>
            <a:r>
              <a:rPr lang="ru-RU" dirty="0" err="1" smtClean="0"/>
              <a:t>веб-страниц</a:t>
            </a:r>
            <a:r>
              <a:rPr lang="ru-RU" dirty="0" smtClean="0"/>
              <a:t>.</a:t>
            </a:r>
          </a:p>
          <a:p>
            <a:pPr marL="0" indent="0" algn="just">
              <a:spcAft>
                <a:spcPts val="0"/>
              </a:spcAft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535"/>
            <a:ext cx="9144000" cy="66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кругленный прямоугольник 11"/>
          <p:cNvSpPr/>
          <p:nvPr/>
        </p:nvSpPr>
        <p:spPr bwMode="auto">
          <a:xfrm>
            <a:off x="428596" y="857232"/>
            <a:ext cx="8286808" cy="6429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28596" y="857232"/>
            <a:ext cx="8286808" cy="28575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071670" y="5429264"/>
            <a:ext cx="714380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57158" y="5429264"/>
            <a:ext cx="1714512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73988E-6 L 0 0.091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7" grpId="1" animBg="1"/>
      <p:bldP spid="7" grpId="2" animBg="1"/>
      <p:bldP spid="11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535"/>
            <a:ext cx="9144000" cy="66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кругленный прямоугольник 11"/>
          <p:cNvSpPr/>
          <p:nvPr/>
        </p:nvSpPr>
        <p:spPr bwMode="auto">
          <a:xfrm>
            <a:off x="428596" y="857232"/>
            <a:ext cx="8286808" cy="6429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071670" y="5429264"/>
            <a:ext cx="714380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57158" y="5429264"/>
            <a:ext cx="1714512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428596" y="1500174"/>
            <a:ext cx="8286808" cy="285752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428596" y="1785926"/>
            <a:ext cx="8286808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2786050" y="5429264"/>
            <a:ext cx="357190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535"/>
            <a:ext cx="9144000" cy="66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кругленный прямоугольник 11"/>
          <p:cNvSpPr/>
          <p:nvPr/>
        </p:nvSpPr>
        <p:spPr bwMode="auto">
          <a:xfrm>
            <a:off x="428596" y="857232"/>
            <a:ext cx="8286808" cy="6429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071670" y="5429264"/>
            <a:ext cx="714380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57158" y="5429264"/>
            <a:ext cx="1714512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428596" y="1500174"/>
            <a:ext cx="8286808" cy="285752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428596" y="1785926"/>
            <a:ext cx="8286808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2786050" y="5429264"/>
            <a:ext cx="357190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428596" y="2000240"/>
            <a:ext cx="8286808" cy="357190"/>
          </a:xfrm>
          <a:prstGeom prst="roundRect">
            <a:avLst/>
          </a:prstGeom>
          <a:solidFill>
            <a:srgbClr val="7030A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571472" y="5643578"/>
            <a:ext cx="1714512" cy="214314"/>
          </a:xfrm>
          <a:prstGeom prst="roundRect">
            <a:avLst/>
          </a:prstGeom>
          <a:solidFill>
            <a:srgbClr val="7030A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357158" y="5857892"/>
            <a:ext cx="571504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535"/>
            <a:ext cx="9144000" cy="66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кругленный прямоугольник 11"/>
          <p:cNvSpPr/>
          <p:nvPr/>
        </p:nvSpPr>
        <p:spPr bwMode="auto">
          <a:xfrm>
            <a:off x="428596" y="857232"/>
            <a:ext cx="8286808" cy="6429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071670" y="5429264"/>
            <a:ext cx="714380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57158" y="5429264"/>
            <a:ext cx="1714512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428596" y="1500174"/>
            <a:ext cx="8286808" cy="285752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428596" y="1785926"/>
            <a:ext cx="8286808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2786050" y="5429264"/>
            <a:ext cx="357190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428596" y="2000240"/>
            <a:ext cx="8286808" cy="357190"/>
          </a:xfrm>
          <a:prstGeom prst="roundRect">
            <a:avLst/>
          </a:prstGeom>
          <a:solidFill>
            <a:srgbClr val="7030A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500034" y="5643578"/>
            <a:ext cx="1928826" cy="214314"/>
          </a:xfrm>
          <a:prstGeom prst="roundRect">
            <a:avLst/>
          </a:prstGeom>
          <a:solidFill>
            <a:srgbClr val="7030A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428596" y="2357430"/>
            <a:ext cx="8286808" cy="500066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357158" y="5857892"/>
            <a:ext cx="571504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642910" y="6072206"/>
            <a:ext cx="1643074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428596" y="2857496"/>
            <a:ext cx="8286808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2285984" y="6072206"/>
            <a:ext cx="642942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428596" y="3071810"/>
            <a:ext cx="8286808" cy="6429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2928926" y="6072206"/>
            <a:ext cx="571504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 bwMode="auto">
          <a:xfrm>
            <a:off x="428596" y="3714752"/>
            <a:ext cx="8286808" cy="21431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428596" y="3929066"/>
            <a:ext cx="8286808" cy="214314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 bwMode="auto">
          <a:xfrm>
            <a:off x="428596" y="4143380"/>
            <a:ext cx="8286808" cy="214314"/>
          </a:xfrm>
          <a:prstGeom prst="roundRect">
            <a:avLst/>
          </a:prstGeom>
          <a:solidFill>
            <a:srgbClr val="FFC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 bwMode="auto">
          <a:xfrm>
            <a:off x="428596" y="4143380"/>
            <a:ext cx="1285884" cy="4905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 bwMode="auto">
          <a:xfrm>
            <a:off x="6072198" y="5000636"/>
            <a:ext cx="1204922" cy="490542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 bwMode="auto">
          <a:xfrm>
            <a:off x="357158" y="6296044"/>
            <a:ext cx="1204922" cy="204790"/>
          </a:xfrm>
          <a:prstGeom prst="roundRect">
            <a:avLst/>
          </a:prstGeom>
          <a:solidFill>
            <a:srgbClr val="00B05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6000760" y="4357694"/>
            <a:ext cx="2714644" cy="642942"/>
          </a:xfrm>
          <a:prstGeom prst="roundRect">
            <a:avLst/>
          </a:prstGeom>
          <a:solidFill>
            <a:srgbClr val="FFC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 bwMode="auto">
          <a:xfrm>
            <a:off x="3500430" y="6072206"/>
            <a:ext cx="357190" cy="214314"/>
          </a:xfrm>
          <a:prstGeom prst="roundRect">
            <a:avLst/>
          </a:prstGeom>
          <a:solidFill>
            <a:srgbClr val="FFC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/>
          <a:srcRect t="26082" r="25308" b="29887"/>
          <a:stretch>
            <a:fillRect/>
          </a:stretch>
        </p:blipFill>
        <p:spPr bwMode="auto">
          <a:xfrm>
            <a:off x="1357290" y="857232"/>
            <a:ext cx="6363209" cy="314327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8013" cy="1143000"/>
          </a:xfrm>
        </p:spPr>
        <p:txBody>
          <a:bodyPr/>
          <a:lstStyle/>
          <a:p>
            <a:r>
              <a:rPr lang="en-US" sz="3600" b="1" dirty="0" err="1" smtClean="0"/>
              <a:t>Crescenzi</a:t>
            </a:r>
            <a:r>
              <a:rPr lang="en-US" sz="3600" b="1" dirty="0" smtClean="0"/>
              <a:t> </a:t>
            </a:r>
            <a:r>
              <a:rPr lang="ru-RU" sz="3600" b="1" dirty="0" smtClean="0"/>
              <a:t> </a:t>
            </a:r>
            <a:r>
              <a:rPr lang="en-US" sz="3600" b="1" dirty="0" smtClean="0"/>
              <a:t>et al</a:t>
            </a:r>
            <a:r>
              <a:rPr lang="ru-RU" sz="3600" b="1" dirty="0" smtClean="0"/>
              <a:t>: </a:t>
            </a:r>
            <a:r>
              <a:rPr lang="en-US" sz="3600" b="1" dirty="0" err="1" smtClean="0"/>
              <a:t>RoadRunner</a:t>
            </a:r>
            <a:r>
              <a:rPr lang="ru-RU" sz="3600" b="1" dirty="0" smtClean="0"/>
              <a:t>. Пример</a:t>
            </a:r>
            <a:endParaRPr lang="ru-RU" sz="3600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500034" y="5000636"/>
          <a:ext cx="8228016" cy="116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1114068"/>
                <a:gridCol w="671882"/>
                <a:gridCol w="714380"/>
                <a:gridCol w="714380"/>
                <a:gridCol w="1556254"/>
                <a:gridCol w="1158390"/>
                <a:gridCol w="670058"/>
                <a:gridCol w="914224"/>
              </a:tblGrid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Albania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 Football Association of Albania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1930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PAPADHOPULLI </a:t>
                      </a:r>
                      <a:r>
                        <a:rPr lang="en-US" sz="1400" dirty="0" err="1"/>
                        <a:t>Dhimiter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 STAROVA </a:t>
                      </a:r>
                      <a:r>
                        <a:rPr lang="en-US" sz="1400" dirty="0" err="1"/>
                        <a:t>Sulejman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 None*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 ZHEGA </a:t>
                      </a:r>
                      <a:r>
                        <a:rPr lang="en-US" sz="1400" dirty="0" err="1"/>
                        <a:t>Medin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64</a:t>
            </a:fld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 bwMode="auto">
          <a:xfrm rot="5400000">
            <a:off x="4250529" y="4393413"/>
            <a:ext cx="428628" cy="35719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Flashback: </a:t>
            </a:r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Flashback: </a:t>
            </a:r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Liu et al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ru-RU" b="1" dirty="0" smtClean="0"/>
              <a:t>Организации</a:t>
            </a:r>
            <a:r>
              <a:rPr lang="ru-RU" dirty="0" smtClean="0"/>
              <a:t>: 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University of Illinois at Chicago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spcAft>
                <a:spcPts val="0"/>
              </a:spcAft>
            </a:pPr>
            <a:endParaRPr lang="it-IT" sz="2000" dirty="0" smtClean="0"/>
          </a:p>
          <a:p>
            <a:pPr>
              <a:spcAft>
                <a:spcPts val="0"/>
              </a:spcAft>
              <a:buNone/>
            </a:pPr>
            <a:r>
              <a:rPr lang="ru-RU" b="1" dirty="0" smtClean="0"/>
              <a:t>Направление исследования:</a:t>
            </a:r>
            <a:endParaRPr lang="ru-RU" sz="2000" dirty="0" smtClean="0"/>
          </a:p>
          <a:p>
            <a:pPr lvl="1">
              <a:spcAft>
                <a:spcPts val="0"/>
              </a:spcAft>
            </a:pPr>
            <a:r>
              <a:rPr lang="ru-RU" sz="2000" dirty="0" smtClean="0"/>
              <a:t>Очистка страниц от  «шума»,</a:t>
            </a:r>
          </a:p>
          <a:p>
            <a:pPr lvl="1">
              <a:spcAft>
                <a:spcPts val="0"/>
              </a:spcAft>
            </a:pPr>
            <a:r>
              <a:rPr lang="ru-RU" sz="2000" dirty="0" smtClean="0"/>
              <a:t>Автоматическая экстракция</a:t>
            </a:r>
            <a:r>
              <a:rPr lang="en-US" sz="2000" dirty="0" smtClean="0"/>
              <a:t> </a:t>
            </a:r>
            <a:r>
              <a:rPr lang="ru-RU" sz="2000" dirty="0" smtClean="0"/>
              <a:t>данных из каталожных страниц.</a:t>
            </a:r>
          </a:p>
          <a:p>
            <a:pPr>
              <a:spcAft>
                <a:spcPts val="0"/>
              </a:spcAft>
              <a:buNone/>
            </a:pPr>
            <a:endParaRPr lang="ru-RU" sz="2800" b="1" dirty="0" smtClean="0"/>
          </a:p>
          <a:p>
            <a:pPr>
              <a:spcAft>
                <a:spcPts val="0"/>
              </a:spcAft>
              <a:buNone/>
            </a:pPr>
            <a:r>
              <a:rPr lang="ru-RU" sz="2800" b="1" dirty="0" smtClean="0"/>
              <a:t>Работы: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Web Page Cleaning for Web Mining through Feature Weighting [2003];</a:t>
            </a:r>
          </a:p>
          <a:p>
            <a:pPr lvl="1">
              <a:spcAft>
                <a:spcPts val="0"/>
              </a:spcAft>
              <a:buNone/>
            </a:pPr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2400" dirty="0" smtClean="0"/>
              <a:t>MDR[2003]       DEPTA[2005]      NET[2005];</a:t>
            </a:r>
          </a:p>
          <a:p>
            <a:pPr lvl="1">
              <a:spcAft>
                <a:spcPts val="0"/>
              </a:spcAft>
            </a:pPr>
            <a:endParaRPr lang="en-US" sz="2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  <p:sp>
        <p:nvSpPr>
          <p:cNvPr id="6" name="Стрелка вправо 5"/>
          <p:cNvSpPr/>
          <p:nvPr/>
        </p:nvSpPr>
        <p:spPr bwMode="auto">
          <a:xfrm>
            <a:off x="2857488" y="5500702"/>
            <a:ext cx="357190" cy="21431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5286380" y="5500702"/>
            <a:ext cx="357190" cy="21431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8013" cy="1143000"/>
          </a:xfrm>
        </p:spPr>
        <p:txBody>
          <a:bodyPr/>
          <a:lstStyle/>
          <a:p>
            <a:r>
              <a:rPr lang="en-US" sz="3600" b="1" dirty="0" smtClean="0"/>
              <a:t>Liu et al</a:t>
            </a:r>
            <a:r>
              <a:rPr lang="ru-RU" sz="3600" b="1" dirty="0" smtClean="0"/>
              <a:t>:</a:t>
            </a:r>
            <a:r>
              <a:rPr lang="en-US" sz="3600" b="1" dirty="0" smtClean="0"/>
              <a:t> Mining Data Records</a:t>
            </a:r>
            <a:r>
              <a:rPr lang="ru-RU" sz="3600" b="1" dirty="0" smtClean="0"/>
              <a:t> (</a:t>
            </a:r>
            <a:r>
              <a:rPr lang="en-US" sz="3600" b="1" dirty="0" smtClean="0"/>
              <a:t>MDR</a:t>
            </a:r>
            <a:r>
              <a:rPr lang="ru-RU" sz="3600" b="1" dirty="0" smtClean="0"/>
              <a:t>)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68</a:t>
            </a:fld>
            <a:endParaRPr lang="ru-RU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 t="10805" b="24576"/>
          <a:stretch>
            <a:fillRect/>
          </a:stretch>
        </p:blipFill>
        <p:spPr bwMode="auto">
          <a:xfrm>
            <a:off x="928662" y="1428736"/>
            <a:ext cx="7000875" cy="4357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 bwMode="auto">
          <a:xfrm>
            <a:off x="2285984" y="2357430"/>
            <a:ext cx="5286412" cy="3571900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7" name="Выноска 3 (без границы) 9"/>
          <p:cNvSpPr>
            <a:spLocks/>
          </p:cNvSpPr>
          <p:nvPr/>
        </p:nvSpPr>
        <p:spPr bwMode="auto">
          <a:xfrm>
            <a:off x="3786188" y="1071563"/>
            <a:ext cx="2500312" cy="357187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68088"/>
              <a:gd name="adj8" fmla="val -16208"/>
            </a:avLst>
          </a:prstGeom>
          <a:solidFill>
            <a:srgbClr val="C00000">
              <a:alpha val="21176"/>
            </a:srgbClr>
          </a:solidFill>
          <a:ln w="5080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/>
              <a:t>Data Region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2438384" y="2428868"/>
            <a:ext cx="5062574" cy="1000132"/>
          </a:xfrm>
          <a:prstGeom prst="rect">
            <a:avLst/>
          </a:prstGeom>
          <a:noFill/>
          <a:ln w="4762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428860" y="3571876"/>
            <a:ext cx="5062574" cy="1000132"/>
          </a:xfrm>
          <a:prstGeom prst="rect">
            <a:avLst/>
          </a:prstGeom>
          <a:noFill/>
          <a:ln w="4762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428860" y="4714884"/>
            <a:ext cx="5062574" cy="1000132"/>
          </a:xfrm>
          <a:prstGeom prst="rect">
            <a:avLst/>
          </a:prstGeom>
          <a:noFill/>
          <a:ln w="4762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" name="Выноска 3 (без границы) 9"/>
          <p:cNvSpPr>
            <a:spLocks/>
          </p:cNvSpPr>
          <p:nvPr/>
        </p:nvSpPr>
        <p:spPr bwMode="auto">
          <a:xfrm>
            <a:off x="3714744" y="6215082"/>
            <a:ext cx="2500312" cy="357187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70629"/>
              <a:gd name="adj6" fmla="val -17712"/>
              <a:gd name="adj7" fmla="val -129284"/>
              <a:gd name="adj8" fmla="val -18298"/>
            </a:avLst>
          </a:prstGeom>
          <a:solidFill>
            <a:srgbClr val="00B050">
              <a:alpha val="21176"/>
            </a:srgbClr>
          </a:solidFill>
          <a:ln w="50800" algn="ctr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/>
              <a:t>Data </a:t>
            </a:r>
            <a:r>
              <a:rPr lang="en-US" b="1" dirty="0" smtClean="0"/>
              <a:t>Re</a:t>
            </a:r>
            <a:r>
              <a:rPr lang="ru-RU" b="1" dirty="0" smtClean="0"/>
              <a:t>с</a:t>
            </a:r>
            <a:r>
              <a:rPr lang="en-US" b="1" dirty="0" err="1" smtClean="0"/>
              <a:t>ord</a:t>
            </a:r>
            <a:endParaRPr lang="ru-RU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8013" cy="1143000"/>
          </a:xfrm>
        </p:spPr>
        <p:txBody>
          <a:bodyPr/>
          <a:lstStyle/>
          <a:p>
            <a:r>
              <a:rPr lang="en-US" sz="3600" b="1" dirty="0" smtClean="0"/>
              <a:t>Liu et al</a:t>
            </a:r>
            <a:r>
              <a:rPr lang="ru-RU" sz="3600" b="1" dirty="0" smtClean="0"/>
              <a:t>:</a:t>
            </a:r>
            <a:r>
              <a:rPr lang="en-US" sz="3600" b="1" dirty="0" smtClean="0"/>
              <a:t> MDR</a:t>
            </a:r>
            <a:r>
              <a:rPr lang="ru-RU" sz="3600" b="1" dirty="0" smtClean="0"/>
              <a:t>.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10805" r="3061" b="4449"/>
          <a:stretch>
            <a:fillRect/>
          </a:stretch>
        </p:blipFill>
        <p:spPr bwMode="auto">
          <a:xfrm>
            <a:off x="214282" y="1285860"/>
            <a:ext cx="5500694" cy="463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64" y="4786330"/>
            <a:ext cx="3214710" cy="1714504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Знаешь,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что такое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Web Mining</a:t>
            </a:r>
            <a:r>
              <a:rPr lang="ru-RU" sz="3600" dirty="0" smtClean="0">
                <a:solidFill>
                  <a:schemeClr val="bg1"/>
                </a:solidFill>
              </a:rPr>
              <a:t>?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95586" name="Picture 2" descr="http://www.tanki-media.ru/bp_05_o_tankistah/art_images/1921revolut%20(20).jpg"/>
          <p:cNvPicPr>
            <a:picLocks noChangeAspect="1" noChangeArrowheads="1"/>
          </p:cNvPicPr>
          <p:nvPr/>
        </p:nvPicPr>
        <p:blipFill>
          <a:blip r:embed="rId2"/>
          <a:srcRect b="20288"/>
          <a:stretch>
            <a:fillRect/>
          </a:stretch>
        </p:blipFill>
        <p:spPr bwMode="auto">
          <a:xfrm>
            <a:off x="2786050" y="642926"/>
            <a:ext cx="3643338" cy="4124286"/>
          </a:xfrm>
          <a:prstGeom prst="rect">
            <a:avLst/>
          </a:prstGeom>
          <a:noFill/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214414" y="6858000"/>
            <a:ext cx="8228013" cy="4524375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8013" cy="1143000"/>
          </a:xfrm>
        </p:spPr>
        <p:txBody>
          <a:bodyPr/>
          <a:lstStyle/>
          <a:p>
            <a:r>
              <a:rPr lang="en-US" sz="3600" b="1" dirty="0" smtClean="0"/>
              <a:t>Liu et al</a:t>
            </a:r>
            <a:r>
              <a:rPr lang="ru-RU" sz="3600" b="1" dirty="0" smtClean="0"/>
              <a:t>:</a:t>
            </a:r>
            <a:r>
              <a:rPr lang="en-US" sz="3600" b="1" dirty="0" smtClean="0"/>
              <a:t> MDR</a:t>
            </a:r>
            <a:r>
              <a:rPr lang="ru-RU" sz="3600" b="1" dirty="0" smtClean="0"/>
              <a:t>.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10805" r="3061" b="4449"/>
          <a:stretch>
            <a:fillRect/>
          </a:stretch>
        </p:blipFill>
        <p:spPr bwMode="auto">
          <a:xfrm>
            <a:off x="214282" y="1285860"/>
            <a:ext cx="5500694" cy="463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 bwMode="auto">
          <a:xfrm>
            <a:off x="1357290" y="2857496"/>
            <a:ext cx="4214842" cy="1071570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357290" y="4071942"/>
            <a:ext cx="4214842" cy="785818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357290" y="5072074"/>
            <a:ext cx="4214842" cy="857256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10805" r="3061" b="4449"/>
          <a:stretch>
            <a:fillRect/>
          </a:stretch>
        </p:blipFill>
        <p:spPr bwMode="auto">
          <a:xfrm>
            <a:off x="214282" y="1285860"/>
            <a:ext cx="5500694" cy="463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 bwMode="auto">
          <a:xfrm>
            <a:off x="1357290" y="4071942"/>
            <a:ext cx="4214842" cy="785818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357290" y="5072074"/>
            <a:ext cx="4214842" cy="857256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8013" cy="1143000"/>
          </a:xfrm>
        </p:spPr>
        <p:txBody>
          <a:bodyPr/>
          <a:lstStyle/>
          <a:p>
            <a:r>
              <a:rPr lang="en-US" sz="3600" b="1" dirty="0" smtClean="0"/>
              <a:t>Liu et al</a:t>
            </a:r>
            <a:r>
              <a:rPr lang="ru-RU" sz="3600" b="1" dirty="0" smtClean="0"/>
              <a:t>:</a:t>
            </a:r>
            <a:r>
              <a:rPr lang="en-US" sz="3600" b="1" dirty="0" smtClean="0"/>
              <a:t> MDR</a:t>
            </a:r>
            <a:r>
              <a:rPr lang="ru-RU" sz="3600" b="1" dirty="0" smtClean="0"/>
              <a:t>.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357290" y="2857496"/>
            <a:ext cx="4214842" cy="1143008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10805" r="4081"/>
          <a:stretch>
            <a:fillRect/>
          </a:stretch>
        </p:blipFill>
        <p:spPr bwMode="auto">
          <a:xfrm>
            <a:off x="3143240" y="1142984"/>
            <a:ext cx="6000767" cy="537515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 bwMode="auto">
          <a:xfrm>
            <a:off x="3286116" y="1660378"/>
            <a:ext cx="5715008" cy="3000396"/>
          </a:xfrm>
          <a:prstGeom prst="rect">
            <a:avLst/>
          </a:prstGeom>
          <a:noFill/>
          <a:ln w="6032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Стрелка углом 10"/>
          <p:cNvSpPr/>
          <p:nvPr/>
        </p:nvSpPr>
        <p:spPr bwMode="auto">
          <a:xfrm>
            <a:off x="1785918" y="2000240"/>
            <a:ext cx="1500198" cy="857256"/>
          </a:xfrm>
          <a:prstGeom prst="bentArrow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3286116" y="4786322"/>
            <a:ext cx="5715008" cy="1571636"/>
          </a:xfrm>
          <a:prstGeom prst="rect">
            <a:avLst/>
          </a:prstGeom>
          <a:noFill/>
          <a:ln w="6032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6" name="Стрелка углом 15"/>
          <p:cNvSpPr/>
          <p:nvPr/>
        </p:nvSpPr>
        <p:spPr bwMode="auto">
          <a:xfrm flipV="1">
            <a:off x="2071670" y="4857760"/>
            <a:ext cx="1500198" cy="857256"/>
          </a:xfrm>
          <a:prstGeom prst="bentArrow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Flashback: </a:t>
            </a:r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Flashback: </a:t>
            </a:r>
            <a:r>
              <a:rPr lang="ru-RU" sz="3600" b="1" dirty="0" smtClean="0"/>
              <a:t>Исследовательские центры на карте мира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  <p:sp>
        <p:nvSpPr>
          <p:cNvPr id="28674" name="AutoShape 2" descr="https://mail.google.com/mail/?ui=2&amp;ik=13703373c0&amp;view=att&amp;th=13248a9445c6cfa3&amp;attid=0.2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Содержимое 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3169" y="1700213"/>
            <a:ext cx="6696075" cy="433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Группа 33"/>
          <p:cNvGrpSpPr/>
          <p:nvPr/>
        </p:nvGrpSpPr>
        <p:grpSpPr>
          <a:xfrm>
            <a:off x="1357290" y="3857628"/>
            <a:ext cx="3643338" cy="1643074"/>
            <a:chOff x="1357290" y="3857628"/>
            <a:chExt cx="3643338" cy="1643074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0" name="Скругленная прямоугольная выноска 9"/>
            <p:cNvSpPr/>
            <p:nvPr/>
          </p:nvSpPr>
          <p:spPr bwMode="auto">
            <a:xfrm>
              <a:off x="1357290" y="5072074"/>
              <a:ext cx="3643338" cy="428628"/>
            </a:xfrm>
            <a:prstGeom prst="wedgeRoundRectCallout">
              <a:avLst>
                <a:gd name="adj1" fmla="val -18570"/>
                <a:gd name="adj2" fmla="val 48956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dirty="0" smtClean="0"/>
                <a:t>University of Illinois at Chicago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2" name="Прямая соединительная линия 21"/>
            <p:cNvCxnSpPr>
              <a:endCxn id="10" idx="0"/>
            </p:cNvCxnSpPr>
            <p:nvPr/>
          </p:nvCxnSpPr>
          <p:spPr bwMode="auto">
            <a:xfrm rot="16200000" flipH="1">
              <a:off x="2411000" y="4304115"/>
              <a:ext cx="1214446" cy="3214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Группа 34"/>
          <p:cNvGrpSpPr/>
          <p:nvPr/>
        </p:nvGrpSpPr>
        <p:grpSpPr>
          <a:xfrm>
            <a:off x="4071934" y="2643182"/>
            <a:ext cx="3714776" cy="1357322"/>
            <a:chOff x="4071934" y="2643182"/>
            <a:chExt cx="3714776" cy="135732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4071934" y="2643182"/>
              <a:ext cx="3714776" cy="785818"/>
            </a:xfrm>
            <a:prstGeom prst="roundRect">
              <a:avLst>
                <a:gd name="adj" fmla="val 25902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di Roma Tre</a:t>
              </a:r>
              <a:endParaRPr lang="ru-RU" b="1" dirty="0" smtClean="0"/>
            </a:p>
            <a:p>
              <a:pPr lvl="1">
                <a:spcAft>
                  <a:spcPts val="0"/>
                </a:spcAft>
              </a:pPr>
              <a:r>
                <a:rPr lang="it-IT" b="1" dirty="0" smtClean="0"/>
                <a:t>Università della Basilicata</a:t>
              </a:r>
              <a:endParaRPr lang="ru-RU" b="1" dirty="0" smtClean="0"/>
            </a:p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cxnSp>
          <p:nvCxnSpPr>
            <p:cNvPr id="25" name="Прямая соединительная линия 24"/>
            <p:cNvCxnSpPr>
              <a:endCxn id="12" idx="2"/>
            </p:cNvCxnSpPr>
            <p:nvPr/>
          </p:nvCxnSpPr>
          <p:spPr bwMode="auto">
            <a:xfrm flipV="1">
              <a:off x="4714878" y="3429000"/>
              <a:ext cx="1214444" cy="57150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Группа 35"/>
          <p:cNvGrpSpPr/>
          <p:nvPr/>
        </p:nvGrpSpPr>
        <p:grpSpPr>
          <a:xfrm>
            <a:off x="4572000" y="4000505"/>
            <a:ext cx="3071834" cy="857255"/>
            <a:chOff x="4572000" y="4000505"/>
            <a:chExt cx="3071834" cy="857255"/>
          </a:xfrm>
        </p:grpSpPr>
        <p:sp>
          <p:nvSpPr>
            <p:cNvPr id="13" name="Скругленный прямоугольник 12"/>
            <p:cNvSpPr/>
            <p:nvPr/>
          </p:nvSpPr>
          <p:spPr bwMode="auto">
            <a:xfrm>
              <a:off x="4572000" y="4429132"/>
              <a:ext cx="3071834" cy="428628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 smtClean="0"/>
                <a:t>Microsoft Research Asia</a:t>
              </a:r>
              <a:endParaRPr lang="ru-RU" b="1" dirty="0"/>
            </a:p>
          </p:txBody>
        </p:sp>
        <p:cxnSp>
          <p:nvCxnSpPr>
            <p:cNvPr id="29" name="Прямая соединительная линия 28"/>
            <p:cNvCxnSpPr>
              <a:stCxn id="13" idx="0"/>
            </p:cNvCxnSpPr>
            <p:nvPr/>
          </p:nvCxnSpPr>
          <p:spPr bwMode="auto">
            <a:xfrm rot="5400000" flipH="1" flipV="1">
              <a:off x="6161495" y="3946926"/>
              <a:ext cx="428628" cy="53578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Research Asia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ru-RU" b="1" dirty="0" smtClean="0"/>
              <a:t>Направление исследования:</a:t>
            </a:r>
          </a:p>
          <a:p>
            <a:pPr lvl="1">
              <a:spcAft>
                <a:spcPts val="0"/>
              </a:spcAft>
            </a:pPr>
            <a:r>
              <a:rPr lang="ru-RU" sz="2000" dirty="0" smtClean="0"/>
              <a:t>Сегментация страницы</a:t>
            </a:r>
            <a:r>
              <a:rPr lang="en-US" sz="2000" dirty="0" smtClean="0"/>
              <a:t>;</a:t>
            </a:r>
          </a:p>
          <a:p>
            <a:pPr lvl="1">
              <a:spcAft>
                <a:spcPts val="0"/>
              </a:spcAft>
            </a:pPr>
            <a:r>
              <a:rPr lang="ru-RU" sz="2000" dirty="0" smtClean="0"/>
              <a:t>Извлечение информации</a:t>
            </a:r>
            <a:r>
              <a:rPr lang="en-US" sz="2000" dirty="0" smtClean="0"/>
              <a:t>;</a:t>
            </a:r>
          </a:p>
          <a:p>
            <a:pPr lvl="1">
              <a:spcAft>
                <a:spcPts val="0"/>
              </a:spcAft>
            </a:pPr>
            <a:r>
              <a:rPr lang="ru-RU" sz="2000" dirty="0" smtClean="0"/>
              <a:t>Вероятностные модели для извлечения информации.</a:t>
            </a:r>
          </a:p>
          <a:p>
            <a:pPr>
              <a:spcAft>
                <a:spcPts val="0"/>
              </a:spcAft>
              <a:buNone/>
            </a:pPr>
            <a:endParaRPr lang="ru-RU" sz="2800" b="1" dirty="0" smtClean="0"/>
          </a:p>
          <a:p>
            <a:pPr>
              <a:spcAft>
                <a:spcPts val="0"/>
              </a:spcAft>
              <a:buNone/>
            </a:pPr>
            <a:r>
              <a:rPr lang="ru-RU" sz="2800" b="1" dirty="0" smtClean="0"/>
              <a:t>Работы: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VIPS: a Vision-based Page Segmentation Algorithm[2003];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2d conditional random fields for web information extraction[2005];</a:t>
            </a:r>
            <a:endParaRPr lang="ru-RU" sz="2400" dirty="0" smtClean="0"/>
          </a:p>
          <a:p>
            <a:pPr lvl="1">
              <a:spcAft>
                <a:spcPts val="0"/>
              </a:spcAft>
            </a:pPr>
            <a:r>
              <a:rPr lang="en-US" sz="2400" dirty="0" smtClean="0"/>
              <a:t>Simultaneous record detection and attribute labeling in web data extraction</a:t>
            </a:r>
            <a:r>
              <a:rPr lang="ru-RU" sz="2400" dirty="0" smtClean="0"/>
              <a:t> </a:t>
            </a:r>
            <a:r>
              <a:rPr lang="en-US" sz="2400" dirty="0" smtClean="0"/>
              <a:t>[2006];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Microsoft Research Asia</a:t>
            </a:r>
            <a:r>
              <a:rPr lang="ru-RU" sz="2800" b="1" dirty="0" smtClean="0"/>
              <a:t>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Vision-based Page Segmentation Algorithm</a:t>
            </a:r>
            <a:r>
              <a:rPr lang="ru-RU" sz="2800" dirty="0" smtClean="0"/>
              <a:t> (</a:t>
            </a:r>
            <a:r>
              <a:rPr lang="en-US" sz="2800" dirty="0" smtClean="0"/>
              <a:t>VIPS</a:t>
            </a:r>
            <a:r>
              <a:rPr lang="ru-RU" sz="2800" dirty="0" smtClean="0"/>
              <a:t>)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2"/>
          <a:srcRect l="19436" t="24414" r="50267" b="6250"/>
          <a:stretch>
            <a:fillRect/>
          </a:stretch>
        </p:blipFill>
        <p:spPr bwMode="auto">
          <a:xfrm>
            <a:off x="571472" y="1428736"/>
            <a:ext cx="3786214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53163" t="23437" r="18254" b="6250"/>
          <a:stretch>
            <a:fillRect/>
          </a:stretch>
        </p:blipFill>
        <p:spPr bwMode="auto">
          <a:xfrm>
            <a:off x="4786314" y="1357298"/>
            <a:ext cx="357190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трелка вправо 9"/>
          <p:cNvSpPr/>
          <p:nvPr/>
        </p:nvSpPr>
        <p:spPr bwMode="auto">
          <a:xfrm>
            <a:off x="4429124" y="3429000"/>
            <a:ext cx="285752" cy="64294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Microsoft Research Asia</a:t>
            </a:r>
            <a:r>
              <a:rPr lang="ru-RU" sz="2800" b="1" dirty="0" smtClean="0"/>
              <a:t>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Vision-based Page Segmentation Algorithm</a:t>
            </a:r>
            <a:r>
              <a:rPr lang="ru-RU" sz="2800" dirty="0" smtClean="0"/>
              <a:t> (</a:t>
            </a:r>
            <a:r>
              <a:rPr lang="en-US" sz="2800" dirty="0" smtClean="0"/>
              <a:t>VIPS</a:t>
            </a:r>
            <a:r>
              <a:rPr lang="ru-RU" sz="2800" dirty="0" smtClean="0"/>
              <a:t>)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/>
          <a:srcRect l="20007" t="24414" r="17683" b="42383"/>
          <a:stretch>
            <a:fillRect/>
          </a:stretch>
        </p:blipFill>
        <p:spPr bwMode="auto">
          <a:xfrm>
            <a:off x="642910" y="4071942"/>
            <a:ext cx="7786742" cy="2428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19436" t="24414" r="50267" b="6250"/>
          <a:stretch>
            <a:fillRect/>
          </a:stretch>
        </p:blipFill>
        <p:spPr bwMode="auto">
          <a:xfrm>
            <a:off x="857224" y="1357298"/>
            <a:ext cx="20445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53163" t="23437" r="18254" b="6250"/>
          <a:stretch>
            <a:fillRect/>
          </a:stretch>
        </p:blipFill>
        <p:spPr bwMode="auto">
          <a:xfrm>
            <a:off x="4500562" y="1357298"/>
            <a:ext cx="192882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трелка вправо 7"/>
          <p:cNvSpPr/>
          <p:nvPr/>
        </p:nvSpPr>
        <p:spPr bwMode="auto">
          <a:xfrm>
            <a:off x="3071802" y="2643182"/>
            <a:ext cx="1357322" cy="42862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1" name="Стрелка углом 10"/>
          <p:cNvSpPr/>
          <p:nvPr/>
        </p:nvSpPr>
        <p:spPr bwMode="auto">
          <a:xfrm rot="5400000">
            <a:off x="6393669" y="3036091"/>
            <a:ext cx="1214446" cy="857256"/>
          </a:xfrm>
          <a:prstGeom prst="ben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</a:t>
            </a:r>
            <a:r>
              <a:rPr lang="ru-RU" b="1" dirty="0" smtClean="0"/>
              <a:t>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Направления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Mining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Извлечение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структурированной информации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44100" lvl="2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77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br>
              <a:rPr lang="ru-RU" b="1" dirty="0" smtClean="0"/>
            </a:br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Manual</a:t>
            </a:r>
          </a:p>
          <a:p>
            <a:pPr lvl="1">
              <a:buNone/>
            </a:pPr>
            <a:r>
              <a:rPr lang="ru-RU" dirty="0" smtClean="0"/>
              <a:t>-Свой на каждый сайт;</a:t>
            </a:r>
          </a:p>
          <a:p>
            <a:pPr>
              <a:buNone/>
            </a:pPr>
            <a:r>
              <a:rPr lang="en-US" dirty="0" smtClean="0"/>
              <a:t>Supervised, Semi-supervised</a:t>
            </a:r>
          </a:p>
          <a:p>
            <a:pPr lvl="1"/>
            <a:r>
              <a:rPr lang="ru-RU" dirty="0" smtClean="0"/>
              <a:t>Дорого поддерживать;</a:t>
            </a:r>
          </a:p>
          <a:p>
            <a:pPr>
              <a:buNone/>
            </a:pPr>
            <a:r>
              <a:rPr lang="en-US" dirty="0" smtClean="0"/>
              <a:t>Unsupervised</a:t>
            </a:r>
          </a:p>
          <a:p>
            <a:pPr lvl="1"/>
            <a:r>
              <a:rPr lang="ru-RU" dirty="0" smtClean="0"/>
              <a:t>Проблема с полнотой;</a:t>
            </a:r>
            <a:endParaRPr lang="en-US" dirty="0" smtClean="0"/>
          </a:p>
          <a:p>
            <a:pPr lvl="1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8013" cy="4524375"/>
          </a:xfrm>
        </p:spPr>
        <p:txBody>
          <a:bodyPr/>
          <a:lstStyle/>
          <a:p>
            <a:pPr>
              <a:buNone/>
            </a:pPr>
            <a:r>
              <a:rPr lang="ru-RU" sz="2800" dirty="0" smtClean="0"/>
              <a:t>Автоматизация:</a:t>
            </a:r>
          </a:p>
          <a:p>
            <a:r>
              <a:rPr lang="ru-RU" sz="2000" dirty="0" smtClean="0"/>
              <a:t>От ручной обработки через полностью автоматическую к гибридной.</a:t>
            </a:r>
          </a:p>
          <a:p>
            <a:pPr>
              <a:buNone/>
            </a:pPr>
            <a:r>
              <a:rPr lang="ru-RU" sz="2800" dirty="0" smtClean="0"/>
              <a:t>Уровень решения задачи:</a:t>
            </a:r>
          </a:p>
          <a:p>
            <a:r>
              <a:rPr lang="ru-RU" sz="2000" dirty="0" smtClean="0"/>
              <a:t>от страницы к вертикали.</a:t>
            </a:r>
          </a:p>
          <a:p>
            <a:pPr>
              <a:buNone/>
            </a:pPr>
            <a:r>
              <a:rPr lang="ru-RU" sz="2800" dirty="0" smtClean="0"/>
              <a:t>Используемые параметры:</a:t>
            </a:r>
          </a:p>
          <a:p>
            <a:r>
              <a:rPr lang="ru-RU" sz="2000" dirty="0" smtClean="0"/>
              <a:t>От тегов к использованию визуальных особенностей оформления и контекста.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85860"/>
            <a:ext cx="8228013" cy="4524375"/>
          </a:xfrm>
        </p:spPr>
        <p:txBody>
          <a:bodyPr/>
          <a:lstStyle/>
          <a:p>
            <a:pPr marL="544050" lvl="1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Мотивация;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Направления </a:t>
            </a:r>
            <a:r>
              <a:rPr lang="en-US" dirty="0" smtClean="0">
                <a:solidFill>
                  <a:srgbClr val="FF0000"/>
                </a:solidFill>
              </a:rPr>
              <a:t>Web Mining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Отбор источников информации;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Извлечение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структурированной информации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Основные этапы процесса,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Классификация методов,</a:t>
            </a:r>
          </a:p>
          <a:p>
            <a:pPr marL="944100" lvl="2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Примеры существующих подходов и систем,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Заключение.</a:t>
            </a: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44050" lvl="1">
              <a:lnSpc>
                <a:spcPct val="100000"/>
              </a:lnSpc>
              <a:buFont typeface="Courier New" pitchFamily="49" charset="0"/>
              <a:buChar char="o"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B7FBACF-666C-479D-B95A-C96527AB3BD4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285852" y="2928934"/>
            <a:ext cx="6400800" cy="1752600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  <p:pic>
        <p:nvPicPr>
          <p:cNvPr id="7" name="Picture 2" descr="http://www.eggblog.ru/photos/uploads/b40c7b48b1da-%D0%BA%D0%BE%D1%82%D0%B8%D0%B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214818"/>
            <a:ext cx="3071834" cy="2183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357554" y="2500306"/>
            <a:ext cx="485933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00" rIns="0" bIns="0" anchor="ctr"/>
          <a:lstStyle/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ru-RU" sz="2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вгения Яковлева</a:t>
            </a: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agvena@yandex-mail.ru</a:t>
            </a: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5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ru-RU" sz="2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В</a:t>
            </a:r>
            <a:r>
              <a:rPr lang="ru-RU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ладимир </a:t>
            </a:r>
            <a:r>
              <a:rPr lang="ru-RU" sz="25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Батыгин</a:t>
            </a: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vbatygin@yandex-team.ru</a:t>
            </a: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ru-RU" sz="25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5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mining-research@yandex-team.ru</a:t>
            </a:r>
            <a:endParaRPr lang="ru-RU" sz="25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241A4DB-ADBB-452C-9DD0-26F045A5A5D2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81</a:t>
            </a:fld>
            <a:endParaRPr lang="ru-RU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Направления </a:t>
            </a:r>
            <a:r>
              <a:rPr lang="en-US" b="1" dirty="0" smtClean="0"/>
              <a:t>Web Mining</a:t>
            </a:r>
            <a:endParaRPr lang="ru-RU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8FFF04-1975-437E-BF70-CD42D79024A4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64514" name="Picture 2" descr="https://lh4.googleusercontent.com/WOVDsIYq54x4EfKyDByfMmV53nOlvlS5cAJcpcSCgiHjYczlLCusPZzMca-FwYe8KRj5dAwUCJsXP6xMUta-YxutTDW_QufPjsSSjVm111_y0A2oMw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3405187"/>
            <a:ext cx="3929090" cy="2619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4572000" y="35718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«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World-Wide Web: quagmire or gold mine?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Professor 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Oren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Etzioni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Director of the Turing Center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10762</TotalTime>
  <Words>2199</Words>
  <Application>Microsoft Macintosh PowerPoint</Application>
  <PresentationFormat>Экран (4:3)</PresentationFormat>
  <Paragraphs>826</Paragraphs>
  <Slides>81</Slides>
  <Notes>38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2" baseType="lpstr">
      <vt:lpstr>Тема Office</vt:lpstr>
      <vt:lpstr>Извлечение информации из полуструктурированных  веб-источников </vt:lpstr>
      <vt:lpstr>План</vt:lpstr>
      <vt:lpstr>План</vt:lpstr>
      <vt:lpstr>Мотивация</vt:lpstr>
      <vt:lpstr>Мотивация: пример</vt:lpstr>
      <vt:lpstr>Мотивация: способ решения</vt:lpstr>
      <vt:lpstr>Знаешь,  что такое  Web Mining?</vt:lpstr>
      <vt:lpstr>План</vt:lpstr>
      <vt:lpstr>Направления Web Mining</vt:lpstr>
      <vt:lpstr>Направления Web Mining</vt:lpstr>
      <vt:lpstr>Направления Web Mining</vt:lpstr>
      <vt:lpstr>Направления Web Mining: Характеристика  </vt:lpstr>
      <vt:lpstr>Задачи Web Content Mining</vt:lpstr>
      <vt:lpstr>«Георгий Иванович,  он же Жора, он же Гоша, он же Гога…»</vt:lpstr>
      <vt:lpstr>Задачи Web Content Mining</vt:lpstr>
      <vt:lpstr>Задачи Web Content Mining</vt:lpstr>
      <vt:lpstr>План</vt:lpstr>
      <vt:lpstr> Конференции  Computer Science Conference Ranking </vt:lpstr>
      <vt:lpstr>Критерии отбора статей</vt:lpstr>
      <vt:lpstr>«Серийные» авторы</vt:lpstr>
      <vt:lpstr>Исследовательские центры на карте мира</vt:lpstr>
      <vt:lpstr>План</vt:lpstr>
      <vt:lpstr>Данные в Веб</vt:lpstr>
      <vt:lpstr>Данные в Веб</vt:lpstr>
      <vt:lpstr>Данные в Веб</vt:lpstr>
      <vt:lpstr>План</vt:lpstr>
      <vt:lpstr>Основные этапы процесса</vt:lpstr>
      <vt:lpstr>Основные этапы процесса</vt:lpstr>
      <vt:lpstr>«Георгий Иванович,  он же Жора, он же Гоша, он же Гога…»-2</vt:lpstr>
      <vt:lpstr>«Георгий Иванович,  он же Жора, он же Гоша, он же Гога…»-2</vt:lpstr>
      <vt:lpstr>План</vt:lpstr>
      <vt:lpstr>Классификация методов [Chang2006]</vt:lpstr>
      <vt:lpstr>Классификация методов [Chang2006]</vt:lpstr>
      <vt:lpstr>Классификация методов [Chang2006]</vt:lpstr>
      <vt:lpstr>Классификация методов [Chang2006]</vt:lpstr>
      <vt:lpstr>Классификация методов [Chang2006]</vt:lpstr>
      <vt:lpstr>План</vt:lpstr>
      <vt:lpstr>Существующие подходы</vt:lpstr>
      <vt:lpstr>Примеры существующих подходов и систем</vt:lpstr>
      <vt:lpstr>Примеры существующих подходов и систем</vt:lpstr>
      <vt:lpstr>Группа «Manual»</vt:lpstr>
      <vt:lpstr>Flashback: Существующие подходы</vt:lpstr>
      <vt:lpstr>Группа «Manual»: Инструменты</vt:lpstr>
      <vt:lpstr>WebHarvest: Easy Web Scraping from Java</vt:lpstr>
      <vt:lpstr>Manual. Инструменты</vt:lpstr>
      <vt:lpstr>Таких инструментов много </vt:lpstr>
      <vt:lpstr>Примеры существующих подходов и систем</vt:lpstr>
      <vt:lpstr>Группы «Supervised» и «Semi-supervised»</vt:lpstr>
      <vt:lpstr>Flashback: Существующие подходы</vt:lpstr>
      <vt:lpstr>Группы «Supervised» и «Semi-supervised»: Инструменты</vt:lpstr>
      <vt:lpstr>Презентация PowerPoint</vt:lpstr>
      <vt:lpstr>Группы «Supervised» и «Semi-supervised» Инструменты</vt:lpstr>
      <vt:lpstr>Примеры существующих подходов и систем</vt:lpstr>
      <vt:lpstr>Группа «Unsupervised»</vt:lpstr>
      <vt:lpstr>Flashback: Существующие подходы</vt:lpstr>
      <vt:lpstr>Flashback: Исследовательские центры на карте мира</vt:lpstr>
      <vt:lpstr>Flashback: Исследовательские центры на карте мира</vt:lpstr>
      <vt:lpstr>Crescenzi  et al. </vt:lpstr>
      <vt:lpstr>Crescenzi  et al: RoadRunner</vt:lpstr>
      <vt:lpstr>Презентация PowerPoint</vt:lpstr>
      <vt:lpstr>Презентация PowerPoint</vt:lpstr>
      <vt:lpstr>Презентация PowerPoint</vt:lpstr>
      <vt:lpstr>Презентация PowerPoint</vt:lpstr>
      <vt:lpstr>Crescenzi  et al: RoadRunner. Пример</vt:lpstr>
      <vt:lpstr>Flashback: Исследовательские центры на карте мира</vt:lpstr>
      <vt:lpstr>Flashback: Исследовательские центры на карте мира</vt:lpstr>
      <vt:lpstr>Liu et al.</vt:lpstr>
      <vt:lpstr>Liu et al: Mining Data Records (MDR) </vt:lpstr>
      <vt:lpstr>Liu et al: MDR. Пример</vt:lpstr>
      <vt:lpstr>Liu et al: MDR. Пример</vt:lpstr>
      <vt:lpstr>Liu et al: MDR. Пример</vt:lpstr>
      <vt:lpstr>Flashback: Исследовательские центры на карте мира</vt:lpstr>
      <vt:lpstr>Flashback: Исследовательские центры на карте мира</vt:lpstr>
      <vt:lpstr>Microsoft Research Asia</vt:lpstr>
      <vt:lpstr>Microsoft Research Asia: Vision-based Page Segmentation Algorithm (VIPS)</vt:lpstr>
      <vt:lpstr>Microsoft Research Asia: Vision-based Page Segmentation Algorithm (VIPS)</vt:lpstr>
      <vt:lpstr>План</vt:lpstr>
      <vt:lpstr>Заключение Сложности</vt:lpstr>
      <vt:lpstr>Заключение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Content Mining</dc:title>
  <dc:creator>seminar</dc:creator>
  <cp:lastModifiedBy>Yulia Kiseleva</cp:lastModifiedBy>
  <cp:revision>379</cp:revision>
  <cp:lastPrinted>1601-01-01T00:00:00Z</cp:lastPrinted>
  <dcterms:created xsi:type="dcterms:W3CDTF">2008-12-04T10:09:07Z</dcterms:created>
  <dcterms:modified xsi:type="dcterms:W3CDTF">2011-12-11T10:16:35Z</dcterms:modified>
</cp:coreProperties>
</file>