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BBF5E-5CCF-4B4F-B298-BE99B3F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F8AC8-F47E-431B-8990-13220773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246E8-D6D0-4B4B-98BD-2EFDB67B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AE4F3F-48B3-4D95-84FC-A6EC0B5D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2F31A-CFC7-440E-BAFD-F7749673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9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219F9-1F61-46DE-9771-B3E75F83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30B88D-8D49-4678-98C3-CEA6AAF9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BA73A-126F-4606-9D13-46522825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F187B-43CE-4314-9FD1-1C57C04C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46FC1-8D93-46AA-B0C8-7DBAF295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1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C908D3-D2FE-46B0-95FA-E38B6D3BB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246F20-C0A3-4AB0-AD02-EA6FAA7E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619B3-E7D0-45AD-87A2-40DAEE88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B602-667D-4A4C-812F-C6BAECC9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83D79-F139-425E-92E3-260FE0CD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8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EB3FB-BD2B-4979-9E29-268029E4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66710-AD06-4C18-BA7D-F98E2B50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EBC6-EEEC-4130-8255-C305EB48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DB530-469F-495A-ABD1-D441387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67F95-161D-4963-9897-62B1372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0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D3FDC-B709-4255-9205-17ECACBD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CF2B1-1859-4E43-A62D-DD60E46E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5AC26-C75B-4345-A213-22C8A330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EE4FB-94AE-46CB-AE06-D30C1C35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B9DC6-A77A-46EF-8965-D2FFE678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9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B3A8F-01B8-4AC3-B1A7-8C6C626E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179A2-CF63-489E-87FA-192DD025B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1D6535-35B1-410B-A157-08ED836A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184A5-2E89-4C65-BB65-AD3A4FCC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155DD-6EDA-4B1E-91EA-3C4F52F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DC4A3-364A-4F1A-8985-8AE1BE1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D3364-29CC-48E0-9F39-638199DA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83B9F-9DA8-45A5-A212-3C49CA96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E4DE7-197C-40BC-9D93-71F32D73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FFD73D-CDD1-41B9-919D-58B377C90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9DDF73-68AD-409B-8B33-C6592EE0A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063F63-CEEB-46CB-AF4C-37E7436F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21D628-114F-41A4-A060-2EE0D8CC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FEB2A3-9BDF-409B-941C-2C4A0E63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055FD-5C18-4A0E-9D1B-7AF70E44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053C5-2AC6-4D4F-8399-BECE0BEE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CDDE6A-0662-4508-A824-7A229FF1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1B08A2-68CB-4D23-8A26-E66930F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6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1A255-52BA-42D3-8201-55CC17D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B5EE5-4838-4D3A-B001-B3F97E5B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64518-512D-4878-B2A9-0F22D432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2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9C410-A30C-4739-80E8-7310012C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AE53B-36F0-4372-91AE-CB60F432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347BC-E93A-4868-9929-71A784F9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EA0146-4897-4C2B-98B2-E5C4AEC3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C92A99-C8EF-4889-90A4-2B6209AD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538C9-F8A8-45D1-936F-37F60433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E217E-B85B-4B04-9314-6B5447BA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DDD500-36EE-4CD3-A6FB-AD48C9C45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9DBBE-0980-4880-AF8C-F724BA882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733E9D-31E2-4828-A035-EFB6ABD9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9C46D-9764-4291-92ED-07131328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2578E-1518-40D4-B902-404BF5FF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8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E46E0C-2F56-4BAD-9EB1-B5305325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1C924-20BC-4058-9340-BE3626A0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0DD63-13F3-4CD0-8DA9-D0F646A44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2F46-84BF-4099-8B75-CBDD1380CAA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E5D6A-8CB5-40B8-82F0-2C9E1362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9415F-FAE7-4AC1-B8A7-97E2A5E83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F5DF-246F-4928-8A4B-D562E33B12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13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5C3FB-370C-4696-BF5F-0A2F7F93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99170"/>
            <a:ext cx="10210800" cy="2387600"/>
          </a:xfrm>
        </p:spPr>
        <p:txBody>
          <a:bodyPr>
            <a:normAutofit/>
          </a:bodyPr>
          <a:lstStyle/>
          <a:p>
            <a:r>
              <a:rPr lang="de-DE" sz="7200" b="1" u="sng" dirty="0"/>
              <a:t>PTI 661</a:t>
            </a:r>
            <a:br>
              <a:rPr lang="de-DE" sz="7200" b="1" u="sng" dirty="0"/>
            </a:br>
            <a:r>
              <a:rPr lang="de-DE" sz="5300" b="1" u="sng" dirty="0"/>
              <a:t>Grundlagen der Programmierung</a:t>
            </a:r>
            <a:endParaRPr lang="de-DE" sz="7200" b="1" u="sng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ACFB4A-D2FA-4728-934C-A0618A071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992" y="3065706"/>
            <a:ext cx="5782408" cy="2675671"/>
          </a:xfrm>
        </p:spPr>
        <p:txBody>
          <a:bodyPr>
            <a:normAutofit lnSpcReduction="10000"/>
          </a:bodyPr>
          <a:lstStyle/>
          <a:p>
            <a:r>
              <a:rPr lang="de-DE" sz="4000" b="1" dirty="0"/>
              <a:t>2048 in Greenfoot</a:t>
            </a:r>
          </a:p>
          <a:p>
            <a:pPr algn="l"/>
            <a:br>
              <a:rPr lang="de-DE" sz="3200" dirty="0"/>
            </a:br>
            <a:r>
              <a:rPr lang="de-DE" sz="3200" dirty="0"/>
              <a:t>Von: </a:t>
            </a:r>
          </a:p>
          <a:p>
            <a:pPr algn="l"/>
            <a:r>
              <a:rPr lang="de-DE" sz="3200" dirty="0"/>
              <a:t>Georg Römmling</a:t>
            </a:r>
          </a:p>
          <a:p>
            <a:pPr algn="l"/>
            <a:r>
              <a:rPr lang="de-DE" sz="3200" dirty="0"/>
              <a:t>Florian Mansfeld</a:t>
            </a: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4CF998-DC15-4313-8081-098F87D7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4" y="2810702"/>
            <a:ext cx="3675090" cy="36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752FD-6420-453E-90A1-374E47D7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Spielprinzip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02025-109E-422E-9D02-3C287396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4x4 Spielfeld, Spielsteine haben Potenz von 2 als Wert</a:t>
            </a:r>
          </a:p>
          <a:p>
            <a:r>
              <a:rPr lang="de-DE" dirty="0"/>
              <a:t>Steine bewegen sich in gewünschte Richtung und verbinden sich mit Stein desselben Werts zu Stein mit zweifachem Wert (einmal pro Zug)</a:t>
            </a:r>
          </a:p>
          <a:p>
            <a:r>
              <a:rPr lang="de-DE" dirty="0"/>
              <a:t>Ziel: Stein mit Wert von 2048 erzeugen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012E35-BC84-4480-B836-A98274EC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2" y="4001294"/>
            <a:ext cx="2446317" cy="24463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699A72-CF91-4245-9A25-37B3BA6D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41" y="4001294"/>
            <a:ext cx="2446317" cy="244631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AA4B01E-DC17-47D1-84EC-C3DF95F52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50" y="4001293"/>
            <a:ext cx="2446318" cy="2446318"/>
          </a:xfrm>
          <a:prstGeom prst="rect">
            <a:avLst/>
          </a:prstGeom>
        </p:spPr>
      </p:pic>
      <p:sp>
        <p:nvSpPr>
          <p:cNvPr id="13" name="Gleich 12">
            <a:extLst>
              <a:ext uri="{FF2B5EF4-FFF2-40B4-BE49-F238E27FC236}">
                <a16:creationId xmlns:a16="http://schemas.microsoft.com/office/drawing/2014/main" id="{12E21EA2-F748-4E2F-A881-F06D1D98B95F}"/>
              </a:ext>
            </a:extLst>
          </p:cNvPr>
          <p:cNvSpPr/>
          <p:nvPr/>
        </p:nvSpPr>
        <p:spPr>
          <a:xfrm>
            <a:off x="3295212" y="5549860"/>
            <a:ext cx="1256365" cy="627103"/>
          </a:xfrm>
          <a:prstGeom prst="mathEqua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13A77-C975-49AB-8A10-437350611336}"/>
              </a:ext>
            </a:extLst>
          </p:cNvPr>
          <p:cNvSpPr/>
          <p:nvPr/>
        </p:nvSpPr>
        <p:spPr>
          <a:xfrm>
            <a:off x="3255180" y="4240823"/>
            <a:ext cx="1336430" cy="7209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45A48B2-0AED-4969-A725-B41DA9580740}"/>
              </a:ext>
            </a:extLst>
          </p:cNvPr>
          <p:cNvSpPr/>
          <p:nvPr/>
        </p:nvSpPr>
        <p:spPr>
          <a:xfrm>
            <a:off x="7600389" y="4240823"/>
            <a:ext cx="1336430" cy="7209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Ungleich 15">
            <a:extLst>
              <a:ext uri="{FF2B5EF4-FFF2-40B4-BE49-F238E27FC236}">
                <a16:creationId xmlns:a16="http://schemas.microsoft.com/office/drawing/2014/main" id="{E3EAFA2A-95DB-4C68-AF0A-23C0C83C7B22}"/>
              </a:ext>
            </a:extLst>
          </p:cNvPr>
          <p:cNvSpPr/>
          <p:nvPr/>
        </p:nvSpPr>
        <p:spPr>
          <a:xfrm>
            <a:off x="7640421" y="5549860"/>
            <a:ext cx="1256365" cy="627103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11885-199C-4B51-81B6-05F3F33D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62433-6DED-45AC-AB17-0E364000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Bewegungen der Steine jeweils von der Richtung aus, in die die Steine sich bewegen sollen</a:t>
            </a:r>
          </a:p>
          <a:p>
            <a:r>
              <a:rPr lang="de-DE" b="1" dirty="0"/>
              <a:t>3. Zeile bei Bewegung nach rechts:</a:t>
            </a:r>
          </a:p>
          <a:p>
            <a:pPr marL="0" indent="0">
              <a:buNone/>
            </a:pPr>
            <a:r>
              <a:rPr lang="de-DE" dirty="0"/>
              <a:t>1.) Prüfung 16</a:t>
            </a:r>
          </a:p>
          <a:p>
            <a:pPr marL="0" indent="0">
              <a:buNone/>
            </a:pPr>
            <a:r>
              <a:rPr lang="de-DE" dirty="0"/>
              <a:t>2.) Prüfung 8</a:t>
            </a:r>
          </a:p>
          <a:p>
            <a:pPr marL="0" indent="0">
              <a:buNone/>
            </a:pPr>
            <a:r>
              <a:rPr lang="de-DE" dirty="0"/>
              <a:t>3.) Prüfung rechte 4</a:t>
            </a:r>
          </a:p>
          <a:p>
            <a:pPr marL="0" indent="0">
              <a:buNone/>
            </a:pPr>
            <a:r>
              <a:rPr lang="de-DE" dirty="0"/>
              <a:t>4.) Prüfung linke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76B029-4CEC-4AE7-A576-DDCAA646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20" y="3172798"/>
            <a:ext cx="2446317" cy="2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50EA-493A-486A-AB4C-0BAAB389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E4327-CD2C-46D3-89D0-B8ABB775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Prüfung jeweils zeilenweise (rechts/links) oder</a:t>
            </a:r>
            <a:br>
              <a:rPr lang="de-DE" dirty="0"/>
            </a:br>
            <a:r>
              <a:rPr lang="de-DE" dirty="0"/>
              <a:t>spaltenweise (oben/unten)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Sortieren der Steine in Liste </a:t>
            </a:r>
            <a:r>
              <a:rPr lang="de-DE">
                <a:sym typeface="Wingdings" panose="05000000000000000000" pitchFamily="2" charset="2"/>
              </a:rPr>
              <a:t>von vier Listen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i="1" dirty="0">
                <a:solidFill>
                  <a:srgbClr val="FF0000"/>
                </a:solidFill>
                <a:sym typeface="Wingdings" panose="05000000000000000000" pitchFamily="2" charset="2"/>
              </a:rPr>
              <a:t>(hier dann Greenfoot rausholen und zeigen)</a:t>
            </a:r>
            <a:endParaRPr lang="de-D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F7C63-B35A-49E1-A957-74D32BE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7FC1C-0859-469C-9B44-E5403773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Steuerung per Maus soll über Click and Drag möglich sein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X- und Y-Positionen von Beginn und Ende geben Bewegung wieder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Problem durch 4x4 Spielfeld: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Bewegungen wie (1, 1) nicht klar</a:t>
            </a: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822885-B3F0-4B1E-B2AE-5AA0FEC8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72" y="2952067"/>
            <a:ext cx="3661087" cy="36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F4DB7-6F56-4F48-B843-94F5DA33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C3057-2A96-4DF5-9CFF-4F108268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Greenfoot-Klasse besitzt </a:t>
            </a:r>
            <a:r>
              <a:rPr lang="de-DE"/>
              <a:t>fünf Methoden bzgl</a:t>
            </a:r>
            <a:r>
              <a:rPr lang="de-DE" dirty="0"/>
              <a:t>. Mausaktionen:</a:t>
            </a:r>
          </a:p>
          <a:p>
            <a:pPr marL="0" indent="0">
              <a:buNone/>
            </a:pPr>
            <a:r>
              <a:rPr lang="de-DE" dirty="0"/>
              <a:t>1.) </a:t>
            </a:r>
            <a:r>
              <a:rPr lang="de-DE" dirty="0" err="1"/>
              <a:t>mouseClicked</a:t>
            </a:r>
            <a:br>
              <a:rPr lang="de-DE" dirty="0"/>
            </a:br>
            <a:r>
              <a:rPr lang="de-DE" dirty="0"/>
              <a:t>2.) </a:t>
            </a:r>
            <a:r>
              <a:rPr lang="de-DE" dirty="0" err="1"/>
              <a:t>mouseDragEnded</a:t>
            </a:r>
            <a:br>
              <a:rPr lang="de-DE" dirty="0"/>
            </a:br>
            <a:r>
              <a:rPr lang="de-DE" dirty="0"/>
              <a:t>3.) </a:t>
            </a:r>
            <a:r>
              <a:rPr lang="de-DE" dirty="0" err="1"/>
              <a:t>mouseDragged</a:t>
            </a:r>
            <a:br>
              <a:rPr lang="de-DE" dirty="0"/>
            </a:br>
            <a:r>
              <a:rPr lang="de-DE" dirty="0"/>
              <a:t>4.) </a:t>
            </a:r>
            <a:r>
              <a:rPr lang="de-DE" dirty="0" err="1"/>
              <a:t>mouseMoved</a:t>
            </a:r>
            <a:br>
              <a:rPr lang="de-DE" dirty="0"/>
            </a:br>
            <a:r>
              <a:rPr lang="de-DE" dirty="0"/>
              <a:t>5.) </a:t>
            </a:r>
            <a:r>
              <a:rPr lang="de-DE" dirty="0" err="1"/>
              <a:t>mousePressed</a:t>
            </a:r>
            <a:endParaRPr lang="de-DE" dirty="0"/>
          </a:p>
          <a:p>
            <a:r>
              <a:rPr lang="de-DE" dirty="0"/>
              <a:t>Alle </a:t>
            </a:r>
            <a:r>
              <a:rPr lang="de-DE" dirty="0" err="1"/>
              <a:t>boolean</a:t>
            </a:r>
            <a:r>
              <a:rPr lang="de-DE" dirty="0"/>
              <a:t> als Rückgabe,</a:t>
            </a:r>
          </a:p>
          <a:p>
            <a:r>
              <a:rPr lang="de-DE" dirty="0"/>
              <a:t>Alle ein Objekt als Parameter (</a:t>
            </a:r>
            <a:r>
              <a:rPr lang="de-DE" dirty="0" err="1"/>
              <a:t>java.lang.Object</a:t>
            </a:r>
            <a:r>
              <a:rPr lang="de-DE" dirty="0"/>
              <a:t> </a:t>
            </a:r>
            <a:r>
              <a:rPr lang="de-DE" dirty="0" err="1"/>
              <a:t>obj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94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2CAA9-4EC2-4744-987C-D87F1808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1B53C-1724-439D-AC69-F2C7CC3A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drei der Methoden von Belang:</a:t>
            </a:r>
          </a:p>
          <a:p>
            <a:pPr marL="0" indent="0">
              <a:buNone/>
            </a:pPr>
            <a:r>
              <a:rPr lang="de-DE" strike="sngStrike" dirty="0"/>
              <a:t>1.) </a:t>
            </a:r>
            <a:r>
              <a:rPr lang="de-DE" strike="sngStrike" dirty="0" err="1"/>
              <a:t>mouseClicked</a:t>
            </a:r>
            <a:br>
              <a:rPr lang="de-DE" dirty="0"/>
            </a:br>
            <a:r>
              <a:rPr lang="de-DE" dirty="0"/>
              <a:t>2.) </a:t>
            </a:r>
            <a:r>
              <a:rPr lang="de-DE" dirty="0" err="1"/>
              <a:t>mouseDragEnded</a:t>
            </a:r>
            <a:br>
              <a:rPr lang="de-DE" dirty="0"/>
            </a:br>
            <a:r>
              <a:rPr lang="de-DE" dirty="0"/>
              <a:t>3.) </a:t>
            </a:r>
            <a:r>
              <a:rPr lang="de-DE" dirty="0" err="1"/>
              <a:t>mouseDragged</a:t>
            </a:r>
            <a:br>
              <a:rPr lang="de-DE" dirty="0"/>
            </a:br>
            <a:r>
              <a:rPr lang="de-DE" strike="sngStrike" dirty="0"/>
              <a:t>4.) </a:t>
            </a:r>
            <a:r>
              <a:rPr lang="de-DE" strike="sngStrike" dirty="0" err="1"/>
              <a:t>mouseMoved</a:t>
            </a:r>
            <a:br>
              <a:rPr lang="de-DE" dirty="0"/>
            </a:br>
            <a:r>
              <a:rPr lang="de-DE" dirty="0"/>
              <a:t>5.) </a:t>
            </a:r>
            <a:r>
              <a:rPr lang="de-DE" dirty="0" err="1"/>
              <a:t>mousePressed</a:t>
            </a:r>
            <a:endParaRPr lang="de-DE" dirty="0"/>
          </a:p>
          <a:p>
            <a:r>
              <a:rPr lang="de-DE" dirty="0"/>
              <a:t>Parameter für alle (null), dadurch anwendbar auf gesamtem Spielfeld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Parameter (Stone) nur anwendbar auf Spielstein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Parameter (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) nur anwendbar auf Spielfeld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8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E09BC-64B5-4AB5-9ED3-BB588515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85E3E-D788-4D13-8D09-C511E35C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mouseDragged</a:t>
            </a:r>
            <a:r>
              <a:rPr lang="de-DE" dirty="0"/>
              <a:t> gibt „</a:t>
            </a:r>
            <a:r>
              <a:rPr lang="de-DE" dirty="0" err="1"/>
              <a:t>true</a:t>
            </a:r>
            <a:r>
              <a:rPr lang="de-DE" dirty="0"/>
              <a:t>“ für jeden Moment zurück, in dem die Maus gedrückt ist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Nicht anwendbar</a:t>
            </a:r>
            <a:endParaRPr lang="de-DE" dirty="0"/>
          </a:p>
          <a:p>
            <a:pPr marL="0" indent="0">
              <a:buNone/>
            </a:pPr>
            <a:r>
              <a:rPr lang="de-DE" strike="sngStrike" dirty="0"/>
              <a:t>1.) </a:t>
            </a:r>
            <a:r>
              <a:rPr lang="de-DE" strike="sngStrike" dirty="0" err="1"/>
              <a:t>mouseClicked</a:t>
            </a:r>
            <a:br>
              <a:rPr lang="de-DE" dirty="0"/>
            </a:br>
            <a:r>
              <a:rPr lang="de-DE" dirty="0"/>
              <a:t>2.) </a:t>
            </a:r>
            <a:r>
              <a:rPr lang="de-DE" dirty="0" err="1"/>
              <a:t>mouseDragEnded</a:t>
            </a:r>
            <a:br>
              <a:rPr lang="de-DE" dirty="0"/>
            </a:br>
            <a:r>
              <a:rPr lang="de-DE" strike="sngStrike" dirty="0"/>
              <a:t>3.) </a:t>
            </a:r>
            <a:r>
              <a:rPr lang="de-DE" strike="sngStrike" dirty="0" err="1"/>
              <a:t>mouseDragged</a:t>
            </a:r>
            <a:br>
              <a:rPr lang="de-DE" dirty="0"/>
            </a:br>
            <a:r>
              <a:rPr lang="de-DE" strike="sngStrike" dirty="0"/>
              <a:t>4.) </a:t>
            </a:r>
            <a:r>
              <a:rPr lang="de-DE" strike="sngStrike" dirty="0" err="1"/>
              <a:t>mouseMoved</a:t>
            </a:r>
            <a:br>
              <a:rPr lang="de-DE" dirty="0"/>
            </a:br>
            <a:r>
              <a:rPr lang="de-DE" dirty="0"/>
              <a:t>5.) </a:t>
            </a:r>
            <a:r>
              <a:rPr lang="de-DE" dirty="0" err="1"/>
              <a:t>mousePressed</a:t>
            </a:r>
            <a:endParaRPr lang="de-DE" dirty="0"/>
          </a:p>
          <a:p>
            <a:pPr marL="0" indent="0">
              <a:buNone/>
            </a:pPr>
            <a:r>
              <a:rPr lang="de-DE" i="1" dirty="0">
                <a:solidFill>
                  <a:srgbClr val="FF0000"/>
                </a:solidFill>
                <a:sym typeface="Wingdings" panose="05000000000000000000" pitchFamily="2" charset="2"/>
              </a:rPr>
              <a:t>(hier dann Greenfoot rausholen und zeigen)</a:t>
            </a:r>
            <a:endParaRPr lang="de-D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PTI 661 Grundlagen der Programmierung</vt:lpstr>
      <vt:lpstr>Spielprinzip</vt:lpstr>
      <vt:lpstr>Code Part 1</vt:lpstr>
      <vt:lpstr>Code Part 1</vt:lpstr>
      <vt:lpstr>Code Part 2</vt:lpstr>
      <vt:lpstr>Code Part 2</vt:lpstr>
      <vt:lpstr>Code Part 2</vt:lpstr>
      <vt:lpstr>Code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PTI 661 Grundlagen der Programmierung</dc:title>
  <dc:creator>Georg Römmling</dc:creator>
  <cp:lastModifiedBy>Georg Römmling</cp:lastModifiedBy>
  <cp:revision>21</cp:revision>
  <dcterms:created xsi:type="dcterms:W3CDTF">2018-12-02T11:13:48Z</dcterms:created>
  <dcterms:modified xsi:type="dcterms:W3CDTF">2018-12-02T23:48:03Z</dcterms:modified>
</cp:coreProperties>
</file>