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6858000" cx="9144000"/>
  <p:notesSz cx="6831000" cy="9117000"/>
  <p:embeddedFontLst>
    <p:embeddedFont>
      <p:font typeface="Overlock"/>
      <p:regular r:id="rId108"/>
      <p:bold r:id="rId109"/>
      <p:italic r:id="rId110"/>
      <p:boldItalic r:id="rId111"/>
    </p:embeddedFont>
    <p:embeddedFont>
      <p:font typeface="Tahoma"/>
      <p:regular r:id="rId112"/>
      <p:bold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72">
          <p15:clr>
            <a:srgbClr val="000000"/>
          </p15:clr>
        </p15:guide>
        <p15:guide id="2" pos="2152">
          <p15:clr>
            <a:srgbClr val="000000"/>
          </p15:clr>
        </p15:guide>
      </p15:notesGuideLst>
    </p:ext>
    <p:ext uri="http://customooxmlschemas.google.com/">
      <go:slidesCustomData xmlns:go="http://customooxmlschemas.google.com/" r:id="rId114" roundtripDataSignature="AMtx7mhUYiM6ocMj1fqg1w9C8PoZl+x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72" orient="horz"/>
        <p:guide pos="215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Overlock-bold.fntdata"/><Relationship Id="rId108" Type="http://schemas.openxmlformats.org/officeDocument/2006/relationships/font" Target="fonts/Overlock-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Overlock-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customschemas.google.com/relationships/presentationmetadata" Target="metadata"/><Relationship Id="rId18" Type="http://schemas.openxmlformats.org/officeDocument/2006/relationships/slide" Target="slides/slide12.xml"/><Relationship Id="rId113" Type="http://schemas.openxmlformats.org/officeDocument/2006/relationships/font" Target="fonts/Tahoma-bold.fntdata"/><Relationship Id="rId112" Type="http://schemas.openxmlformats.org/officeDocument/2006/relationships/font" Target="fonts/Tahoma-regular.fntdata"/><Relationship Id="rId111" Type="http://schemas.openxmlformats.org/officeDocument/2006/relationships/font" Target="fonts/Overlock-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0687" cy="455612"/>
          </a:xfrm>
          <a:prstGeom prst="rect">
            <a:avLst/>
          </a:prstGeom>
          <a:noFill/>
          <a:ln>
            <a:noFill/>
          </a:ln>
        </p:spPr>
        <p:txBody>
          <a:bodyPr anchorCtr="0" anchor="t" bIns="45550" lIns="91125" spcFirstLastPara="1" rIns="91125" wrap="square" tIns="4555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70325" y="0"/>
            <a:ext cx="2960687" cy="455612"/>
          </a:xfrm>
          <a:prstGeom prst="rect">
            <a:avLst/>
          </a:prstGeom>
          <a:noFill/>
          <a:ln>
            <a:noFill/>
          </a:ln>
        </p:spPr>
        <p:txBody>
          <a:bodyPr anchorCtr="0" anchor="t" bIns="45550" lIns="91125" spcFirstLastPara="1" rIns="91125" wrap="square" tIns="4555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1225" y="4330700"/>
            <a:ext cx="5008562" cy="4102100"/>
          </a:xfrm>
          <a:prstGeom prst="rect">
            <a:avLst/>
          </a:prstGeom>
          <a:noFill/>
          <a:ln>
            <a:noFill/>
          </a:ln>
        </p:spPr>
        <p:txBody>
          <a:bodyPr anchorCtr="0" anchor="t" bIns="45550" lIns="91125" spcFirstLastPara="1" rIns="91125" wrap="square" tIns="45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61400"/>
            <a:ext cx="2960687" cy="455612"/>
          </a:xfrm>
          <a:prstGeom prst="rect">
            <a:avLst/>
          </a:prstGeom>
          <a:noFill/>
          <a:ln>
            <a:noFill/>
          </a:ln>
        </p:spPr>
        <p:txBody>
          <a:bodyPr anchorCtr="0" anchor="b" bIns="45550" lIns="91125" spcFirstLastPara="1" rIns="91125" wrap="square" tIns="4555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09" name="Google Shape;109;p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1:notes"/>
          <p:cNvSpPr txBox="1"/>
          <p:nvPr>
            <p:ph idx="1" type="body"/>
          </p:nvPr>
        </p:nvSpPr>
        <p:spPr>
          <a:xfrm>
            <a:off x="911225" y="4330700"/>
            <a:ext cx="5008562" cy="4102100"/>
          </a:xfrm>
          <a:prstGeom prst="rect">
            <a:avLst/>
          </a:prstGeom>
          <a:noFill/>
          <a:ln>
            <a:noFill/>
          </a:ln>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10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54" name="Google Shape;1054;p10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10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64" name="Google Shape;1064;p10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05" name="Google Shape;205;p1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24" name="Google Shape;224;p1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43" name="Google Shape;243;p1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53" name="Google Shape;253;p1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72" name="Google Shape;272;p1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91" name="Google Shape;291;p2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01" name="Google Shape;301;p2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10" name="Google Shape;310;p2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11" name="Google Shape;311;p2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20" name="Google Shape;320;p2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39" name="Google Shape;339;p2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48" name="Google Shape;348;p2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7" name="Google Shape;357;p2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58" name="Google Shape;358;p2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67" name="Google Shape;367;p2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76" name="Google Shape;376;p2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8" name="Google Shape;128;p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85" name="Google Shape;385;p3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95" name="Google Shape;395;p3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04" name="Google Shape;404;p3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13" name="Google Shape;413;p3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22" name="Google Shape;422;p3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31" name="Google Shape;431;p3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40" name="Google Shape;440;p3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49" name="Google Shape;449;p3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58" name="Google Shape;458;p3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67" name="Google Shape;467;p3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 name="Google Shape;138;p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77" name="Google Shape;477;p4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87" name="Google Shape;487;p4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96" name="Google Shape;496;p4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05" name="Google Shape;505;p4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14" name="Google Shape;514;p4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23" name="Google Shape;523;p4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32" name="Google Shape;532;p4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41" name="Google Shape;541;p4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50" name="Google Shape;550;p4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59" name="Google Shape;559;p4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69" name="Google Shape;569;p5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79" name="Google Shape;579;p5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89" name="Google Shape;589;p5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98" name="Google Shape;598;p5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08" name="Google Shape;608;p5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17" name="Google Shape;617;p5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27" name="Google Shape;627;p5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36" name="Google Shape;636;p5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46" name="Google Shape;646;p5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56" name="Google Shape;656;p5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157" name="Google Shape;157;p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65" name="Google Shape;665;p6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74" name="Google Shape;674;p6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85" name="Google Shape;685;p6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96" name="Google Shape;696;p6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05" name="Google Shape;705;p6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14" name="Google Shape;714;p6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23" name="Google Shape;723;p6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6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33" name="Google Shape;733;p6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42" name="Google Shape;742;p6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51" name="Google Shape;751;p6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167" name="Google Shape;167;p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60" name="Google Shape;760;p7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70" name="Google Shape;770;p7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80" name="Google Shape;780;p7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89" name="Google Shape;789;p7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7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98" name="Google Shape;798;p7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07" name="Google Shape;807;p7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7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16" name="Google Shape;816;p7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26" name="Google Shape;826;p7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7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35" name="Google Shape;835;p7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44" name="Google Shape;844;p7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55" name="Google Shape;855;p8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8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65" name="Google Shape;865;p8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8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77" name="Google Shape;877;p8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8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86" name="Google Shape;886;p8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96" name="Google Shape;896;p8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8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05" name="Google Shape;905;p8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8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15" name="Google Shape;915;p8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8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24" name="Google Shape;924;p8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8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33" name="Google Shape;933;p8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8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43" name="Google Shape;943;p8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186" name="Google Shape;186;p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9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53" name="Google Shape;953;p9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9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63" name="Google Shape;963;p9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9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73" name="Google Shape;973;p9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9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83" name="Google Shape;983;p9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9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95" name="Google Shape;995;p9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9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05" name="Google Shape;1005;p9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9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15" name="Google Shape;1015;p9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9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24" name="Google Shape;1024;p9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9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34" name="Google Shape;1034;p9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44" name="Google Shape;1044;p9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03"/>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103"/>
          <p:cNvSpPr txBox="1"/>
          <p:nvPr>
            <p:ph idx="1" type="body"/>
          </p:nvPr>
        </p:nvSpPr>
        <p:spPr>
          <a:xfrm>
            <a:off x="381000" y="1447800"/>
            <a:ext cx="8458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19" name="Google Shape;19;p103"/>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103"/>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103"/>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2"/>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2"/>
          <p:cNvSpPr txBox="1"/>
          <p:nvPr>
            <p:ph idx="1" type="body"/>
          </p:nvPr>
        </p:nvSpPr>
        <p:spPr>
          <a:xfrm>
            <a:off x="381000" y="1447800"/>
            <a:ext cx="4152900" cy="5105400"/>
          </a:xfrm>
          <a:prstGeom prst="rect">
            <a:avLst/>
          </a:prstGeom>
          <a:noFill/>
          <a:ln>
            <a:noFill/>
          </a:ln>
        </p:spPr>
        <p:txBody>
          <a:bodyPr anchorCtr="0" anchor="t" bIns="45700" lIns="91425" spcFirstLastPara="1" rIns="91425" wrap="square" tIns="45700">
            <a:noAutofit/>
          </a:bodyPr>
          <a:lstStyle>
            <a:lvl1pPr indent="-335280" lvl="0" marL="457200" algn="l">
              <a:lnSpc>
                <a:spcPct val="80000"/>
              </a:lnSpc>
              <a:spcBef>
                <a:spcPts val="560"/>
              </a:spcBef>
              <a:spcAft>
                <a:spcPts val="0"/>
              </a:spcAft>
              <a:buSzPts val="1680"/>
              <a:buChar char="■"/>
              <a:defRPr sz="2800"/>
            </a:lvl1pPr>
            <a:lvl2pPr indent="-312419" lvl="1" marL="914400" algn="l">
              <a:lnSpc>
                <a:spcPct val="80000"/>
              </a:lnSpc>
              <a:spcBef>
                <a:spcPts val="480"/>
              </a:spcBef>
              <a:spcAft>
                <a:spcPts val="0"/>
              </a:spcAft>
              <a:buSzPts val="1320"/>
              <a:buChar char="■"/>
              <a:defRPr sz="2400"/>
            </a:lvl2pPr>
            <a:lvl3pPr indent="-292100" lvl="2" marL="1371600" algn="l">
              <a:lnSpc>
                <a:spcPct val="80000"/>
              </a:lnSpc>
              <a:spcBef>
                <a:spcPts val="400"/>
              </a:spcBef>
              <a:spcAft>
                <a:spcPts val="0"/>
              </a:spcAft>
              <a:buSzPts val="1000"/>
              <a:buChar char="■"/>
              <a:defRPr sz="2000"/>
            </a:lvl3pPr>
            <a:lvl4pPr indent="-291464" lvl="3" marL="1828800" algn="l">
              <a:lnSpc>
                <a:spcPct val="80000"/>
              </a:lnSpc>
              <a:spcBef>
                <a:spcPts val="360"/>
              </a:spcBef>
              <a:spcAft>
                <a:spcPts val="0"/>
              </a:spcAft>
              <a:buSzPts val="990"/>
              <a:buChar char="■"/>
              <a:defRPr sz="1800"/>
            </a:lvl4pPr>
            <a:lvl5pPr indent="-285750" lvl="4" marL="2286000" algn="l">
              <a:lnSpc>
                <a:spcPct val="80000"/>
              </a:lnSpc>
              <a:spcBef>
                <a:spcPts val="360"/>
              </a:spcBef>
              <a:spcAft>
                <a:spcPts val="0"/>
              </a:spcAft>
              <a:buSzPts val="900"/>
              <a:buChar char="■"/>
              <a:defRPr sz="1800"/>
            </a:lvl5pPr>
            <a:lvl6pPr indent="-285750" lvl="5" marL="2743200" algn="l">
              <a:lnSpc>
                <a:spcPct val="80000"/>
              </a:lnSpc>
              <a:spcBef>
                <a:spcPts val="360"/>
              </a:spcBef>
              <a:spcAft>
                <a:spcPts val="0"/>
              </a:spcAft>
              <a:buSzPts val="900"/>
              <a:buChar char="■"/>
              <a:defRPr sz="1800"/>
            </a:lvl6pPr>
            <a:lvl7pPr indent="-285750" lvl="6" marL="3200400" algn="l">
              <a:lnSpc>
                <a:spcPct val="80000"/>
              </a:lnSpc>
              <a:spcBef>
                <a:spcPts val="360"/>
              </a:spcBef>
              <a:spcAft>
                <a:spcPts val="0"/>
              </a:spcAft>
              <a:buSzPts val="900"/>
              <a:buChar char="■"/>
              <a:defRPr sz="1800"/>
            </a:lvl7pPr>
            <a:lvl8pPr indent="-285750" lvl="7" marL="3657600" algn="l">
              <a:lnSpc>
                <a:spcPct val="80000"/>
              </a:lnSpc>
              <a:spcBef>
                <a:spcPts val="360"/>
              </a:spcBef>
              <a:spcAft>
                <a:spcPts val="0"/>
              </a:spcAft>
              <a:buSzPts val="900"/>
              <a:buChar char="■"/>
              <a:defRPr sz="1800"/>
            </a:lvl8pPr>
            <a:lvl9pPr indent="-285750" lvl="8" marL="4114800" algn="l">
              <a:lnSpc>
                <a:spcPct val="80000"/>
              </a:lnSpc>
              <a:spcBef>
                <a:spcPts val="360"/>
              </a:spcBef>
              <a:spcAft>
                <a:spcPts val="0"/>
              </a:spcAft>
              <a:buSzPts val="900"/>
              <a:buChar char="■"/>
              <a:defRPr sz="1800"/>
            </a:lvl9pPr>
          </a:lstStyle>
          <a:p/>
        </p:txBody>
      </p:sp>
      <p:sp>
        <p:nvSpPr>
          <p:cNvPr id="74" name="Google Shape;74;p112"/>
          <p:cNvSpPr txBox="1"/>
          <p:nvPr>
            <p:ph idx="2" type="body"/>
          </p:nvPr>
        </p:nvSpPr>
        <p:spPr>
          <a:xfrm>
            <a:off x="4686300" y="1447800"/>
            <a:ext cx="4152900" cy="5105400"/>
          </a:xfrm>
          <a:prstGeom prst="rect">
            <a:avLst/>
          </a:prstGeom>
          <a:noFill/>
          <a:ln>
            <a:noFill/>
          </a:ln>
        </p:spPr>
        <p:txBody>
          <a:bodyPr anchorCtr="0" anchor="t" bIns="45700" lIns="91425" spcFirstLastPara="1" rIns="91425" wrap="square" tIns="45700">
            <a:noAutofit/>
          </a:bodyPr>
          <a:lstStyle>
            <a:lvl1pPr indent="-335280" lvl="0" marL="457200" algn="l">
              <a:lnSpc>
                <a:spcPct val="80000"/>
              </a:lnSpc>
              <a:spcBef>
                <a:spcPts val="560"/>
              </a:spcBef>
              <a:spcAft>
                <a:spcPts val="0"/>
              </a:spcAft>
              <a:buSzPts val="1680"/>
              <a:buChar char="■"/>
              <a:defRPr sz="2800"/>
            </a:lvl1pPr>
            <a:lvl2pPr indent="-312419" lvl="1" marL="914400" algn="l">
              <a:lnSpc>
                <a:spcPct val="80000"/>
              </a:lnSpc>
              <a:spcBef>
                <a:spcPts val="480"/>
              </a:spcBef>
              <a:spcAft>
                <a:spcPts val="0"/>
              </a:spcAft>
              <a:buSzPts val="1320"/>
              <a:buChar char="■"/>
              <a:defRPr sz="2400"/>
            </a:lvl2pPr>
            <a:lvl3pPr indent="-292100" lvl="2" marL="1371600" algn="l">
              <a:lnSpc>
                <a:spcPct val="80000"/>
              </a:lnSpc>
              <a:spcBef>
                <a:spcPts val="400"/>
              </a:spcBef>
              <a:spcAft>
                <a:spcPts val="0"/>
              </a:spcAft>
              <a:buSzPts val="1000"/>
              <a:buChar char="■"/>
              <a:defRPr sz="2000"/>
            </a:lvl3pPr>
            <a:lvl4pPr indent="-291464" lvl="3" marL="1828800" algn="l">
              <a:lnSpc>
                <a:spcPct val="80000"/>
              </a:lnSpc>
              <a:spcBef>
                <a:spcPts val="360"/>
              </a:spcBef>
              <a:spcAft>
                <a:spcPts val="0"/>
              </a:spcAft>
              <a:buSzPts val="990"/>
              <a:buChar char="■"/>
              <a:defRPr sz="1800"/>
            </a:lvl4pPr>
            <a:lvl5pPr indent="-285750" lvl="4" marL="2286000" algn="l">
              <a:lnSpc>
                <a:spcPct val="80000"/>
              </a:lnSpc>
              <a:spcBef>
                <a:spcPts val="360"/>
              </a:spcBef>
              <a:spcAft>
                <a:spcPts val="0"/>
              </a:spcAft>
              <a:buSzPts val="900"/>
              <a:buChar char="■"/>
              <a:defRPr sz="1800"/>
            </a:lvl5pPr>
            <a:lvl6pPr indent="-285750" lvl="5" marL="2743200" algn="l">
              <a:lnSpc>
                <a:spcPct val="80000"/>
              </a:lnSpc>
              <a:spcBef>
                <a:spcPts val="360"/>
              </a:spcBef>
              <a:spcAft>
                <a:spcPts val="0"/>
              </a:spcAft>
              <a:buSzPts val="900"/>
              <a:buChar char="■"/>
              <a:defRPr sz="1800"/>
            </a:lvl6pPr>
            <a:lvl7pPr indent="-285750" lvl="6" marL="3200400" algn="l">
              <a:lnSpc>
                <a:spcPct val="80000"/>
              </a:lnSpc>
              <a:spcBef>
                <a:spcPts val="360"/>
              </a:spcBef>
              <a:spcAft>
                <a:spcPts val="0"/>
              </a:spcAft>
              <a:buSzPts val="900"/>
              <a:buChar char="■"/>
              <a:defRPr sz="1800"/>
            </a:lvl7pPr>
            <a:lvl8pPr indent="-285750" lvl="7" marL="3657600" algn="l">
              <a:lnSpc>
                <a:spcPct val="80000"/>
              </a:lnSpc>
              <a:spcBef>
                <a:spcPts val="360"/>
              </a:spcBef>
              <a:spcAft>
                <a:spcPts val="0"/>
              </a:spcAft>
              <a:buSzPts val="900"/>
              <a:buChar char="■"/>
              <a:defRPr sz="1800"/>
            </a:lvl8pPr>
            <a:lvl9pPr indent="-285750" lvl="8" marL="4114800" algn="l">
              <a:lnSpc>
                <a:spcPct val="80000"/>
              </a:lnSpc>
              <a:spcBef>
                <a:spcPts val="360"/>
              </a:spcBef>
              <a:spcAft>
                <a:spcPts val="0"/>
              </a:spcAft>
              <a:buSzPts val="900"/>
              <a:buChar char="■"/>
              <a:defRPr sz="1800"/>
            </a:lvl9pPr>
          </a:lstStyle>
          <a:p/>
        </p:txBody>
      </p:sp>
      <p:sp>
        <p:nvSpPr>
          <p:cNvPr id="75" name="Google Shape;75;p112"/>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12"/>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12"/>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00"/>
              </a:spcBef>
              <a:spcAft>
                <a:spcPts val="0"/>
              </a:spcAft>
              <a:buSzPts val="1200"/>
              <a:buNone/>
              <a:defRPr sz="2000"/>
            </a:lvl1pPr>
            <a:lvl2pPr indent="-228600" lvl="1" marL="914400" algn="l">
              <a:lnSpc>
                <a:spcPct val="80000"/>
              </a:lnSpc>
              <a:spcBef>
                <a:spcPts val="360"/>
              </a:spcBef>
              <a:spcAft>
                <a:spcPts val="0"/>
              </a:spcAft>
              <a:buSzPts val="990"/>
              <a:buNone/>
              <a:defRPr sz="1800"/>
            </a:lvl2pPr>
            <a:lvl3pPr indent="-228600" lvl="2" marL="1371600" algn="l">
              <a:lnSpc>
                <a:spcPct val="80000"/>
              </a:lnSpc>
              <a:spcBef>
                <a:spcPts val="320"/>
              </a:spcBef>
              <a:spcAft>
                <a:spcPts val="0"/>
              </a:spcAft>
              <a:buSzPts val="800"/>
              <a:buNone/>
              <a:defRPr sz="1600"/>
            </a:lvl3pPr>
            <a:lvl4pPr indent="-228600" lvl="3" marL="1828800" algn="l">
              <a:lnSpc>
                <a:spcPct val="80000"/>
              </a:lnSpc>
              <a:spcBef>
                <a:spcPts val="280"/>
              </a:spcBef>
              <a:spcAft>
                <a:spcPts val="0"/>
              </a:spcAft>
              <a:buSzPts val="770"/>
              <a:buNone/>
              <a:defRPr sz="1400"/>
            </a:lvl4pPr>
            <a:lvl5pPr indent="-228600" lvl="4" marL="2286000" algn="l">
              <a:lnSpc>
                <a:spcPct val="80000"/>
              </a:lnSpc>
              <a:spcBef>
                <a:spcPts val="280"/>
              </a:spcBef>
              <a:spcAft>
                <a:spcPts val="0"/>
              </a:spcAft>
              <a:buSzPts val="700"/>
              <a:buNone/>
              <a:defRPr sz="1400"/>
            </a:lvl5pPr>
            <a:lvl6pPr indent="-228600" lvl="5" marL="2743200" algn="l">
              <a:lnSpc>
                <a:spcPct val="80000"/>
              </a:lnSpc>
              <a:spcBef>
                <a:spcPts val="280"/>
              </a:spcBef>
              <a:spcAft>
                <a:spcPts val="0"/>
              </a:spcAft>
              <a:buSzPts val="700"/>
              <a:buNone/>
              <a:defRPr sz="1400"/>
            </a:lvl6pPr>
            <a:lvl7pPr indent="-228600" lvl="6" marL="3200400" algn="l">
              <a:lnSpc>
                <a:spcPct val="80000"/>
              </a:lnSpc>
              <a:spcBef>
                <a:spcPts val="280"/>
              </a:spcBef>
              <a:spcAft>
                <a:spcPts val="0"/>
              </a:spcAft>
              <a:buSzPts val="700"/>
              <a:buNone/>
              <a:defRPr sz="1400"/>
            </a:lvl7pPr>
            <a:lvl8pPr indent="-228600" lvl="7" marL="3657600" algn="l">
              <a:lnSpc>
                <a:spcPct val="80000"/>
              </a:lnSpc>
              <a:spcBef>
                <a:spcPts val="280"/>
              </a:spcBef>
              <a:spcAft>
                <a:spcPts val="0"/>
              </a:spcAft>
              <a:buSzPts val="700"/>
              <a:buNone/>
              <a:defRPr sz="1400"/>
            </a:lvl8pPr>
            <a:lvl9pPr indent="-228600" lvl="8" marL="4114800" algn="l">
              <a:lnSpc>
                <a:spcPct val="80000"/>
              </a:lnSpc>
              <a:spcBef>
                <a:spcPts val="280"/>
              </a:spcBef>
              <a:spcAft>
                <a:spcPts val="0"/>
              </a:spcAft>
              <a:buSzPts val="700"/>
              <a:buNone/>
              <a:defRPr sz="1400"/>
            </a:lvl9pPr>
          </a:lstStyle>
          <a:p/>
        </p:txBody>
      </p:sp>
      <p:sp>
        <p:nvSpPr>
          <p:cNvPr id="81" name="Google Shape;81;p113"/>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113"/>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13"/>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15"/>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1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80000"/>
              </a:lnSpc>
              <a:spcBef>
                <a:spcPts val="560"/>
              </a:spcBef>
              <a:spcAft>
                <a:spcPts val="0"/>
              </a:spcAft>
              <a:buSzPts val="1680"/>
              <a:buFont typeface="Noto Sans Symbols"/>
              <a:buNone/>
              <a:defRPr/>
            </a:lvl1pPr>
            <a:lvl2pPr lvl="1" algn="l">
              <a:lnSpc>
                <a:spcPct val="80000"/>
              </a:lnSpc>
              <a:spcBef>
                <a:spcPts val="360"/>
              </a:spcBef>
              <a:spcAft>
                <a:spcPts val="0"/>
              </a:spcAft>
              <a:buSzPts val="990"/>
              <a:buChar char="■"/>
              <a:defRPr/>
            </a:lvl2pPr>
            <a:lvl3pPr lvl="2" algn="l">
              <a:lnSpc>
                <a:spcPct val="80000"/>
              </a:lnSpc>
              <a:spcBef>
                <a:spcPts val="360"/>
              </a:spcBef>
              <a:spcAft>
                <a:spcPts val="0"/>
              </a:spcAft>
              <a:buSzPts val="900"/>
              <a:buChar char="■"/>
              <a:defRPr/>
            </a:lvl3pPr>
            <a:lvl4pPr lvl="3" algn="l">
              <a:lnSpc>
                <a:spcPct val="80000"/>
              </a:lnSpc>
              <a:spcBef>
                <a:spcPts val="360"/>
              </a:spcBef>
              <a:spcAft>
                <a:spcPts val="0"/>
              </a:spcAft>
              <a:buSzPts val="990"/>
              <a:buChar char="■"/>
              <a:defRPr/>
            </a:lvl4pPr>
            <a:lvl5pPr lvl="4" algn="l">
              <a:lnSpc>
                <a:spcPct val="80000"/>
              </a:lnSpc>
              <a:spcBef>
                <a:spcPts val="360"/>
              </a:spcBef>
              <a:spcAft>
                <a:spcPts val="0"/>
              </a:spcAft>
              <a:buSzPts val="900"/>
              <a:buChar char="■"/>
              <a:defRPr/>
            </a:lvl5pPr>
            <a:lvl6pPr lvl="5" algn="l">
              <a:lnSpc>
                <a:spcPct val="80000"/>
              </a:lnSpc>
              <a:spcBef>
                <a:spcPts val="360"/>
              </a:spcBef>
              <a:spcAft>
                <a:spcPts val="0"/>
              </a:spcAft>
              <a:buSzPts val="900"/>
              <a:buChar char="■"/>
              <a:defRPr/>
            </a:lvl6pPr>
            <a:lvl7pPr lvl="6" algn="l">
              <a:lnSpc>
                <a:spcPct val="80000"/>
              </a:lnSpc>
              <a:spcBef>
                <a:spcPts val="360"/>
              </a:spcBef>
              <a:spcAft>
                <a:spcPts val="0"/>
              </a:spcAft>
              <a:buSzPts val="900"/>
              <a:buChar char="■"/>
              <a:defRPr/>
            </a:lvl7pPr>
            <a:lvl8pPr lvl="7" algn="l">
              <a:lnSpc>
                <a:spcPct val="80000"/>
              </a:lnSpc>
              <a:spcBef>
                <a:spcPts val="360"/>
              </a:spcBef>
              <a:spcAft>
                <a:spcPts val="0"/>
              </a:spcAft>
              <a:buSzPts val="900"/>
              <a:buChar char="■"/>
              <a:defRPr/>
            </a:lvl8pPr>
            <a:lvl9pPr lvl="8" algn="l">
              <a:lnSpc>
                <a:spcPct val="80000"/>
              </a:lnSpc>
              <a:spcBef>
                <a:spcPts val="360"/>
              </a:spcBef>
              <a:spcAft>
                <a:spcPts val="0"/>
              </a:spcAft>
              <a:buSzPts val="900"/>
              <a:buChar char="■"/>
              <a:defRPr/>
            </a:lvl9pPr>
          </a:lstStyle>
          <a:p/>
        </p:txBody>
      </p:sp>
      <p:sp>
        <p:nvSpPr>
          <p:cNvPr id="104" name="Google Shape;104;p11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1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11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2" name="Shape 22"/>
        <p:cNvGrpSpPr/>
        <p:nvPr/>
      </p:nvGrpSpPr>
      <p:grpSpPr>
        <a:xfrm>
          <a:off x="0" y="0"/>
          <a:ext cx="0" cy="0"/>
          <a:chOff x="0" y="0"/>
          <a:chExt cx="0" cy="0"/>
        </a:xfrm>
      </p:grpSpPr>
      <p:sp>
        <p:nvSpPr>
          <p:cNvPr id="23" name="Google Shape;23;p104"/>
          <p:cNvSpPr txBox="1"/>
          <p:nvPr>
            <p:ph idx="1" type="body"/>
          </p:nvPr>
        </p:nvSpPr>
        <p:spPr>
          <a:xfrm>
            <a:off x="381000" y="228600"/>
            <a:ext cx="8458200" cy="632460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24" name="Google Shape;24;p104"/>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04"/>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104"/>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05"/>
          <p:cNvSpPr txBox="1"/>
          <p:nvPr>
            <p:ph type="title"/>
          </p:nvPr>
        </p:nvSpPr>
        <p:spPr>
          <a:xfrm rot="5400000">
            <a:off x="4619625" y="2333625"/>
            <a:ext cx="6324600" cy="21145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05"/>
          <p:cNvSpPr txBox="1"/>
          <p:nvPr>
            <p:ph idx="1" type="body"/>
          </p:nvPr>
        </p:nvSpPr>
        <p:spPr>
          <a:xfrm rot="5400000">
            <a:off x="314325" y="295275"/>
            <a:ext cx="6324600" cy="619125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30" name="Google Shape;30;p105"/>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05"/>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05"/>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106"/>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06"/>
          <p:cNvSpPr txBox="1"/>
          <p:nvPr>
            <p:ph idx="1" type="body"/>
          </p:nvPr>
        </p:nvSpPr>
        <p:spPr>
          <a:xfrm rot="5400000">
            <a:off x="2057400" y="-228600"/>
            <a:ext cx="5105400" cy="845820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36" name="Google Shape;36;p106"/>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106"/>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06"/>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0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107"/>
          <p:cNvSpPr/>
          <p:nvPr>
            <p:ph idx="2" type="pic"/>
          </p:nvPr>
        </p:nvSpPr>
        <p:spPr>
          <a:xfrm>
            <a:off x="1792288" y="612775"/>
            <a:ext cx="5486400" cy="4114800"/>
          </a:xfrm>
          <a:prstGeom prst="rect">
            <a:avLst/>
          </a:prstGeom>
          <a:noFill/>
          <a:ln>
            <a:noFill/>
          </a:ln>
        </p:spPr>
      </p:sp>
      <p:sp>
        <p:nvSpPr>
          <p:cNvPr id="42" name="Google Shape;42;p10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280"/>
              </a:spcBef>
              <a:spcAft>
                <a:spcPts val="0"/>
              </a:spcAft>
              <a:buSzPts val="840"/>
              <a:buNone/>
              <a:defRPr sz="1400"/>
            </a:lvl1pPr>
            <a:lvl2pPr indent="-228600" lvl="1" marL="914400" algn="l">
              <a:lnSpc>
                <a:spcPct val="80000"/>
              </a:lnSpc>
              <a:spcBef>
                <a:spcPts val="240"/>
              </a:spcBef>
              <a:spcAft>
                <a:spcPts val="0"/>
              </a:spcAft>
              <a:buSzPts val="660"/>
              <a:buNone/>
              <a:defRPr sz="1200"/>
            </a:lvl2pPr>
            <a:lvl3pPr indent="-228600" lvl="2" marL="1371600" algn="l">
              <a:lnSpc>
                <a:spcPct val="80000"/>
              </a:lnSpc>
              <a:spcBef>
                <a:spcPts val="200"/>
              </a:spcBef>
              <a:spcAft>
                <a:spcPts val="0"/>
              </a:spcAft>
              <a:buSzPts val="500"/>
              <a:buNone/>
              <a:defRPr sz="1000"/>
            </a:lvl3pPr>
            <a:lvl4pPr indent="-228600" lvl="3" marL="1828800" algn="l">
              <a:lnSpc>
                <a:spcPct val="80000"/>
              </a:lnSpc>
              <a:spcBef>
                <a:spcPts val="180"/>
              </a:spcBef>
              <a:spcAft>
                <a:spcPts val="0"/>
              </a:spcAft>
              <a:buSzPts val="495"/>
              <a:buNone/>
              <a:defRPr sz="900"/>
            </a:lvl4pPr>
            <a:lvl5pPr indent="-228600" lvl="4" marL="2286000" algn="l">
              <a:lnSpc>
                <a:spcPct val="80000"/>
              </a:lnSpc>
              <a:spcBef>
                <a:spcPts val="180"/>
              </a:spcBef>
              <a:spcAft>
                <a:spcPts val="0"/>
              </a:spcAft>
              <a:buSzPts val="450"/>
              <a:buNone/>
              <a:defRPr sz="900"/>
            </a:lvl5pPr>
            <a:lvl6pPr indent="-228600" lvl="5" marL="2743200" algn="l">
              <a:lnSpc>
                <a:spcPct val="80000"/>
              </a:lnSpc>
              <a:spcBef>
                <a:spcPts val="180"/>
              </a:spcBef>
              <a:spcAft>
                <a:spcPts val="0"/>
              </a:spcAft>
              <a:buSzPts val="450"/>
              <a:buNone/>
              <a:defRPr sz="900"/>
            </a:lvl6pPr>
            <a:lvl7pPr indent="-228600" lvl="6" marL="3200400" algn="l">
              <a:lnSpc>
                <a:spcPct val="80000"/>
              </a:lnSpc>
              <a:spcBef>
                <a:spcPts val="180"/>
              </a:spcBef>
              <a:spcAft>
                <a:spcPts val="0"/>
              </a:spcAft>
              <a:buSzPts val="450"/>
              <a:buNone/>
              <a:defRPr sz="900"/>
            </a:lvl7pPr>
            <a:lvl8pPr indent="-228600" lvl="7" marL="3657600" algn="l">
              <a:lnSpc>
                <a:spcPct val="80000"/>
              </a:lnSpc>
              <a:spcBef>
                <a:spcPts val="180"/>
              </a:spcBef>
              <a:spcAft>
                <a:spcPts val="0"/>
              </a:spcAft>
              <a:buSzPts val="450"/>
              <a:buNone/>
              <a:defRPr sz="900"/>
            </a:lvl8pPr>
            <a:lvl9pPr indent="-228600" lvl="8" marL="4114800" algn="l">
              <a:lnSpc>
                <a:spcPct val="80000"/>
              </a:lnSpc>
              <a:spcBef>
                <a:spcPts val="180"/>
              </a:spcBef>
              <a:spcAft>
                <a:spcPts val="0"/>
              </a:spcAft>
              <a:buSzPts val="450"/>
              <a:buNone/>
              <a:defRPr sz="900"/>
            </a:lvl9pPr>
          </a:lstStyle>
          <a:p/>
        </p:txBody>
      </p:sp>
      <p:sp>
        <p:nvSpPr>
          <p:cNvPr id="43" name="Google Shape;43;p107"/>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07"/>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107"/>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10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0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80000"/>
              </a:lnSpc>
              <a:spcBef>
                <a:spcPts val="640"/>
              </a:spcBef>
              <a:spcAft>
                <a:spcPts val="0"/>
              </a:spcAft>
              <a:buSzPts val="1920"/>
              <a:buChar char="■"/>
              <a:defRPr sz="3200"/>
            </a:lvl1pPr>
            <a:lvl2pPr indent="-326390" lvl="1" marL="914400" algn="l">
              <a:lnSpc>
                <a:spcPct val="80000"/>
              </a:lnSpc>
              <a:spcBef>
                <a:spcPts val="560"/>
              </a:spcBef>
              <a:spcAft>
                <a:spcPts val="0"/>
              </a:spcAft>
              <a:buSzPts val="1540"/>
              <a:buChar char="■"/>
              <a:defRPr sz="2800"/>
            </a:lvl2pPr>
            <a:lvl3pPr indent="-304800" lvl="2" marL="1371600" algn="l">
              <a:lnSpc>
                <a:spcPct val="80000"/>
              </a:lnSpc>
              <a:spcBef>
                <a:spcPts val="480"/>
              </a:spcBef>
              <a:spcAft>
                <a:spcPts val="0"/>
              </a:spcAft>
              <a:buSzPts val="1200"/>
              <a:buChar char="■"/>
              <a:defRPr sz="2400"/>
            </a:lvl3pPr>
            <a:lvl4pPr indent="-298450" lvl="3" marL="1828800" algn="l">
              <a:lnSpc>
                <a:spcPct val="80000"/>
              </a:lnSpc>
              <a:spcBef>
                <a:spcPts val="400"/>
              </a:spcBef>
              <a:spcAft>
                <a:spcPts val="0"/>
              </a:spcAft>
              <a:buSzPts val="1100"/>
              <a:buChar char="■"/>
              <a:defRPr sz="2000"/>
            </a:lvl4pPr>
            <a:lvl5pPr indent="-292100" lvl="4" marL="2286000" algn="l">
              <a:lnSpc>
                <a:spcPct val="80000"/>
              </a:lnSpc>
              <a:spcBef>
                <a:spcPts val="400"/>
              </a:spcBef>
              <a:spcAft>
                <a:spcPts val="0"/>
              </a:spcAft>
              <a:buSzPts val="1000"/>
              <a:buChar char="■"/>
              <a:defRPr sz="2000"/>
            </a:lvl5pPr>
            <a:lvl6pPr indent="-292100" lvl="5" marL="2743200" algn="l">
              <a:lnSpc>
                <a:spcPct val="80000"/>
              </a:lnSpc>
              <a:spcBef>
                <a:spcPts val="400"/>
              </a:spcBef>
              <a:spcAft>
                <a:spcPts val="0"/>
              </a:spcAft>
              <a:buSzPts val="1000"/>
              <a:buChar char="■"/>
              <a:defRPr sz="2000"/>
            </a:lvl6pPr>
            <a:lvl7pPr indent="-292100" lvl="6" marL="3200400" algn="l">
              <a:lnSpc>
                <a:spcPct val="80000"/>
              </a:lnSpc>
              <a:spcBef>
                <a:spcPts val="400"/>
              </a:spcBef>
              <a:spcAft>
                <a:spcPts val="0"/>
              </a:spcAft>
              <a:buSzPts val="1000"/>
              <a:buChar char="■"/>
              <a:defRPr sz="2000"/>
            </a:lvl7pPr>
            <a:lvl8pPr indent="-292100" lvl="7" marL="3657600" algn="l">
              <a:lnSpc>
                <a:spcPct val="80000"/>
              </a:lnSpc>
              <a:spcBef>
                <a:spcPts val="400"/>
              </a:spcBef>
              <a:spcAft>
                <a:spcPts val="0"/>
              </a:spcAft>
              <a:buSzPts val="1000"/>
              <a:buChar char="■"/>
              <a:defRPr sz="2000"/>
            </a:lvl8pPr>
            <a:lvl9pPr indent="-292100" lvl="8" marL="4114800" algn="l">
              <a:lnSpc>
                <a:spcPct val="80000"/>
              </a:lnSpc>
              <a:spcBef>
                <a:spcPts val="400"/>
              </a:spcBef>
              <a:spcAft>
                <a:spcPts val="0"/>
              </a:spcAft>
              <a:buSzPts val="1000"/>
              <a:buChar char="■"/>
              <a:defRPr sz="2000"/>
            </a:lvl9pPr>
          </a:lstStyle>
          <a:p/>
        </p:txBody>
      </p:sp>
      <p:sp>
        <p:nvSpPr>
          <p:cNvPr id="49" name="Google Shape;49;p10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280"/>
              </a:spcBef>
              <a:spcAft>
                <a:spcPts val="0"/>
              </a:spcAft>
              <a:buSzPts val="840"/>
              <a:buNone/>
              <a:defRPr sz="1400"/>
            </a:lvl1pPr>
            <a:lvl2pPr indent="-228600" lvl="1" marL="914400" algn="l">
              <a:lnSpc>
                <a:spcPct val="80000"/>
              </a:lnSpc>
              <a:spcBef>
                <a:spcPts val="240"/>
              </a:spcBef>
              <a:spcAft>
                <a:spcPts val="0"/>
              </a:spcAft>
              <a:buSzPts val="660"/>
              <a:buNone/>
              <a:defRPr sz="1200"/>
            </a:lvl2pPr>
            <a:lvl3pPr indent="-228600" lvl="2" marL="1371600" algn="l">
              <a:lnSpc>
                <a:spcPct val="80000"/>
              </a:lnSpc>
              <a:spcBef>
                <a:spcPts val="200"/>
              </a:spcBef>
              <a:spcAft>
                <a:spcPts val="0"/>
              </a:spcAft>
              <a:buSzPts val="500"/>
              <a:buNone/>
              <a:defRPr sz="1000"/>
            </a:lvl3pPr>
            <a:lvl4pPr indent="-228600" lvl="3" marL="1828800" algn="l">
              <a:lnSpc>
                <a:spcPct val="80000"/>
              </a:lnSpc>
              <a:spcBef>
                <a:spcPts val="180"/>
              </a:spcBef>
              <a:spcAft>
                <a:spcPts val="0"/>
              </a:spcAft>
              <a:buSzPts val="495"/>
              <a:buNone/>
              <a:defRPr sz="900"/>
            </a:lvl4pPr>
            <a:lvl5pPr indent="-228600" lvl="4" marL="2286000" algn="l">
              <a:lnSpc>
                <a:spcPct val="80000"/>
              </a:lnSpc>
              <a:spcBef>
                <a:spcPts val="180"/>
              </a:spcBef>
              <a:spcAft>
                <a:spcPts val="0"/>
              </a:spcAft>
              <a:buSzPts val="450"/>
              <a:buNone/>
              <a:defRPr sz="900"/>
            </a:lvl5pPr>
            <a:lvl6pPr indent="-228600" lvl="5" marL="2743200" algn="l">
              <a:lnSpc>
                <a:spcPct val="80000"/>
              </a:lnSpc>
              <a:spcBef>
                <a:spcPts val="180"/>
              </a:spcBef>
              <a:spcAft>
                <a:spcPts val="0"/>
              </a:spcAft>
              <a:buSzPts val="450"/>
              <a:buNone/>
              <a:defRPr sz="900"/>
            </a:lvl6pPr>
            <a:lvl7pPr indent="-228600" lvl="6" marL="3200400" algn="l">
              <a:lnSpc>
                <a:spcPct val="80000"/>
              </a:lnSpc>
              <a:spcBef>
                <a:spcPts val="180"/>
              </a:spcBef>
              <a:spcAft>
                <a:spcPts val="0"/>
              </a:spcAft>
              <a:buSzPts val="450"/>
              <a:buNone/>
              <a:defRPr sz="900"/>
            </a:lvl7pPr>
            <a:lvl8pPr indent="-228600" lvl="7" marL="3657600" algn="l">
              <a:lnSpc>
                <a:spcPct val="80000"/>
              </a:lnSpc>
              <a:spcBef>
                <a:spcPts val="180"/>
              </a:spcBef>
              <a:spcAft>
                <a:spcPts val="0"/>
              </a:spcAft>
              <a:buSzPts val="450"/>
              <a:buNone/>
              <a:defRPr sz="900"/>
            </a:lvl8pPr>
            <a:lvl9pPr indent="-228600" lvl="8" marL="4114800" algn="l">
              <a:lnSpc>
                <a:spcPct val="80000"/>
              </a:lnSpc>
              <a:spcBef>
                <a:spcPts val="180"/>
              </a:spcBef>
              <a:spcAft>
                <a:spcPts val="0"/>
              </a:spcAft>
              <a:buSzPts val="450"/>
              <a:buNone/>
              <a:defRPr sz="900"/>
            </a:lvl9pPr>
          </a:lstStyle>
          <a:p/>
        </p:txBody>
      </p:sp>
      <p:sp>
        <p:nvSpPr>
          <p:cNvPr id="50" name="Google Shape;50;p108"/>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108"/>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08"/>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9"/>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09"/>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09"/>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10"/>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10"/>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10"/>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10"/>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80"/>
              </a:spcBef>
              <a:spcAft>
                <a:spcPts val="0"/>
              </a:spcAft>
              <a:buSzPts val="1440"/>
              <a:buNone/>
              <a:defRPr b="1" sz="2400"/>
            </a:lvl1pPr>
            <a:lvl2pPr indent="-228600" lvl="1" marL="914400" algn="l">
              <a:lnSpc>
                <a:spcPct val="80000"/>
              </a:lnSpc>
              <a:spcBef>
                <a:spcPts val="400"/>
              </a:spcBef>
              <a:spcAft>
                <a:spcPts val="0"/>
              </a:spcAft>
              <a:buSzPts val="1100"/>
              <a:buNone/>
              <a:defRPr b="1" sz="2000"/>
            </a:lvl2pPr>
            <a:lvl3pPr indent="-228600" lvl="2" marL="1371600" algn="l">
              <a:lnSpc>
                <a:spcPct val="80000"/>
              </a:lnSpc>
              <a:spcBef>
                <a:spcPts val="360"/>
              </a:spcBef>
              <a:spcAft>
                <a:spcPts val="0"/>
              </a:spcAft>
              <a:buSzPts val="900"/>
              <a:buNone/>
              <a:defRPr b="1" sz="1800"/>
            </a:lvl3pPr>
            <a:lvl4pPr indent="-228600" lvl="3" marL="1828800" algn="l">
              <a:lnSpc>
                <a:spcPct val="80000"/>
              </a:lnSpc>
              <a:spcBef>
                <a:spcPts val="320"/>
              </a:spcBef>
              <a:spcAft>
                <a:spcPts val="0"/>
              </a:spcAft>
              <a:buSzPts val="880"/>
              <a:buNone/>
              <a:defRPr b="1" sz="1600"/>
            </a:lvl4pPr>
            <a:lvl5pPr indent="-228600" lvl="4" marL="2286000" algn="l">
              <a:lnSpc>
                <a:spcPct val="80000"/>
              </a:lnSpc>
              <a:spcBef>
                <a:spcPts val="320"/>
              </a:spcBef>
              <a:spcAft>
                <a:spcPts val="0"/>
              </a:spcAft>
              <a:buSzPts val="800"/>
              <a:buNone/>
              <a:defRPr b="1" sz="1600"/>
            </a:lvl5pPr>
            <a:lvl6pPr indent="-228600" lvl="5" marL="2743200" algn="l">
              <a:lnSpc>
                <a:spcPct val="80000"/>
              </a:lnSpc>
              <a:spcBef>
                <a:spcPts val="320"/>
              </a:spcBef>
              <a:spcAft>
                <a:spcPts val="0"/>
              </a:spcAft>
              <a:buSzPts val="800"/>
              <a:buNone/>
              <a:defRPr b="1" sz="1600"/>
            </a:lvl6pPr>
            <a:lvl7pPr indent="-228600" lvl="6" marL="3200400" algn="l">
              <a:lnSpc>
                <a:spcPct val="80000"/>
              </a:lnSpc>
              <a:spcBef>
                <a:spcPts val="320"/>
              </a:spcBef>
              <a:spcAft>
                <a:spcPts val="0"/>
              </a:spcAft>
              <a:buSzPts val="800"/>
              <a:buNone/>
              <a:defRPr b="1" sz="1600"/>
            </a:lvl7pPr>
            <a:lvl8pPr indent="-228600" lvl="7" marL="3657600" algn="l">
              <a:lnSpc>
                <a:spcPct val="80000"/>
              </a:lnSpc>
              <a:spcBef>
                <a:spcPts val="320"/>
              </a:spcBef>
              <a:spcAft>
                <a:spcPts val="0"/>
              </a:spcAft>
              <a:buSzPts val="800"/>
              <a:buNone/>
              <a:defRPr b="1" sz="1600"/>
            </a:lvl8pPr>
            <a:lvl9pPr indent="-228600" lvl="8" marL="4114800" algn="l">
              <a:lnSpc>
                <a:spcPct val="80000"/>
              </a:lnSpc>
              <a:spcBef>
                <a:spcPts val="320"/>
              </a:spcBef>
              <a:spcAft>
                <a:spcPts val="0"/>
              </a:spcAft>
              <a:buSzPts val="800"/>
              <a:buNone/>
              <a:defRPr b="1" sz="1600"/>
            </a:lvl9pPr>
          </a:lstStyle>
          <a:p/>
        </p:txBody>
      </p:sp>
      <p:sp>
        <p:nvSpPr>
          <p:cNvPr id="65" name="Google Shape;65;p1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80000"/>
              </a:lnSpc>
              <a:spcBef>
                <a:spcPts val="480"/>
              </a:spcBef>
              <a:spcAft>
                <a:spcPts val="0"/>
              </a:spcAft>
              <a:buSzPts val="1440"/>
              <a:buChar char="■"/>
              <a:defRPr sz="2400"/>
            </a:lvl1pPr>
            <a:lvl2pPr indent="-298450" lvl="1" marL="914400" algn="l">
              <a:lnSpc>
                <a:spcPct val="80000"/>
              </a:lnSpc>
              <a:spcBef>
                <a:spcPts val="400"/>
              </a:spcBef>
              <a:spcAft>
                <a:spcPts val="0"/>
              </a:spcAft>
              <a:buSzPts val="1100"/>
              <a:buChar char="■"/>
              <a:defRPr sz="2000"/>
            </a:lvl2pPr>
            <a:lvl3pPr indent="-285750" lvl="2" marL="1371600" algn="l">
              <a:lnSpc>
                <a:spcPct val="80000"/>
              </a:lnSpc>
              <a:spcBef>
                <a:spcPts val="360"/>
              </a:spcBef>
              <a:spcAft>
                <a:spcPts val="0"/>
              </a:spcAft>
              <a:buSzPts val="900"/>
              <a:buChar char="■"/>
              <a:defRPr sz="1800"/>
            </a:lvl3pPr>
            <a:lvl4pPr indent="-284480" lvl="3" marL="1828800" algn="l">
              <a:lnSpc>
                <a:spcPct val="80000"/>
              </a:lnSpc>
              <a:spcBef>
                <a:spcPts val="320"/>
              </a:spcBef>
              <a:spcAft>
                <a:spcPts val="0"/>
              </a:spcAft>
              <a:buSzPts val="880"/>
              <a:buChar char="■"/>
              <a:defRPr sz="1600"/>
            </a:lvl4pPr>
            <a:lvl5pPr indent="-279400" lvl="4" marL="2286000" algn="l">
              <a:lnSpc>
                <a:spcPct val="80000"/>
              </a:lnSpc>
              <a:spcBef>
                <a:spcPts val="320"/>
              </a:spcBef>
              <a:spcAft>
                <a:spcPts val="0"/>
              </a:spcAft>
              <a:buSzPts val="800"/>
              <a:buChar char="■"/>
              <a:defRPr sz="1600"/>
            </a:lvl5pPr>
            <a:lvl6pPr indent="-279400" lvl="5" marL="2743200" algn="l">
              <a:lnSpc>
                <a:spcPct val="80000"/>
              </a:lnSpc>
              <a:spcBef>
                <a:spcPts val="320"/>
              </a:spcBef>
              <a:spcAft>
                <a:spcPts val="0"/>
              </a:spcAft>
              <a:buSzPts val="800"/>
              <a:buChar char="■"/>
              <a:defRPr sz="1600"/>
            </a:lvl6pPr>
            <a:lvl7pPr indent="-279400" lvl="6" marL="3200400" algn="l">
              <a:lnSpc>
                <a:spcPct val="80000"/>
              </a:lnSpc>
              <a:spcBef>
                <a:spcPts val="320"/>
              </a:spcBef>
              <a:spcAft>
                <a:spcPts val="0"/>
              </a:spcAft>
              <a:buSzPts val="800"/>
              <a:buChar char="■"/>
              <a:defRPr sz="1600"/>
            </a:lvl7pPr>
            <a:lvl8pPr indent="-279400" lvl="7" marL="3657600" algn="l">
              <a:lnSpc>
                <a:spcPct val="80000"/>
              </a:lnSpc>
              <a:spcBef>
                <a:spcPts val="320"/>
              </a:spcBef>
              <a:spcAft>
                <a:spcPts val="0"/>
              </a:spcAft>
              <a:buSzPts val="800"/>
              <a:buChar char="■"/>
              <a:defRPr sz="1600"/>
            </a:lvl8pPr>
            <a:lvl9pPr indent="-279400" lvl="8" marL="4114800" algn="l">
              <a:lnSpc>
                <a:spcPct val="80000"/>
              </a:lnSpc>
              <a:spcBef>
                <a:spcPts val="320"/>
              </a:spcBef>
              <a:spcAft>
                <a:spcPts val="0"/>
              </a:spcAft>
              <a:buSzPts val="800"/>
              <a:buChar char="■"/>
              <a:defRPr sz="1600"/>
            </a:lvl9pPr>
          </a:lstStyle>
          <a:p/>
        </p:txBody>
      </p:sp>
      <p:sp>
        <p:nvSpPr>
          <p:cNvPr id="66" name="Google Shape;66;p1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80"/>
              </a:spcBef>
              <a:spcAft>
                <a:spcPts val="0"/>
              </a:spcAft>
              <a:buSzPts val="1440"/>
              <a:buNone/>
              <a:defRPr b="1" sz="2400"/>
            </a:lvl1pPr>
            <a:lvl2pPr indent="-228600" lvl="1" marL="914400" algn="l">
              <a:lnSpc>
                <a:spcPct val="80000"/>
              </a:lnSpc>
              <a:spcBef>
                <a:spcPts val="400"/>
              </a:spcBef>
              <a:spcAft>
                <a:spcPts val="0"/>
              </a:spcAft>
              <a:buSzPts val="1100"/>
              <a:buNone/>
              <a:defRPr b="1" sz="2000"/>
            </a:lvl2pPr>
            <a:lvl3pPr indent="-228600" lvl="2" marL="1371600" algn="l">
              <a:lnSpc>
                <a:spcPct val="80000"/>
              </a:lnSpc>
              <a:spcBef>
                <a:spcPts val="360"/>
              </a:spcBef>
              <a:spcAft>
                <a:spcPts val="0"/>
              </a:spcAft>
              <a:buSzPts val="900"/>
              <a:buNone/>
              <a:defRPr b="1" sz="1800"/>
            </a:lvl3pPr>
            <a:lvl4pPr indent="-228600" lvl="3" marL="1828800" algn="l">
              <a:lnSpc>
                <a:spcPct val="80000"/>
              </a:lnSpc>
              <a:spcBef>
                <a:spcPts val="320"/>
              </a:spcBef>
              <a:spcAft>
                <a:spcPts val="0"/>
              </a:spcAft>
              <a:buSzPts val="880"/>
              <a:buNone/>
              <a:defRPr b="1" sz="1600"/>
            </a:lvl4pPr>
            <a:lvl5pPr indent="-228600" lvl="4" marL="2286000" algn="l">
              <a:lnSpc>
                <a:spcPct val="80000"/>
              </a:lnSpc>
              <a:spcBef>
                <a:spcPts val="320"/>
              </a:spcBef>
              <a:spcAft>
                <a:spcPts val="0"/>
              </a:spcAft>
              <a:buSzPts val="800"/>
              <a:buNone/>
              <a:defRPr b="1" sz="1600"/>
            </a:lvl5pPr>
            <a:lvl6pPr indent="-228600" lvl="5" marL="2743200" algn="l">
              <a:lnSpc>
                <a:spcPct val="80000"/>
              </a:lnSpc>
              <a:spcBef>
                <a:spcPts val="320"/>
              </a:spcBef>
              <a:spcAft>
                <a:spcPts val="0"/>
              </a:spcAft>
              <a:buSzPts val="800"/>
              <a:buNone/>
              <a:defRPr b="1" sz="1600"/>
            </a:lvl6pPr>
            <a:lvl7pPr indent="-228600" lvl="6" marL="3200400" algn="l">
              <a:lnSpc>
                <a:spcPct val="80000"/>
              </a:lnSpc>
              <a:spcBef>
                <a:spcPts val="320"/>
              </a:spcBef>
              <a:spcAft>
                <a:spcPts val="0"/>
              </a:spcAft>
              <a:buSzPts val="800"/>
              <a:buNone/>
              <a:defRPr b="1" sz="1600"/>
            </a:lvl7pPr>
            <a:lvl8pPr indent="-228600" lvl="7" marL="3657600" algn="l">
              <a:lnSpc>
                <a:spcPct val="80000"/>
              </a:lnSpc>
              <a:spcBef>
                <a:spcPts val="320"/>
              </a:spcBef>
              <a:spcAft>
                <a:spcPts val="0"/>
              </a:spcAft>
              <a:buSzPts val="800"/>
              <a:buNone/>
              <a:defRPr b="1" sz="1600"/>
            </a:lvl8pPr>
            <a:lvl9pPr indent="-228600" lvl="8" marL="4114800" algn="l">
              <a:lnSpc>
                <a:spcPct val="80000"/>
              </a:lnSpc>
              <a:spcBef>
                <a:spcPts val="320"/>
              </a:spcBef>
              <a:spcAft>
                <a:spcPts val="0"/>
              </a:spcAft>
              <a:buSzPts val="800"/>
              <a:buNone/>
              <a:defRPr b="1" sz="1600"/>
            </a:lvl9pPr>
          </a:lstStyle>
          <a:p/>
        </p:txBody>
      </p:sp>
      <p:sp>
        <p:nvSpPr>
          <p:cNvPr id="67" name="Google Shape;67;p1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80000"/>
              </a:lnSpc>
              <a:spcBef>
                <a:spcPts val="480"/>
              </a:spcBef>
              <a:spcAft>
                <a:spcPts val="0"/>
              </a:spcAft>
              <a:buSzPts val="1440"/>
              <a:buChar char="■"/>
              <a:defRPr sz="2400"/>
            </a:lvl1pPr>
            <a:lvl2pPr indent="-298450" lvl="1" marL="914400" algn="l">
              <a:lnSpc>
                <a:spcPct val="80000"/>
              </a:lnSpc>
              <a:spcBef>
                <a:spcPts val="400"/>
              </a:spcBef>
              <a:spcAft>
                <a:spcPts val="0"/>
              </a:spcAft>
              <a:buSzPts val="1100"/>
              <a:buChar char="■"/>
              <a:defRPr sz="2000"/>
            </a:lvl2pPr>
            <a:lvl3pPr indent="-285750" lvl="2" marL="1371600" algn="l">
              <a:lnSpc>
                <a:spcPct val="80000"/>
              </a:lnSpc>
              <a:spcBef>
                <a:spcPts val="360"/>
              </a:spcBef>
              <a:spcAft>
                <a:spcPts val="0"/>
              </a:spcAft>
              <a:buSzPts val="900"/>
              <a:buChar char="■"/>
              <a:defRPr sz="1800"/>
            </a:lvl3pPr>
            <a:lvl4pPr indent="-284480" lvl="3" marL="1828800" algn="l">
              <a:lnSpc>
                <a:spcPct val="80000"/>
              </a:lnSpc>
              <a:spcBef>
                <a:spcPts val="320"/>
              </a:spcBef>
              <a:spcAft>
                <a:spcPts val="0"/>
              </a:spcAft>
              <a:buSzPts val="880"/>
              <a:buChar char="■"/>
              <a:defRPr sz="1600"/>
            </a:lvl4pPr>
            <a:lvl5pPr indent="-279400" lvl="4" marL="2286000" algn="l">
              <a:lnSpc>
                <a:spcPct val="80000"/>
              </a:lnSpc>
              <a:spcBef>
                <a:spcPts val="320"/>
              </a:spcBef>
              <a:spcAft>
                <a:spcPts val="0"/>
              </a:spcAft>
              <a:buSzPts val="800"/>
              <a:buChar char="■"/>
              <a:defRPr sz="1600"/>
            </a:lvl5pPr>
            <a:lvl6pPr indent="-279400" lvl="5" marL="2743200" algn="l">
              <a:lnSpc>
                <a:spcPct val="80000"/>
              </a:lnSpc>
              <a:spcBef>
                <a:spcPts val="320"/>
              </a:spcBef>
              <a:spcAft>
                <a:spcPts val="0"/>
              </a:spcAft>
              <a:buSzPts val="800"/>
              <a:buChar char="■"/>
              <a:defRPr sz="1600"/>
            </a:lvl6pPr>
            <a:lvl7pPr indent="-279400" lvl="6" marL="3200400" algn="l">
              <a:lnSpc>
                <a:spcPct val="80000"/>
              </a:lnSpc>
              <a:spcBef>
                <a:spcPts val="320"/>
              </a:spcBef>
              <a:spcAft>
                <a:spcPts val="0"/>
              </a:spcAft>
              <a:buSzPts val="800"/>
              <a:buChar char="■"/>
              <a:defRPr sz="1600"/>
            </a:lvl7pPr>
            <a:lvl8pPr indent="-279400" lvl="7" marL="3657600" algn="l">
              <a:lnSpc>
                <a:spcPct val="80000"/>
              </a:lnSpc>
              <a:spcBef>
                <a:spcPts val="320"/>
              </a:spcBef>
              <a:spcAft>
                <a:spcPts val="0"/>
              </a:spcAft>
              <a:buSzPts val="800"/>
              <a:buChar char="■"/>
              <a:defRPr sz="1600"/>
            </a:lvl8pPr>
            <a:lvl9pPr indent="-279400" lvl="8" marL="4114800" algn="l">
              <a:lnSpc>
                <a:spcPct val="80000"/>
              </a:lnSpc>
              <a:spcBef>
                <a:spcPts val="320"/>
              </a:spcBef>
              <a:spcAft>
                <a:spcPts val="0"/>
              </a:spcAft>
              <a:buSzPts val="800"/>
              <a:buChar char="■"/>
              <a:defRPr sz="1600"/>
            </a:lvl9pPr>
          </a:lstStyle>
          <a:p/>
        </p:txBody>
      </p:sp>
      <p:sp>
        <p:nvSpPr>
          <p:cNvPr id="68" name="Google Shape;68;p111"/>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11"/>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11"/>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16" Type="http://schemas.openxmlformats.org/officeDocument/2006/relationships/vmlDrawing" Target="../drawings/vmlDrawing1.v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2"/>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1" name="Google Shape;11;p102"/>
          <p:cNvSpPr txBox="1"/>
          <p:nvPr>
            <p:ph idx="1" type="body"/>
          </p:nvPr>
        </p:nvSpPr>
        <p:spPr>
          <a:xfrm>
            <a:off x="381000" y="14478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8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lnSpc>
                <a:spcPct val="80000"/>
              </a:lnSpc>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304800" lvl="2" marL="1371600" marR="0" rtl="0" algn="l">
              <a:lnSpc>
                <a:spcPct val="8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8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2" name="Google Shape;12;p102"/>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102"/>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102"/>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graphicFrame>
        <p:nvGraphicFramePr>
          <p:cNvPr id="15" name="Google Shape;15;p102"/>
          <p:cNvGraphicFramePr/>
          <p:nvPr/>
        </p:nvGraphicFramePr>
        <p:xfrm>
          <a:off x="381000" y="1143000"/>
          <a:ext cx="8382000" cy="76200"/>
        </p:xfrm>
        <a:graphic>
          <a:graphicData uri="http://schemas.openxmlformats.org/presentationml/2006/ole">
            <mc:AlternateContent>
              <mc:Choice Requires="v">
                <p:oleObj r:id="rId1" imgH="76200" imgW="8382000" progId="MS_ClipArt_Gallery.5" spid="_x0000_s1">
                  <p:embed/>
                </p:oleObj>
              </mc:Choice>
              <mc:Fallback>
                <p:oleObj r:id="rId2" imgH="76200" imgW="8382000" progId="MS_ClipArt_Gallery.5">
                  <p:embed/>
                  <p:pic>
                    <p:nvPicPr>
                      <p:cNvPr id="15" name="Google Shape;15;p102"/>
                      <p:cNvPicPr preferRelativeResize="0"/>
                      <p:nvPr/>
                    </p:nvPicPr>
                    <p:blipFill rotWithShape="1">
                      <a:blip r:embed="rId3">
                        <a:alphaModFix/>
                      </a:blip>
                      <a:srcRect b="0" l="0" r="0" t="0"/>
                      <a:stretch/>
                    </p:blipFill>
                    <p:spPr>
                      <a:xfrm>
                        <a:off x="381000" y="1143000"/>
                        <a:ext cx="8382000" cy="76200"/>
                      </a:xfrm>
                      <a:prstGeom prst="rect">
                        <a:avLst/>
                      </a:prstGeom>
                      <a:noFill/>
                      <a:ln>
                        <a:noFill/>
                      </a:ln>
                    </p:spPr>
                  </p:pic>
                </p:oleObj>
              </mc:Fallback>
            </mc:AlternateContent>
          </a:graphicData>
        </a:graphic>
      </p:graphicFrame>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grpSp>
        <p:nvGrpSpPr>
          <p:cNvPr id="85" name="Google Shape;85;p114"/>
          <p:cNvGrpSpPr/>
          <p:nvPr/>
        </p:nvGrpSpPr>
        <p:grpSpPr>
          <a:xfrm>
            <a:off x="0" y="2438400"/>
            <a:ext cx="9009062" cy="1052512"/>
            <a:chOff x="0" y="1536"/>
            <a:chExt cx="5675" cy="663"/>
          </a:xfrm>
        </p:grpSpPr>
        <p:grpSp>
          <p:nvGrpSpPr>
            <p:cNvPr id="86" name="Google Shape;86;p114"/>
            <p:cNvGrpSpPr/>
            <p:nvPr/>
          </p:nvGrpSpPr>
          <p:grpSpPr>
            <a:xfrm>
              <a:off x="185" y="1604"/>
              <a:ext cx="449" cy="299"/>
              <a:chOff x="720" y="336"/>
              <a:chExt cx="624" cy="432"/>
            </a:xfrm>
          </p:grpSpPr>
          <p:sp>
            <p:nvSpPr>
              <p:cNvPr id="87" name="Google Shape;87;p114"/>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8" name="Google Shape;88;p114"/>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9" name="Google Shape;89;p114"/>
            <p:cNvGrpSpPr/>
            <p:nvPr/>
          </p:nvGrpSpPr>
          <p:grpSpPr>
            <a:xfrm>
              <a:off x="263" y="1870"/>
              <a:ext cx="466" cy="299"/>
              <a:chOff x="912" y="2640"/>
              <a:chExt cx="672" cy="432"/>
            </a:xfrm>
          </p:grpSpPr>
          <p:sp>
            <p:nvSpPr>
              <p:cNvPr id="90" name="Google Shape;90;p114"/>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 name="Google Shape;91;p114"/>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2" name="Google Shape;92;p114"/>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 name="Google Shape;93;p114"/>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114"/>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5" name="Google Shape;95;p114"/>
          <p:cNvSpPr txBox="1"/>
          <p:nvPr/>
        </p:nvSpPr>
        <p:spPr>
          <a:xfrm>
            <a:off x="8694737" y="6553200"/>
            <a:ext cx="44926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400"/>
              <a:buFont typeface="Tahoma"/>
              <a:buNone/>
            </a:pPr>
            <a:fld id="{00000000-1234-1234-1234-123412341234}" type="slidenum">
              <a:rPr b="0" i="0" lang="en-US" sz="1400" u="none">
                <a:solidFill>
                  <a:schemeClr val="lt2"/>
                </a:solidFill>
                <a:latin typeface="Tahoma"/>
                <a:ea typeface="Tahoma"/>
                <a:cs typeface="Tahoma"/>
                <a:sym typeface="Tahoma"/>
              </a:rPr>
              <a:t>‹#›</a:t>
            </a:fld>
            <a:endParaRPr/>
          </a:p>
        </p:txBody>
      </p:sp>
      <p:sp>
        <p:nvSpPr>
          <p:cNvPr id="96" name="Google Shape;96;p114"/>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97" name="Google Shape;97;p114"/>
          <p:cNvSpPr txBox="1"/>
          <p:nvPr>
            <p:ph idx="1" type="body"/>
          </p:nvPr>
        </p:nvSpPr>
        <p:spPr>
          <a:xfrm>
            <a:off x="381000" y="14478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8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lnSpc>
                <a:spcPct val="80000"/>
              </a:lnSpc>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304800" lvl="2" marL="1371600" marR="0" rtl="0" algn="l">
              <a:lnSpc>
                <a:spcPct val="8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8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98" name="Google Shape;98;p11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9" name="Google Shape;99;p11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0" name="Google Shape;100;p11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4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49.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4.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1.pn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2.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6.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4.png"/><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3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4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1.png"/><Relationship Id="rId4" Type="http://schemas.openxmlformats.org/officeDocument/2006/relationships/image" Target="../media/image46.png"/><Relationship Id="rId5" Type="http://schemas.openxmlformats.org/officeDocument/2006/relationships/image" Target="../media/image4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4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4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4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457200" y="304800"/>
            <a:ext cx="8077200" cy="27432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dk2"/>
              </a:buClr>
              <a:buSzPts val="4800"/>
              <a:buFont typeface="Overlock"/>
              <a:buNone/>
            </a:pPr>
            <a:br>
              <a:rPr b="1" i="0" lang="en-US" sz="4800" u="none">
                <a:solidFill>
                  <a:schemeClr val="dk2"/>
                </a:solidFill>
                <a:latin typeface="Overlock"/>
                <a:ea typeface="Overlock"/>
                <a:cs typeface="Overlock"/>
                <a:sym typeface="Overlock"/>
              </a:rPr>
            </a:br>
            <a:r>
              <a:rPr b="1" i="0" lang="en-US" sz="3600" u="none">
                <a:solidFill>
                  <a:schemeClr val="dk2"/>
                </a:solidFill>
                <a:latin typeface="Overlock"/>
                <a:ea typeface="Overlock"/>
                <a:cs typeface="Overlock"/>
                <a:sym typeface="Overlock"/>
              </a:rPr>
              <a:t>JAVA</a:t>
            </a:r>
            <a:br>
              <a:rPr b="1" i="0" lang="en-US" sz="2400" u="none">
                <a:solidFill>
                  <a:schemeClr val="dk2"/>
                </a:solidFill>
                <a:latin typeface="Overlock"/>
                <a:ea typeface="Overlock"/>
                <a:cs typeface="Overlock"/>
                <a:sym typeface="Overlock"/>
              </a:rPr>
            </a:br>
            <a:r>
              <a:rPr b="1" i="0" lang="en-US" sz="2400" u="none">
                <a:solidFill>
                  <a:schemeClr val="dk2"/>
                </a:solidFill>
                <a:latin typeface="Overlock"/>
                <a:ea typeface="Overlock"/>
                <a:cs typeface="Overlock"/>
                <a:sym typeface="Overlock"/>
              </a:rPr>
              <a:t>—</a:t>
            </a:r>
            <a:r>
              <a:rPr b="1" i="0" lang="en-US" sz="2400" u="none">
                <a:solidFill>
                  <a:schemeClr val="dk2"/>
                </a:solidFill>
                <a:latin typeface="Tahoma"/>
                <a:ea typeface="Tahoma"/>
                <a:cs typeface="Tahoma"/>
                <a:sym typeface="Tahoma"/>
              </a:rPr>
              <a:t>Java Basics</a:t>
            </a:r>
            <a:r>
              <a:rPr b="1" i="0" lang="en-US" sz="2400" u="none">
                <a:solidFill>
                  <a:schemeClr val="dk2"/>
                </a:solidFill>
                <a:latin typeface="Overlock"/>
                <a:ea typeface="Overlock"/>
                <a:cs typeface="Overlock"/>
                <a:sym typeface="Overlock"/>
              </a:rPr>
              <a:t>—</a:t>
            </a:r>
            <a:endParaRPr/>
          </a:p>
        </p:txBody>
      </p:sp>
      <p:sp>
        <p:nvSpPr>
          <p:cNvPr id="113" name="Google Shape;113;p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14" name="Google Shape;114;p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15" name="Google Shape;115;p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short:</a:t>
            </a:r>
            <a:r>
              <a:rPr b="0" i="0" lang="en-US" sz="2000" u="none">
                <a:solidFill>
                  <a:schemeClr val="dk1"/>
                </a:solidFill>
                <a:latin typeface="Tahoma"/>
                <a:ea typeface="Tahoma"/>
                <a:cs typeface="Tahoma"/>
                <a:sym typeface="Tahoma"/>
              </a:rPr>
              <a:t> 16-bit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-32768 to 32767.</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short c = 1000;</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 probably the least used simple type.</a:t>
            </a:r>
            <a:endParaRPr/>
          </a:p>
        </p:txBody>
      </p:sp>
      <p:sp>
        <p:nvSpPr>
          <p:cNvPr id="199" name="Google Shape;199;p1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00" name="Google Shape;200;p1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01" name="Google Shape;201;p1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02" name="Google Shape;202;p1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short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0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Jump Statements</a:t>
            </a:r>
            <a:endParaRPr/>
          </a:p>
        </p:txBody>
      </p:sp>
      <p:sp>
        <p:nvSpPr>
          <p:cNvPr id="1057" name="Google Shape;1057;p10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Using continue with a label</a:t>
            </a:r>
            <a:endParaRPr/>
          </a:p>
        </p:txBody>
      </p:sp>
      <p:sp>
        <p:nvSpPr>
          <p:cNvPr id="1058" name="Google Shape;1058;p10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59" name="Google Shape;1059;p10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60" name="Google Shape;1060;p10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061" name="Google Shape;1061;p100"/>
          <p:cNvPicPr preferRelativeResize="0"/>
          <p:nvPr/>
        </p:nvPicPr>
        <p:blipFill rotWithShape="1">
          <a:blip r:embed="rId3">
            <a:alphaModFix/>
          </a:blip>
          <a:srcRect b="0" l="0" r="0" t="0"/>
          <a:stretch/>
        </p:blipFill>
        <p:spPr>
          <a:xfrm>
            <a:off x="1371600" y="1806575"/>
            <a:ext cx="5486400" cy="42132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0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Jump Statements</a:t>
            </a:r>
            <a:endParaRPr/>
          </a:p>
        </p:txBody>
      </p:sp>
      <p:sp>
        <p:nvSpPr>
          <p:cNvPr id="1067" name="Google Shape;1067;p10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Using return</a:t>
            </a:r>
            <a:endParaRPr/>
          </a:p>
        </p:txBody>
      </p:sp>
      <p:sp>
        <p:nvSpPr>
          <p:cNvPr id="1068" name="Google Shape;1068;p10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69" name="Google Shape;1069;p10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70" name="Google Shape;1070;p10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grpSp>
        <p:nvGrpSpPr>
          <p:cNvPr id="1071" name="Google Shape;1071;p101"/>
          <p:cNvGrpSpPr/>
          <p:nvPr/>
        </p:nvGrpSpPr>
        <p:grpSpPr>
          <a:xfrm>
            <a:off x="1752600" y="1981200"/>
            <a:ext cx="5715000" cy="3505200"/>
            <a:chOff x="2676525" y="3014663"/>
            <a:chExt cx="4105275" cy="2195512"/>
          </a:xfrm>
        </p:grpSpPr>
        <p:pic>
          <p:nvPicPr>
            <p:cNvPr id="1072" name="Google Shape;1072;p101"/>
            <p:cNvPicPr preferRelativeResize="0"/>
            <p:nvPr/>
          </p:nvPicPr>
          <p:blipFill rotWithShape="1">
            <a:blip r:embed="rId3">
              <a:alphaModFix/>
            </a:blip>
            <a:srcRect b="0" l="0" r="0" t="0"/>
            <a:stretch/>
          </p:blipFill>
          <p:spPr>
            <a:xfrm>
              <a:off x="2676525" y="3014663"/>
              <a:ext cx="3790950" cy="828675"/>
            </a:xfrm>
            <a:prstGeom prst="rect">
              <a:avLst/>
            </a:prstGeom>
            <a:noFill/>
            <a:ln>
              <a:noFill/>
            </a:ln>
          </p:spPr>
        </p:pic>
        <p:pic>
          <p:nvPicPr>
            <p:cNvPr id="1073" name="Google Shape;1073;p101"/>
            <p:cNvPicPr preferRelativeResize="0"/>
            <p:nvPr/>
          </p:nvPicPr>
          <p:blipFill rotWithShape="1">
            <a:blip r:embed="rId4">
              <a:alphaModFix/>
            </a:blip>
            <a:srcRect b="0" l="0" r="0" t="0"/>
            <a:stretch/>
          </p:blipFill>
          <p:spPr>
            <a:xfrm>
              <a:off x="2676525" y="3810000"/>
              <a:ext cx="4105275" cy="140017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1"/>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int</a:t>
            </a:r>
            <a:endParaRPr/>
          </a:p>
        </p:txBody>
      </p:sp>
      <p:sp>
        <p:nvSpPr>
          <p:cNvPr id="209" name="Google Shape;209;p11"/>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most commonly used integer type is int</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It is a signed 32-bit type that has a range from –2,147,483,648 to 2,147,483,647</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In addition to other uses, variables of type int are commonly employed to control loops and to index arrays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Any time you have an integer expression involving bytes, shorts, ints, and literal numbers, the entire expression is promoted to int before the calculation is done</a:t>
            </a:r>
            <a:endParaRPr/>
          </a:p>
        </p:txBody>
      </p:sp>
      <p:sp>
        <p:nvSpPr>
          <p:cNvPr id="210" name="Google Shape;210;p1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11" name="Google Shape;211;p1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12" name="Google Shape;212;p1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int:</a:t>
            </a:r>
            <a:r>
              <a:rPr b="0" i="0" lang="en-US" sz="2000" u="none">
                <a:solidFill>
                  <a:schemeClr val="dk1"/>
                </a:solidFill>
                <a:latin typeface="Tahoma"/>
                <a:ea typeface="Tahoma"/>
                <a:cs typeface="Tahoma"/>
                <a:sym typeface="Tahoma"/>
              </a:rPr>
              <a:t> 32-bit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-2147483648 to 2147483647.</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int b = -50000;</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Most common integer type.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Typically used to control loops and to index arrays.</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Expressions involving the byte, short and int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values are promoted to int before calculation.</a:t>
            </a:r>
            <a:endParaRPr/>
          </a:p>
        </p:txBody>
      </p:sp>
      <p:sp>
        <p:nvSpPr>
          <p:cNvPr id="218" name="Google Shape;218;p1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19" name="Google Shape;219;p1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20" name="Google Shape;220;p1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21" name="Google Shape;221;p12"/>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long</a:t>
            </a:r>
            <a:endParaRPr/>
          </a:p>
        </p:txBody>
      </p:sp>
      <p:sp>
        <p:nvSpPr>
          <p:cNvPr id="228" name="Google Shape;228;p13"/>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long is a signed 64-bit type and is useful for those occasions where an int type is not large enough to hold the desired value</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The range of a long is quite large</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This makes it useful when big, whole numbers are needed</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For example, a variable that stores the number of miles that light will travel in a specified number of days</a:t>
            </a:r>
            <a:endParaRPr/>
          </a:p>
        </p:txBody>
      </p:sp>
      <p:sp>
        <p:nvSpPr>
          <p:cNvPr id="229" name="Google Shape;229;p1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30" name="Google Shape;230;p1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31" name="Google Shape;231;p1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long:</a:t>
            </a:r>
            <a:r>
              <a:rPr b="0" i="0" lang="en-US" sz="2000" u="none">
                <a:solidFill>
                  <a:schemeClr val="dk1"/>
                </a:solidFill>
                <a:latin typeface="Tahoma"/>
                <a:ea typeface="Tahoma"/>
                <a:cs typeface="Tahoma"/>
                <a:sym typeface="Tahoma"/>
              </a:rPr>
              <a:t> 64-bit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-9223372036854775808 to 9223372036854775807.</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long l = 10000000000000000;</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 </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useful when int type is not large enough to hold the desired value</a:t>
            </a:r>
            <a:endParaRPr/>
          </a:p>
        </p:txBody>
      </p:sp>
      <p:sp>
        <p:nvSpPr>
          <p:cNvPr id="237" name="Google Shape;237;p1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38" name="Google Shape;238;p1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39" name="Google Shape;239;p1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40" name="Google Shape;240;p1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long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5"/>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Floating-Point Types</a:t>
            </a:r>
            <a:endParaRPr/>
          </a:p>
        </p:txBody>
      </p:sp>
      <p:sp>
        <p:nvSpPr>
          <p:cNvPr id="247" name="Google Shape;247;p15"/>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Floating-point numbers, also known as real numbers, are used when evaluating expressions that require fractional precision</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For example, calculation such as square root</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There are two kinds of floating-point types,</a:t>
            </a:r>
            <a:r>
              <a:rPr b="0" i="0" lang="en-US" sz="1800" u="none" cap="none" strike="noStrike">
                <a:solidFill>
                  <a:srgbClr val="FF0000"/>
                </a:solidFill>
                <a:latin typeface="Tahoma"/>
                <a:ea typeface="Tahoma"/>
                <a:cs typeface="Tahoma"/>
                <a:sym typeface="Tahoma"/>
              </a:rPr>
              <a:t> float and double</a:t>
            </a:r>
            <a:r>
              <a:rPr b="0" i="0" lang="en-US" sz="1800" u="none" cap="none" strike="noStrike">
                <a:solidFill>
                  <a:schemeClr val="dk1"/>
                </a:solidFill>
                <a:latin typeface="Tahoma"/>
                <a:ea typeface="Tahoma"/>
                <a:cs typeface="Tahoma"/>
                <a:sym typeface="Tahoma"/>
              </a:rPr>
              <a:t>, which represent single- and double-precision numbers, respectively</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cap="none" strike="noStrike">
                <a:solidFill>
                  <a:schemeClr val="dk1"/>
                </a:solidFill>
                <a:latin typeface="Tahoma"/>
                <a:ea typeface="Tahoma"/>
                <a:cs typeface="Tahoma"/>
                <a:sym typeface="Tahoma"/>
              </a:rPr>
              <a:t>Their width and ranges are shown here:</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sng" cap="none" strike="noStrike">
                <a:solidFill>
                  <a:srgbClr val="FF0000"/>
                </a:solidFill>
                <a:latin typeface="Tahoma"/>
                <a:ea typeface="Tahoma"/>
                <a:cs typeface="Tahoma"/>
                <a:sym typeface="Tahoma"/>
              </a:rPr>
              <a:t>Name 	Width in Bits 	Approximate Range</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double 	64 		4.9e–324 to 1.8e+308</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float 	32 		1.4e−045 to 3.4e+038</a:t>
            </a:r>
            <a:endParaRPr/>
          </a:p>
          <a:p>
            <a:pPr indent="-274320" lvl="0" marL="342900" marR="0" rtl="0" algn="l">
              <a:lnSpc>
                <a:spcPct val="80000"/>
              </a:lnSpc>
              <a:spcBef>
                <a:spcPts val="360"/>
              </a:spcBef>
              <a:spcAft>
                <a:spcPts val="0"/>
              </a:spcAft>
              <a:buClr>
                <a:schemeClr val="folHlink"/>
              </a:buClr>
              <a:buSzPts val="108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248" name="Google Shape;248;p1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49" name="Google Shape;249;p1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50" name="Google Shape;250;p1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1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float</a:t>
            </a:r>
            <a:endParaRPr/>
          </a:p>
        </p:txBody>
      </p:sp>
      <p:sp>
        <p:nvSpPr>
          <p:cNvPr id="257" name="Google Shape;257;p16"/>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type float specifies a single-precision value that uses 32 bits of storage</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Single precision is faster on some processors and takes half as much space as double precision, but will become imprecise when the values are either very large or very small</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Variables of type float are useful when you need a fractional component, but don’t require a large degree of precision</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For example, float can be useful when representing dollars and cents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Here are some example float variable declarations: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rgbClr val="FF0000"/>
                </a:solidFill>
                <a:latin typeface="Tahoma"/>
                <a:ea typeface="Tahoma"/>
                <a:cs typeface="Tahoma"/>
                <a:sym typeface="Tahoma"/>
              </a:rPr>
              <a:t>float hightemp, lowtemp;</a:t>
            </a:r>
            <a:endParaRPr/>
          </a:p>
        </p:txBody>
      </p:sp>
      <p:sp>
        <p:nvSpPr>
          <p:cNvPr id="258" name="Google Shape;258;p1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59" name="Google Shape;259;p1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60" name="Google Shape;260;p1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float: </a:t>
            </a:r>
            <a:r>
              <a:rPr b="0" i="0" lang="en-US" sz="2000" u="none">
                <a:solidFill>
                  <a:schemeClr val="dk1"/>
                </a:solidFill>
                <a:latin typeface="Tahoma"/>
                <a:ea typeface="Tahoma"/>
                <a:cs typeface="Tahoma"/>
                <a:sym typeface="Tahoma"/>
              </a:rPr>
              <a:t>32-bit floating-point number.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1.4e-045 to 3.4e+038.</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float f = 1.5;</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fractional part is needed</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large degree of precision is not required</a:t>
            </a:r>
            <a:endParaRPr/>
          </a:p>
        </p:txBody>
      </p:sp>
      <p:sp>
        <p:nvSpPr>
          <p:cNvPr id="266" name="Google Shape;266;p1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67" name="Google Shape;267;p1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68" name="Google Shape;268;p1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69" name="Google Shape;269;p1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float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1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double</a:t>
            </a:r>
            <a:endParaRPr/>
          </a:p>
        </p:txBody>
      </p:sp>
      <p:sp>
        <p:nvSpPr>
          <p:cNvPr id="276" name="Google Shape;276;p18"/>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Double precision, as denoted by the double keyword, uses 64 bits to store a value</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Double precision is actually faster than single precision on some modern processors that have been optimized for high-speed mathematical calculations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All transcendental math functions, such as sin( ), cos( ), and sqrt( ), return double values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When you need to maintain accuracy over many iterative calculations, or are manipulating large-valued numbers, double is the best choice</a:t>
            </a:r>
            <a:endParaRPr/>
          </a:p>
        </p:txBody>
      </p:sp>
      <p:sp>
        <p:nvSpPr>
          <p:cNvPr id="277" name="Google Shape;277;p1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78" name="Google Shape;278;p1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79" name="Google Shape;279;p1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double:</a:t>
            </a:r>
            <a:r>
              <a:rPr b="0" i="0" lang="en-US" sz="2000" u="none">
                <a:solidFill>
                  <a:schemeClr val="dk1"/>
                </a:solidFill>
                <a:latin typeface="Tahoma"/>
                <a:ea typeface="Tahoma"/>
                <a:cs typeface="Tahoma"/>
                <a:sym typeface="Tahoma"/>
              </a:rPr>
              <a:t> 64-bit floating-point number.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4.9e-324 to 1.8e+308.</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double pi = 3.1416;</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accuracy over many iterative calculations</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manipulation of large-valued numbers</a:t>
            </a:r>
            <a:endParaRPr/>
          </a:p>
        </p:txBody>
      </p:sp>
      <p:sp>
        <p:nvSpPr>
          <p:cNvPr id="285" name="Google Shape;285;p1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86" name="Google Shape;286;p1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87" name="Google Shape;287;p1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88" name="Google Shape;288;p1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double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0" y="304800"/>
            <a:ext cx="91440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Java Basics</a:t>
            </a:r>
            <a:endParaRPr/>
          </a:p>
        </p:txBody>
      </p:sp>
      <p:sp>
        <p:nvSpPr>
          <p:cNvPr id="121" name="Google Shape;121;p2"/>
          <p:cNvSpPr txBox="1"/>
          <p:nvPr>
            <p:ph idx="1" type="body"/>
          </p:nvPr>
        </p:nvSpPr>
        <p:spPr>
          <a:xfrm>
            <a:off x="381000" y="1371600"/>
            <a:ext cx="8223250" cy="5181600"/>
          </a:xfrm>
          <a:prstGeom prst="rect">
            <a:avLst/>
          </a:prstGeom>
          <a:noFill/>
          <a:ln>
            <a:noFill/>
          </a:ln>
        </p:spPr>
        <p:txBody>
          <a:bodyPr anchorCtr="0" anchor="t" bIns="46025" lIns="92075" spcFirstLastPara="1" rIns="92075" wrap="square" tIns="46025">
            <a:noAutofit/>
          </a:bodyPr>
          <a:lstStyle/>
          <a:p>
            <a:pPr indent="-381000" lvl="0" marL="381000" marR="0" rtl="0" algn="l">
              <a:lnSpc>
                <a:spcPct val="120000"/>
              </a:lnSpc>
              <a:spcBef>
                <a:spcPts val="0"/>
              </a:spcBef>
              <a:spcAft>
                <a:spcPts val="0"/>
              </a:spcAft>
              <a:buClr>
                <a:schemeClr val="folHlink"/>
              </a:buClr>
              <a:buSzPts val="1800"/>
              <a:buFont typeface="Noto Sans Symbols"/>
              <a:buAutoNum type="arabicPeriod"/>
            </a:pPr>
            <a:r>
              <a:rPr b="0" i="0" lang="en-US" sz="2000" u="none" cap="none" strike="noStrike">
                <a:solidFill>
                  <a:srgbClr val="FF0000"/>
                </a:solidFill>
                <a:latin typeface="Tahoma"/>
                <a:ea typeface="Tahoma"/>
                <a:cs typeface="Tahoma"/>
                <a:sym typeface="Tahoma"/>
              </a:rPr>
              <a:t>Data types, variables and arrays</a:t>
            </a:r>
            <a:endParaRPr/>
          </a:p>
          <a:p>
            <a:pPr indent="-381000" lvl="0" marL="381000" marR="0" rtl="0" algn="l">
              <a:lnSpc>
                <a:spcPct val="120000"/>
              </a:lnSpc>
              <a:spcBef>
                <a:spcPts val="400"/>
              </a:spcBef>
              <a:spcAft>
                <a:spcPts val="0"/>
              </a:spcAft>
              <a:buClr>
                <a:schemeClr val="folHlink"/>
              </a:buClr>
              <a:buSzPts val="1800"/>
              <a:buFont typeface="Noto Sans Symbols"/>
              <a:buAutoNum type="arabicPeriod"/>
            </a:pPr>
            <a:r>
              <a:rPr b="0" i="0" lang="en-US" sz="2000" u="none" cap="none" strike="noStrike">
                <a:solidFill>
                  <a:schemeClr val="dk1"/>
                </a:solidFill>
                <a:latin typeface="Tahoma"/>
                <a:ea typeface="Tahoma"/>
                <a:cs typeface="Tahoma"/>
                <a:sym typeface="Tahoma"/>
              </a:rPr>
              <a:t>Operators</a:t>
            </a:r>
            <a:endParaRPr/>
          </a:p>
          <a:p>
            <a:pPr indent="-381000" lvl="0" marL="381000" marR="0" rtl="0" algn="l">
              <a:lnSpc>
                <a:spcPct val="120000"/>
              </a:lnSpc>
              <a:spcBef>
                <a:spcPts val="400"/>
              </a:spcBef>
              <a:spcAft>
                <a:spcPts val="0"/>
              </a:spcAft>
              <a:buClr>
                <a:schemeClr val="folHlink"/>
              </a:buClr>
              <a:buSzPts val="1800"/>
              <a:buFont typeface="Noto Sans Symbols"/>
              <a:buAutoNum type="arabicPeriod"/>
            </a:pPr>
            <a:r>
              <a:rPr b="0" i="0" lang="en-US" sz="2000" u="none" cap="none" strike="noStrike">
                <a:solidFill>
                  <a:schemeClr val="dk1"/>
                </a:solidFill>
                <a:latin typeface="Tahoma"/>
                <a:ea typeface="Tahoma"/>
                <a:cs typeface="Tahoma"/>
                <a:sym typeface="Tahoma"/>
              </a:rPr>
              <a:t>Control statements</a:t>
            </a:r>
            <a:endParaRPr/>
          </a:p>
        </p:txBody>
      </p:sp>
      <p:sp>
        <p:nvSpPr>
          <p:cNvPr id="122" name="Google Shape;122;p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23" name="Google Shape;123;p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24" name="Google Shape;124;p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125" name="Google Shape;125;p2"/>
          <p:cNvSpPr/>
          <p:nvPr/>
        </p:nvSpPr>
        <p:spPr>
          <a:xfrm>
            <a:off x="4648200" y="1524000"/>
            <a:ext cx="6096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2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Characters</a:t>
            </a:r>
            <a:endParaRPr/>
          </a:p>
        </p:txBody>
      </p:sp>
      <p:sp>
        <p:nvSpPr>
          <p:cNvPr id="295" name="Google Shape;295;p20"/>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Java uses </a:t>
            </a:r>
            <a:r>
              <a:rPr b="0" i="0" lang="en-US" sz="1800" u="none">
                <a:solidFill>
                  <a:srgbClr val="170981"/>
                </a:solidFill>
                <a:latin typeface="Tahoma"/>
                <a:ea typeface="Tahoma"/>
                <a:cs typeface="Tahoma"/>
                <a:sym typeface="Tahoma"/>
              </a:rPr>
              <a:t>Unicode</a:t>
            </a:r>
            <a:r>
              <a:rPr b="0" i="0" lang="en-US" sz="1800" u="none">
                <a:solidFill>
                  <a:schemeClr val="dk1"/>
                </a:solidFill>
                <a:latin typeface="Tahoma"/>
                <a:ea typeface="Tahoma"/>
                <a:cs typeface="Tahoma"/>
                <a:sym typeface="Tahoma"/>
              </a:rPr>
              <a:t> to represent characters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Unicode defines a fully international character set that can represent all of the characters found in all human languages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 is a unification of dozens of character sets, such as Latin, Greek, Arabic, Cyrillic, Hebrew, Katakana, Hangul, and many more</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For this purpose, it requires 16 bits</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Thus, in Java char is a 16-bit type</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range of a char is 0 to 65,536</a:t>
            </a:r>
            <a:endParaRPr/>
          </a:p>
          <a:p>
            <a:pPr indent="-342900" lvl="0" marL="342900" marR="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There are no negative chars</a:t>
            </a:r>
            <a:endParaRPr/>
          </a:p>
        </p:txBody>
      </p:sp>
      <p:sp>
        <p:nvSpPr>
          <p:cNvPr id="296" name="Google Shape;296;p2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97" name="Google Shape;297;p2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298" name="Google Shape;298;p2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char:</a:t>
            </a:r>
            <a:r>
              <a:rPr b="0" i="0" lang="en-US" sz="2000" u="none">
                <a:solidFill>
                  <a:schemeClr val="dk1"/>
                </a:solidFill>
                <a:latin typeface="Tahoma"/>
                <a:ea typeface="Tahoma"/>
                <a:cs typeface="Tahoma"/>
                <a:sym typeface="Tahoma"/>
              </a:rPr>
              <a:t> 16-bit data type used to store characters.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0 to 65536.</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char c = ‘a‘;</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Represents both ASCII and Unicode character sets; </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Unicode defines a character set with characters found in (almost) all human languages.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Not the same as in C/C++ where char is 8-bit and represents ASCII only.</a:t>
            </a:r>
            <a:endParaRPr/>
          </a:p>
        </p:txBody>
      </p:sp>
      <p:sp>
        <p:nvSpPr>
          <p:cNvPr id="304" name="Google Shape;304;p2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05" name="Google Shape;305;p2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06" name="Google Shape;306;p2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07" name="Google Shape;307;p21"/>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char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22"/>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booleans</a:t>
            </a:r>
            <a:endParaRPr/>
          </a:p>
        </p:txBody>
      </p:sp>
      <p:sp>
        <p:nvSpPr>
          <p:cNvPr id="314" name="Google Shape;314;p22"/>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has a simple type, called boolean, for logical values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 can have only one of two possible values, true or false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This is the type returned by all relational operators, such as a &lt; b</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boolean is also the type required by the conditional expressions that govern the control statements such as if and for</a:t>
            </a:r>
            <a:endParaRPr/>
          </a:p>
        </p:txBody>
      </p:sp>
      <p:sp>
        <p:nvSpPr>
          <p:cNvPr id="315" name="Google Shape;315;p2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16" name="Google Shape;316;p2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17" name="Google Shape;317;p2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boolean: </a:t>
            </a:r>
            <a:r>
              <a:rPr b="0" i="0" lang="en-US" sz="2000" u="none">
                <a:solidFill>
                  <a:schemeClr val="dk1"/>
                </a:solidFill>
                <a:latin typeface="Tahoma"/>
                <a:ea typeface="Tahoma"/>
                <a:cs typeface="Tahoma"/>
                <a:sym typeface="Tahoma"/>
              </a:rPr>
              <a:t>Two-valued type of logical values.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values true and false.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boolean b = (1&lt;2);</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returned by relational operators, such as 1&lt;2</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required by branching expressions such as if or for</a:t>
            </a:r>
            <a:endParaRPr/>
          </a:p>
        </p:txBody>
      </p:sp>
      <p:sp>
        <p:nvSpPr>
          <p:cNvPr id="323" name="Google Shape;323;p2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24" name="Google Shape;324;p2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25" name="Google Shape;325;p2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26" name="Google Shape;326;p2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32" name="Google Shape;332;p2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33" name="Google Shape;333;p2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34" name="Google Shape;334;p2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booleans</a:t>
            </a:r>
            <a:endParaRPr/>
          </a:p>
        </p:txBody>
      </p:sp>
      <p:pic>
        <p:nvPicPr>
          <p:cNvPr id="335" name="Google Shape;335;p24"/>
          <p:cNvPicPr preferRelativeResize="0"/>
          <p:nvPr/>
        </p:nvPicPr>
        <p:blipFill rotWithShape="1">
          <a:blip r:embed="rId3">
            <a:alphaModFix/>
          </a:blip>
          <a:srcRect b="0" l="0" r="0" t="0"/>
          <a:stretch/>
        </p:blipFill>
        <p:spPr>
          <a:xfrm>
            <a:off x="228600" y="1295400"/>
            <a:ext cx="6705600" cy="5108575"/>
          </a:xfrm>
          <a:prstGeom prst="rect">
            <a:avLst/>
          </a:prstGeom>
          <a:noFill/>
          <a:ln>
            <a:noFill/>
          </a:ln>
        </p:spPr>
      </p:pic>
      <p:pic>
        <p:nvPicPr>
          <p:cNvPr id="336" name="Google Shape;336;p24"/>
          <p:cNvPicPr preferRelativeResize="0"/>
          <p:nvPr/>
        </p:nvPicPr>
        <p:blipFill rotWithShape="1">
          <a:blip r:embed="rId4">
            <a:alphaModFix/>
          </a:blip>
          <a:srcRect b="0" l="0" r="0" t="0"/>
          <a:stretch/>
        </p:blipFill>
        <p:spPr>
          <a:xfrm>
            <a:off x="7085012" y="3810000"/>
            <a:ext cx="2058987" cy="9604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
        <p:nvSpPr>
          <p:cNvPr id="342" name="Google Shape;342;p2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Integer Literals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Uses three forms – Decimal, octal, or hexadecimal</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2 		The decimal value is two.</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077 		The leading zero indicates an octal value.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0xBAAC 	The leading 0x indicates a hexadecimal value.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Has a default int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Defines long by using the letter L or l</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Largest </a:t>
            </a:r>
            <a:r>
              <a:rPr b="0" i="0" lang="en-US" sz="1600" u="none">
                <a:solidFill>
                  <a:srgbClr val="170981"/>
                </a:solidFill>
                <a:latin typeface="Tahoma"/>
                <a:ea typeface="Tahoma"/>
                <a:cs typeface="Tahoma"/>
                <a:sym typeface="Tahoma"/>
              </a:rPr>
              <a:t>long</a:t>
            </a:r>
            <a:r>
              <a:rPr b="0" i="0" lang="en-US" sz="1600" u="none">
                <a:solidFill>
                  <a:schemeClr val="dk1"/>
                </a:solidFill>
                <a:latin typeface="Tahoma"/>
                <a:ea typeface="Tahoma"/>
                <a:cs typeface="Tahoma"/>
                <a:sym typeface="Tahoma"/>
              </a:rPr>
              <a:t> 0x7ffffffffffffffL or 9223372036854775807L</a:t>
            </a:r>
            <a:endParaRPr/>
          </a:p>
        </p:txBody>
      </p:sp>
      <p:sp>
        <p:nvSpPr>
          <p:cNvPr id="343" name="Google Shape;343;p2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44" name="Google Shape;344;p2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45" name="Google Shape;345;p2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
        <p:nvSpPr>
          <p:cNvPr id="351" name="Google Shape;351;p2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Floating-Point Literals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Standard notation </a:t>
            </a:r>
            <a:r>
              <a:rPr b="0" i="0" lang="en-US" sz="1600" u="none">
                <a:solidFill>
                  <a:schemeClr val="dk1"/>
                </a:solidFill>
                <a:latin typeface="Tahoma"/>
                <a:ea typeface="Tahoma"/>
                <a:cs typeface="Tahoma"/>
                <a:sym typeface="Tahoma"/>
              </a:rPr>
              <a:t>consists of a whole number component followed by a decimal point followed by a fractional component</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For example, 2.0, 3.14159, and 0.6667</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Scientific notation </a:t>
            </a:r>
            <a:r>
              <a:rPr b="0" i="0" lang="en-US" sz="1600" u="none">
                <a:solidFill>
                  <a:schemeClr val="dk1"/>
                </a:solidFill>
                <a:latin typeface="Tahoma"/>
                <a:ea typeface="Tahoma"/>
                <a:cs typeface="Tahoma"/>
                <a:sym typeface="Tahoma"/>
              </a:rPr>
              <a:t>uses a standard-notation, floating-point number plus a suffix that specifies a power of 10 by which the number is to be multiplied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exponent is indicated by an E or e followed by a decimal number, which can be positive or negative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Examples include 6.022E23, 314159E–05, and 2e+100</a:t>
            </a:r>
            <a:endParaRPr/>
          </a:p>
        </p:txBody>
      </p:sp>
      <p:sp>
        <p:nvSpPr>
          <p:cNvPr id="352" name="Google Shape;352;p2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53" name="Google Shape;353;p2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54" name="Google Shape;354;p2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Floating-Point Literals</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Numbers of type float have a suffix F (for example, </a:t>
            </a:r>
            <a:r>
              <a:rPr b="0" i="0" lang="en-US" sz="1600" u="none" cap="none" strike="noStrike">
                <a:solidFill>
                  <a:srgbClr val="170981"/>
                </a:solidFill>
                <a:latin typeface="Tahoma"/>
                <a:ea typeface="Tahoma"/>
                <a:cs typeface="Tahoma"/>
                <a:sym typeface="Tahoma"/>
              </a:rPr>
              <a:t>3.402F</a:t>
            </a:r>
            <a:r>
              <a:rPr b="0" i="0" lang="en-US" sz="1600" u="none" cap="none" strike="noStrike">
                <a:solidFill>
                  <a:schemeClr val="dk1"/>
                </a:solidFill>
                <a:latin typeface="Tahoma"/>
                <a:ea typeface="Tahoma"/>
                <a:cs typeface="Tahoma"/>
                <a:sym typeface="Tahoma"/>
              </a:rPr>
              <a:t>)</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Floating-point numbers without an F suffix (such as </a:t>
            </a:r>
            <a:r>
              <a:rPr b="0" i="0" lang="en-US" sz="1600" u="none" cap="none" strike="noStrike">
                <a:solidFill>
                  <a:srgbClr val="170981"/>
                </a:solidFill>
                <a:latin typeface="Tahoma"/>
                <a:ea typeface="Tahoma"/>
                <a:cs typeface="Tahoma"/>
                <a:sym typeface="Tahoma"/>
              </a:rPr>
              <a:t>3.402</a:t>
            </a:r>
            <a:r>
              <a:rPr b="0" i="0" lang="en-US" sz="1600" u="none" cap="none" strike="noStrike">
                <a:solidFill>
                  <a:schemeClr val="dk1"/>
                </a:solidFill>
                <a:latin typeface="Tahoma"/>
                <a:ea typeface="Tahoma"/>
                <a:cs typeface="Tahoma"/>
                <a:sym typeface="Tahoma"/>
              </a:rPr>
              <a:t>) are always considered to be of type double</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You can optionally supply the D suffix (for example, </a:t>
            </a:r>
            <a:r>
              <a:rPr b="0" i="0" lang="en-US" sz="1600" u="none" cap="none" strike="noStrike">
                <a:solidFill>
                  <a:srgbClr val="170981"/>
                </a:solidFill>
                <a:latin typeface="Tahoma"/>
                <a:ea typeface="Tahoma"/>
                <a:cs typeface="Tahoma"/>
                <a:sym typeface="Tahoma"/>
              </a:rPr>
              <a:t>3.402D</a:t>
            </a:r>
            <a:r>
              <a:rPr b="0" i="0" lang="en-US" sz="1600" u="none" cap="none" strike="noStrike">
                <a:solidFill>
                  <a:schemeClr val="dk1"/>
                </a:solidFill>
                <a:latin typeface="Tahoma"/>
                <a:ea typeface="Tahoma"/>
                <a:cs typeface="Tahoma"/>
                <a:sym typeface="Tahoma"/>
              </a:rPr>
              <a:t>)</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The only reasons to use float are in the rare situations in which the slightly faster processing of single-precision numbers is important or when you need to store a large number of them</a:t>
            </a:r>
            <a:endParaRPr/>
          </a:p>
          <a:p>
            <a:pPr indent="-281940" lvl="0" marL="342900" marR="0" rtl="0" algn="l">
              <a:lnSpc>
                <a:spcPct val="80000"/>
              </a:lnSpc>
              <a:spcBef>
                <a:spcPts val="320"/>
              </a:spcBef>
              <a:spcAft>
                <a:spcPts val="0"/>
              </a:spcAft>
              <a:buClr>
                <a:schemeClr val="folHlink"/>
              </a:buClr>
              <a:buSzPts val="960"/>
              <a:buFont typeface="Noto Sans Symbols"/>
              <a:buNone/>
            </a:pPr>
            <a:r>
              <a:t/>
            </a:r>
            <a:endParaRPr b="0" i="0" sz="1600" u="none" cap="none" strike="noStrike">
              <a:solidFill>
                <a:schemeClr val="dk1"/>
              </a:solidFill>
              <a:latin typeface="Tahoma"/>
              <a:ea typeface="Tahoma"/>
              <a:cs typeface="Tahoma"/>
              <a:sym typeface="Tahoma"/>
            </a:endParaRPr>
          </a:p>
        </p:txBody>
      </p:sp>
      <p:sp>
        <p:nvSpPr>
          <p:cNvPr id="361" name="Google Shape;361;p2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62" name="Google Shape;362;p2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63" name="Google Shape;363;p2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64" name="Google Shape;364;p2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
        <p:nvSpPr>
          <p:cNvPr id="370" name="Google Shape;370;p2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Boolean Literals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Boolean literals are simple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There are only two logical values that a boolean value can have, true and false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values of true and false do not convert into any numerical representation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true literal in Java does not equal 1, nor does the false literal equal 0</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 Java, they can only be assigned to variables declared as boolean, or used in expressions with Boolean operators</a:t>
            </a:r>
            <a:endParaRPr/>
          </a:p>
        </p:txBody>
      </p:sp>
      <p:sp>
        <p:nvSpPr>
          <p:cNvPr id="371" name="Google Shape;371;p2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72" name="Google Shape;372;p2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73" name="Google Shape;373;p2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
        <p:nvSpPr>
          <p:cNvPr id="379" name="Google Shape;379;p2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Character Literals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Characters in Java are indices into the Unicode character set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 literal character is represented inside a pair of single quotes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All of the visible ASCII characters can be directly entered inside the quotes, such as ‘a’, ‘z’, and ‘@’</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For characters that are impossible to enter directly, there are several escape sequences, which allow you to enter the character you need</a:t>
            </a:r>
            <a:endParaRPr/>
          </a:p>
        </p:txBody>
      </p:sp>
      <p:sp>
        <p:nvSpPr>
          <p:cNvPr id="380" name="Google Shape;380;p2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81" name="Google Shape;381;p2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82" name="Google Shape;382;p2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Java Is a Strongly Typed Language</a:t>
            </a:r>
            <a:endParaRPr/>
          </a:p>
        </p:txBody>
      </p:sp>
      <p:sp>
        <p:nvSpPr>
          <p:cNvPr id="132" name="Google Shape;132;p3"/>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rgbClr val="170981"/>
                </a:solidFill>
                <a:latin typeface="Tahoma"/>
                <a:ea typeface="Tahoma"/>
                <a:cs typeface="Tahoma"/>
                <a:sym typeface="Tahoma"/>
              </a:rPr>
              <a:t>Every variable has a type, every expression has a type, and every type is strictly defined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rgbClr val="170981"/>
                </a:solidFill>
                <a:latin typeface="Tahoma"/>
                <a:ea typeface="Tahoma"/>
                <a:cs typeface="Tahoma"/>
                <a:sym typeface="Tahoma"/>
              </a:rPr>
              <a:t>all assignments, whether explicit or via parameter passing in method calls, are checked for type compatibility</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There are no automatic coercions or conversions of conflicting types </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Java compiler checks all expressions and parameters to ensure that the types are compatible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Any type mismatches are errors that must be corrected before the compiler will finish compiling the class</a:t>
            </a:r>
            <a:endParaRPr/>
          </a:p>
        </p:txBody>
      </p:sp>
      <p:sp>
        <p:nvSpPr>
          <p:cNvPr id="133" name="Google Shape;133;p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4" name="Google Shape;134;p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35" name="Google Shape;135;p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
        <p:nvSpPr>
          <p:cNvPr id="388" name="Google Shape;388;p3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Character Literals</a:t>
            </a:r>
            <a:endParaRPr/>
          </a:p>
        </p:txBody>
      </p:sp>
      <p:sp>
        <p:nvSpPr>
          <p:cNvPr id="389" name="Google Shape;389;p3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90" name="Google Shape;390;p3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391" name="Google Shape;391;p3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92" name="Google Shape;392;p30"/>
          <p:cNvPicPr preferRelativeResize="0"/>
          <p:nvPr/>
        </p:nvPicPr>
        <p:blipFill rotWithShape="1">
          <a:blip r:embed="rId3">
            <a:alphaModFix/>
          </a:blip>
          <a:srcRect b="0" l="0" r="0" t="0"/>
          <a:stretch/>
        </p:blipFill>
        <p:spPr>
          <a:xfrm>
            <a:off x="1143000" y="1835150"/>
            <a:ext cx="6648450" cy="4184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Literals</a:t>
            </a:r>
            <a:endParaRPr/>
          </a:p>
        </p:txBody>
      </p:sp>
      <p:sp>
        <p:nvSpPr>
          <p:cNvPr id="398" name="Google Shape;398;p3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String Literals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String literals in Java are specified like they are in most other languages—by enclosing a sequence of characters between a pair of double quotes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Examples of string literals are</a:t>
            </a:r>
            <a:endParaRPr/>
          </a:p>
          <a:p>
            <a:pPr indent="-228600" lvl="2" marL="1143000" rtl="0" algn="l">
              <a:lnSpc>
                <a:spcPct val="130000"/>
              </a:lnSpc>
              <a:spcBef>
                <a:spcPts val="320"/>
              </a:spcBef>
              <a:spcAft>
                <a:spcPts val="0"/>
              </a:spcAft>
              <a:buSzPts val="800"/>
              <a:buNone/>
            </a:pPr>
            <a:r>
              <a:rPr b="0" i="0" lang="en-US" sz="1600" u="none">
                <a:solidFill>
                  <a:schemeClr val="dk1"/>
                </a:solidFill>
                <a:latin typeface="Tahoma"/>
                <a:ea typeface="Tahoma"/>
                <a:cs typeface="Tahoma"/>
                <a:sym typeface="Tahoma"/>
              </a:rPr>
              <a:t>“Hello World”</a:t>
            </a:r>
            <a:endParaRPr/>
          </a:p>
          <a:p>
            <a:pPr indent="-228600" lvl="2" marL="1143000" rtl="0" algn="l">
              <a:lnSpc>
                <a:spcPct val="130000"/>
              </a:lnSpc>
              <a:spcBef>
                <a:spcPts val="320"/>
              </a:spcBef>
              <a:spcAft>
                <a:spcPts val="0"/>
              </a:spcAft>
              <a:buSzPts val="800"/>
              <a:buNone/>
            </a:pPr>
            <a:r>
              <a:rPr b="0" i="0" lang="en-US" sz="1600" u="none">
                <a:solidFill>
                  <a:schemeClr val="dk1"/>
                </a:solidFill>
                <a:latin typeface="Tahoma"/>
                <a:ea typeface="Tahoma"/>
                <a:cs typeface="Tahoma"/>
                <a:sym typeface="Tahoma"/>
              </a:rPr>
              <a:t>“two\nlines”</a:t>
            </a:r>
            <a:endParaRPr/>
          </a:p>
          <a:p>
            <a:pPr indent="-228600" lvl="2" marL="1143000" rtl="0" algn="l">
              <a:lnSpc>
                <a:spcPct val="130000"/>
              </a:lnSpc>
              <a:spcBef>
                <a:spcPts val="320"/>
              </a:spcBef>
              <a:spcAft>
                <a:spcPts val="0"/>
              </a:spcAft>
              <a:buSzPts val="800"/>
              <a:buNone/>
            </a:pPr>
            <a:r>
              <a:rPr b="0" i="0" lang="en-US" sz="1600" u="none">
                <a:solidFill>
                  <a:schemeClr val="dk1"/>
                </a:solidFill>
                <a:latin typeface="Tahoma"/>
                <a:ea typeface="Tahoma"/>
                <a:cs typeface="Tahoma"/>
                <a:sym typeface="Tahoma"/>
              </a:rPr>
              <a:t>“\”This is in quotes\””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Java strings is that they must begin and end on the same line</a:t>
            </a:r>
            <a:endParaRPr/>
          </a:p>
        </p:txBody>
      </p:sp>
      <p:sp>
        <p:nvSpPr>
          <p:cNvPr id="399" name="Google Shape;399;p3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00" name="Google Shape;400;p3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01" name="Google Shape;401;p3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Variables</a:t>
            </a:r>
            <a:endParaRPr/>
          </a:p>
        </p:txBody>
      </p:sp>
      <p:sp>
        <p:nvSpPr>
          <p:cNvPr id="407" name="Google Shape;407;p3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declaration – how to assign a type to a variable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initialization – how to give an initial value to a variable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scope – how the variable is visible to other parts of the program</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lifetime – how the variable is created, used and destroyed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type conversion – how Java handles automatic type conversion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type casting – how the type of a variable can be narrowed down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type promotion – how the type of a variable can be expanded</a:t>
            </a:r>
            <a:endParaRPr/>
          </a:p>
        </p:txBody>
      </p:sp>
      <p:sp>
        <p:nvSpPr>
          <p:cNvPr id="408" name="Google Shape;408;p3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09" name="Google Shape;409;p3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10" name="Google Shape;410;p3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Variables</a:t>
            </a:r>
            <a:endParaRPr/>
          </a:p>
        </p:txBody>
      </p:sp>
      <p:sp>
        <p:nvSpPr>
          <p:cNvPr id="416" name="Google Shape;416;p3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uses variables to store data.</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To allocate memory space for a variable JVM requires: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to specify the data type of the variable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to associate an identifier with the variable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optionally, the variable may be assigned an initial value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All done as part of variable declaration.</a:t>
            </a:r>
            <a:endParaRPr/>
          </a:p>
        </p:txBody>
      </p:sp>
      <p:sp>
        <p:nvSpPr>
          <p:cNvPr id="417" name="Google Shape;417;p3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18" name="Google Shape;418;p3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19" name="Google Shape;419;p3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Basic Variable Declaration</a:t>
            </a:r>
            <a:endParaRPr/>
          </a:p>
        </p:txBody>
      </p:sp>
      <p:sp>
        <p:nvSpPr>
          <p:cNvPr id="425" name="Google Shape;425;p3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datatype identifier [=value];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datatype must be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 A simple datatype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 User defined datatype (class type)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Identifier is a recognizable name confirmed to identifier rules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Value is an optional initial value.</a:t>
            </a:r>
            <a:endParaRPr/>
          </a:p>
        </p:txBody>
      </p:sp>
      <p:sp>
        <p:nvSpPr>
          <p:cNvPr id="426" name="Google Shape;426;p3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27" name="Google Shape;427;p3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28" name="Google Shape;428;p3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Variable Declaration</a:t>
            </a:r>
            <a:endParaRPr/>
          </a:p>
        </p:txBody>
      </p:sp>
      <p:sp>
        <p:nvSpPr>
          <p:cNvPr id="434" name="Google Shape;434;p3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can declare several variables at the same time: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type identifier [=value][, identifier [=value] …];</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Examples: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int a, b, c;</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int d = 3, e, f = 5;</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byte g = 22;</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double pi = 3.14159;</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char ch = 'x';</a:t>
            </a:r>
            <a:endParaRPr/>
          </a:p>
        </p:txBody>
      </p:sp>
      <p:sp>
        <p:nvSpPr>
          <p:cNvPr id="435" name="Google Shape;435;p3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36" name="Google Shape;436;p3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37" name="Google Shape;437;p3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Variable Scope</a:t>
            </a:r>
            <a:endParaRPr/>
          </a:p>
        </p:txBody>
      </p:sp>
      <p:sp>
        <p:nvSpPr>
          <p:cNvPr id="443" name="Google Shape;443;p3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Scope determines the visibility of program elements with respect to other program elements.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 Java, scope is defined separately for classes and methods: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variables defined by a class have a global scope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variables defined by a method have a local scope</a:t>
            </a:r>
            <a:endParaRPr/>
          </a:p>
          <a:p>
            <a:pPr indent="-228600" lvl="2" marL="1143000" rtl="0" algn="l">
              <a:lnSpc>
                <a:spcPct val="130000"/>
              </a:lnSpc>
              <a:spcBef>
                <a:spcPts val="360"/>
              </a:spcBef>
              <a:spcAft>
                <a:spcPts val="0"/>
              </a:spcAft>
              <a:buSzPts val="900"/>
              <a:buNone/>
            </a:pPr>
            <a:r>
              <a:rPr b="0" i="0" lang="en-US" sz="1800" u="none">
                <a:solidFill>
                  <a:srgbClr val="170981"/>
                </a:solidFill>
                <a:latin typeface="Tahoma"/>
                <a:ea typeface="Tahoma"/>
                <a:cs typeface="Tahoma"/>
                <a:sym typeface="Tahoma"/>
              </a:rPr>
              <a:t>A scope is defined by a block:</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A variable declared inside the scope is not visible outside:</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int n;</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a:t>
            </a:r>
            <a:endParaRPr/>
          </a:p>
          <a:p>
            <a:pPr indent="-228600" lvl="2" marL="1143000" rtl="0" algn="l">
              <a:lnSpc>
                <a:spcPct val="80000"/>
              </a:lnSpc>
              <a:spcBef>
                <a:spcPts val="360"/>
              </a:spcBef>
              <a:spcAft>
                <a:spcPts val="0"/>
              </a:spcAft>
              <a:buSzPts val="900"/>
              <a:buNone/>
            </a:pPr>
            <a:r>
              <a:rPr b="0" i="0" lang="en-US" sz="1800" u="none">
                <a:solidFill>
                  <a:srgbClr val="170981"/>
                </a:solidFill>
                <a:latin typeface="Tahoma"/>
                <a:ea typeface="Tahoma"/>
                <a:cs typeface="Tahoma"/>
                <a:sym typeface="Tahoma"/>
              </a:rPr>
              <a:t>n = 1;// this is illegal</a:t>
            </a:r>
            <a:endParaRPr/>
          </a:p>
        </p:txBody>
      </p:sp>
      <p:sp>
        <p:nvSpPr>
          <p:cNvPr id="444" name="Google Shape;444;p3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45" name="Google Shape;445;p3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46" name="Google Shape;446;p3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Variable Lifetime</a:t>
            </a:r>
            <a:endParaRPr/>
          </a:p>
        </p:txBody>
      </p:sp>
      <p:sp>
        <p:nvSpPr>
          <p:cNvPr id="452" name="Google Shape;452;p3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Variables are created when their scope is entered by control flow and destroyed when their scope is left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variable declared in a method will not hold its value between different invocations of this method.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variable declared in a block looses its value when the block is left.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Initialized in a block, a variable will be reinitialized with every re-entry. </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Variables lifetime is confined to its scope!</a:t>
            </a:r>
            <a:endParaRPr/>
          </a:p>
        </p:txBody>
      </p:sp>
      <p:sp>
        <p:nvSpPr>
          <p:cNvPr id="453" name="Google Shape;453;p3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54" name="Google Shape;454;p3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55" name="Google Shape;455;p3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Type Conversion</a:t>
            </a:r>
            <a:endParaRPr/>
          </a:p>
        </p:txBody>
      </p:sp>
      <p:sp>
        <p:nvSpPr>
          <p:cNvPr id="461" name="Google Shape;461;p3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Size Direction of Data Type</a:t>
            </a:r>
            <a:endParaRPr/>
          </a:p>
          <a:p>
            <a:pPr indent="-342900" lvl="0" marL="342900" rtl="0" algn="l">
              <a:lnSpc>
                <a:spcPct val="130000"/>
              </a:lnSpc>
              <a:spcBef>
                <a:spcPts val="400"/>
              </a:spcBef>
              <a:spcAft>
                <a:spcPts val="0"/>
              </a:spcAft>
              <a:buSzPts val="1200"/>
              <a:buNone/>
            </a:pPr>
            <a:r>
              <a:rPr b="0" i="0" lang="en-US" sz="2000" u="none">
                <a:solidFill>
                  <a:schemeClr val="dk1"/>
                </a:solidFill>
                <a:latin typeface="Tahoma"/>
                <a:ea typeface="Tahoma"/>
                <a:cs typeface="Tahoma"/>
                <a:sym typeface="Tahoma"/>
              </a:rPr>
              <a:t>	– Widening Type Conversion (Casting down)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Smaller Data Type -&gt; Larger Data Type</a:t>
            </a:r>
            <a:endParaRPr/>
          </a:p>
          <a:p>
            <a:pPr indent="-342900" lvl="0" marL="342900" rtl="0" algn="l">
              <a:lnSpc>
                <a:spcPct val="130000"/>
              </a:lnSpc>
              <a:spcBef>
                <a:spcPts val="400"/>
              </a:spcBef>
              <a:spcAft>
                <a:spcPts val="0"/>
              </a:spcAft>
              <a:buSzPts val="1200"/>
              <a:buNone/>
            </a:pPr>
            <a:r>
              <a:rPr b="0" i="0" lang="en-US" sz="2000" u="none">
                <a:solidFill>
                  <a:schemeClr val="dk1"/>
                </a:solidFill>
                <a:latin typeface="Tahoma"/>
                <a:ea typeface="Tahoma"/>
                <a:cs typeface="Tahoma"/>
                <a:sym typeface="Tahoma"/>
              </a:rPr>
              <a:t>	– Narrowing Type Conversion (Casting up)</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Larger Data Type -&gt; Smaller Data Type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Conversion done in two ways</a:t>
            </a:r>
            <a:endParaRPr/>
          </a:p>
          <a:p>
            <a:pPr indent="-342900" lvl="0" marL="342900" rtl="0" algn="l">
              <a:lnSpc>
                <a:spcPct val="130000"/>
              </a:lnSpc>
              <a:spcBef>
                <a:spcPts val="400"/>
              </a:spcBef>
              <a:spcAft>
                <a:spcPts val="0"/>
              </a:spcAft>
              <a:buSzPts val="1200"/>
              <a:buNone/>
            </a:pPr>
            <a:r>
              <a:rPr b="0" i="0" lang="en-US" sz="2000" u="none">
                <a:solidFill>
                  <a:schemeClr val="dk1"/>
                </a:solidFill>
                <a:latin typeface="Tahoma"/>
                <a:ea typeface="Tahoma"/>
                <a:cs typeface="Tahoma"/>
                <a:sym typeface="Tahoma"/>
              </a:rPr>
              <a:t>	– Implicit type conversion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Carried out by compiler automatically</a:t>
            </a:r>
            <a:endParaRPr/>
          </a:p>
          <a:p>
            <a:pPr indent="-342900" lvl="0" marL="342900" rtl="0" algn="l">
              <a:lnSpc>
                <a:spcPct val="130000"/>
              </a:lnSpc>
              <a:spcBef>
                <a:spcPts val="400"/>
              </a:spcBef>
              <a:spcAft>
                <a:spcPts val="0"/>
              </a:spcAft>
              <a:buSzPts val="1200"/>
              <a:buNone/>
            </a:pPr>
            <a:r>
              <a:rPr b="0" i="0" lang="en-US" sz="2000" u="none">
                <a:solidFill>
                  <a:schemeClr val="dk1"/>
                </a:solidFill>
                <a:latin typeface="Tahoma"/>
                <a:ea typeface="Tahoma"/>
                <a:cs typeface="Tahoma"/>
                <a:sym typeface="Tahoma"/>
              </a:rPr>
              <a:t>	– Explicit type conversion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Carried out by programmer using casting</a:t>
            </a:r>
            <a:endParaRPr/>
          </a:p>
        </p:txBody>
      </p:sp>
      <p:sp>
        <p:nvSpPr>
          <p:cNvPr id="462" name="Google Shape;462;p3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63" name="Google Shape;463;p3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64" name="Google Shape;464;p3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Type Conversion</a:t>
            </a:r>
            <a:endParaRPr/>
          </a:p>
        </p:txBody>
      </p:sp>
      <p:sp>
        <p:nvSpPr>
          <p:cNvPr id="470" name="Google Shape;470;p3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Widening Type Convertion</a:t>
            </a:r>
            <a:endParaRPr/>
          </a:p>
          <a:p>
            <a:pPr indent="-342900" lvl="0" marL="342900" rtl="0" algn="l">
              <a:lnSpc>
                <a:spcPct val="130000"/>
              </a:lnSpc>
              <a:spcBef>
                <a:spcPts val="400"/>
              </a:spcBef>
              <a:spcAft>
                <a:spcPts val="0"/>
              </a:spcAft>
              <a:buSzPts val="1200"/>
              <a:buNone/>
            </a:pPr>
            <a:r>
              <a:rPr b="0" i="0" lang="en-US" sz="2000" u="none">
                <a:solidFill>
                  <a:schemeClr val="dk1"/>
                </a:solidFill>
                <a:latin typeface="Tahoma"/>
                <a:ea typeface="Tahoma"/>
                <a:cs typeface="Tahoma"/>
                <a:sym typeface="Tahoma"/>
              </a:rPr>
              <a:t>	– Implicit conversion by compiler automatically</a:t>
            </a:r>
            <a:endParaRPr/>
          </a:p>
        </p:txBody>
      </p:sp>
      <p:sp>
        <p:nvSpPr>
          <p:cNvPr id="471" name="Google Shape;471;p3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72" name="Google Shape;472;p3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73" name="Google Shape;473;p3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474" name="Google Shape;474;p39"/>
          <p:cNvPicPr preferRelativeResize="0"/>
          <p:nvPr/>
        </p:nvPicPr>
        <p:blipFill rotWithShape="1">
          <a:blip r:embed="rId3">
            <a:alphaModFix/>
          </a:blip>
          <a:srcRect b="0" l="0" r="0" t="0"/>
          <a:stretch/>
        </p:blipFill>
        <p:spPr>
          <a:xfrm>
            <a:off x="1295400" y="2438400"/>
            <a:ext cx="6648450" cy="276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Simple Types</a:t>
            </a:r>
            <a:endParaRPr/>
          </a:p>
        </p:txBody>
      </p:sp>
      <p:sp>
        <p:nvSpPr>
          <p:cNvPr id="142" name="Google Shape;142;p4"/>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Java defines eight simple (or elemental) types of data: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byte, short, int, long, char, float, double, and boolean </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These can be put in four groups: </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Integers:</a:t>
            </a:r>
            <a:r>
              <a:rPr b="0" i="0" lang="en-US" sz="1800" u="none" cap="none" strike="noStrike">
                <a:solidFill>
                  <a:schemeClr val="dk1"/>
                </a:solidFill>
                <a:latin typeface="Tahoma"/>
                <a:ea typeface="Tahoma"/>
                <a:cs typeface="Tahoma"/>
                <a:sym typeface="Tahoma"/>
              </a:rPr>
              <a:t> This group includes byte, short, int, and long, which are for wholevalued signed numbers</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Floating-point numbers: </a:t>
            </a:r>
            <a:r>
              <a:rPr b="0" i="0" lang="en-US" sz="1800" u="none" cap="none" strike="noStrike">
                <a:solidFill>
                  <a:schemeClr val="dk1"/>
                </a:solidFill>
                <a:latin typeface="Tahoma"/>
                <a:ea typeface="Tahoma"/>
                <a:cs typeface="Tahoma"/>
                <a:sym typeface="Tahoma"/>
              </a:rPr>
              <a:t>This group includes float and double, which represent numbers with fractional precision</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Characters: </a:t>
            </a:r>
            <a:r>
              <a:rPr b="0" i="0" lang="en-US" sz="1800" u="none" cap="none" strike="noStrike">
                <a:solidFill>
                  <a:schemeClr val="dk1"/>
                </a:solidFill>
                <a:latin typeface="Tahoma"/>
                <a:ea typeface="Tahoma"/>
                <a:cs typeface="Tahoma"/>
                <a:sym typeface="Tahoma"/>
              </a:rPr>
              <a:t>This group includes char, which represents symbols in a character set, like letters and numbers</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Boolean: </a:t>
            </a:r>
            <a:r>
              <a:rPr b="0" i="0" lang="en-US" sz="1800" u="none" cap="none" strike="noStrike">
                <a:solidFill>
                  <a:schemeClr val="dk1"/>
                </a:solidFill>
                <a:latin typeface="Tahoma"/>
                <a:ea typeface="Tahoma"/>
                <a:cs typeface="Tahoma"/>
                <a:sym typeface="Tahoma"/>
              </a:rPr>
              <a:t>This group includes boolean, which is a special type for representing true/false values</a:t>
            </a:r>
            <a:endParaRPr/>
          </a:p>
        </p:txBody>
      </p:sp>
      <p:sp>
        <p:nvSpPr>
          <p:cNvPr id="143" name="Google Shape;143;p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44" name="Google Shape;144;p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45" name="Google Shape;145;p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Type Conversion</a:t>
            </a:r>
            <a:endParaRPr/>
          </a:p>
        </p:txBody>
      </p:sp>
      <p:sp>
        <p:nvSpPr>
          <p:cNvPr id="480" name="Google Shape;480;p4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Narrowing Type Conversion</a:t>
            </a:r>
            <a:endParaRPr/>
          </a:p>
          <a:p>
            <a:pPr indent="-342900" lvl="0" marL="342900" rtl="0" algn="l">
              <a:lnSpc>
                <a:spcPct val="130000"/>
              </a:lnSpc>
              <a:spcBef>
                <a:spcPts val="400"/>
              </a:spcBef>
              <a:spcAft>
                <a:spcPts val="0"/>
              </a:spcAft>
              <a:buSzPts val="1200"/>
              <a:buNone/>
            </a:pPr>
            <a:r>
              <a:rPr b="0" i="0" lang="en-US" sz="2000" u="none">
                <a:solidFill>
                  <a:schemeClr val="dk1"/>
                </a:solidFill>
                <a:latin typeface="Tahoma"/>
                <a:ea typeface="Tahoma"/>
                <a:cs typeface="Tahoma"/>
                <a:sym typeface="Tahoma"/>
              </a:rPr>
              <a:t>	– Programmer should describe the conversion explicitly</a:t>
            </a:r>
            <a:endParaRPr/>
          </a:p>
        </p:txBody>
      </p:sp>
      <p:sp>
        <p:nvSpPr>
          <p:cNvPr id="481" name="Google Shape;481;p4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82" name="Google Shape;482;p4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83" name="Google Shape;483;p4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484" name="Google Shape;484;p40"/>
          <p:cNvPicPr preferRelativeResize="0"/>
          <p:nvPr/>
        </p:nvPicPr>
        <p:blipFill rotWithShape="1">
          <a:blip r:embed="rId3">
            <a:alphaModFix/>
          </a:blip>
          <a:srcRect b="0" l="0" r="0" t="0"/>
          <a:stretch/>
        </p:blipFill>
        <p:spPr>
          <a:xfrm>
            <a:off x="1219200" y="2514600"/>
            <a:ext cx="6715125" cy="2752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Type Conversion</a:t>
            </a:r>
            <a:endParaRPr/>
          </a:p>
        </p:txBody>
      </p:sp>
      <p:sp>
        <p:nvSpPr>
          <p:cNvPr id="490" name="Google Shape;490;p4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byte and short are always promoted to int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one operand is long, the whole expression is promoted to long</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one operand is float, the entire expression is promoted to float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any operand is double, the result is double</a:t>
            </a:r>
            <a:endParaRPr/>
          </a:p>
        </p:txBody>
      </p:sp>
      <p:sp>
        <p:nvSpPr>
          <p:cNvPr id="491" name="Google Shape;491;p4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92" name="Google Shape;492;p4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493" name="Google Shape;493;p4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Type Casting</a:t>
            </a:r>
            <a:endParaRPr/>
          </a:p>
        </p:txBody>
      </p:sp>
      <p:sp>
        <p:nvSpPr>
          <p:cNvPr id="499" name="Google Shape;499;p4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General form: (targetType) value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Examples: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integer value will be reduced modulo bytes range: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int i;</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byte b = (byte) i;</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floating-point value will be truncated to integer value: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float f;</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int i = (int) f;</a:t>
            </a:r>
            <a:endParaRPr/>
          </a:p>
        </p:txBody>
      </p:sp>
      <p:sp>
        <p:nvSpPr>
          <p:cNvPr id="500" name="Google Shape;500;p4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01" name="Google Shape;501;p4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02" name="Google Shape;502;p4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Expressions</a:t>
            </a:r>
            <a:endParaRPr/>
          </a:p>
        </p:txBody>
      </p:sp>
      <p:sp>
        <p:nvSpPr>
          <p:cNvPr id="508" name="Google Shape;508;p4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data type of the value returned by an expression depends on the elements used in the expression.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expression number = 0 returns an int because the assignment operator returns a value of the same data type as its left-hand operand; in this case, number is an int.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As you can see from the other expressions, an expression can return other types of values as well, such as boolean or String.</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Java programming language allows you to construct compound expressions from various smaller expressions as long as the data type required by one part of the expression matches the data type of the other.</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Here's an example of a compound expression: 1 * 2 * 3 </a:t>
            </a:r>
            <a:endParaRPr/>
          </a:p>
        </p:txBody>
      </p:sp>
      <p:sp>
        <p:nvSpPr>
          <p:cNvPr id="509" name="Google Shape;509;p4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10" name="Google Shape;510;p4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11" name="Google Shape;511;p4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Arrays</a:t>
            </a:r>
            <a:endParaRPr/>
          </a:p>
        </p:txBody>
      </p:sp>
      <p:sp>
        <p:nvSpPr>
          <p:cNvPr id="517" name="Google Shape;517;p4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An array is a group of liked-typed variables referred to by a common name, with individual variables accessed by their index.</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Arrays are: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Declared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Created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Initialized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Used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Also, arrays can have one or several dimensions.</a:t>
            </a:r>
            <a:endParaRPr/>
          </a:p>
        </p:txBody>
      </p:sp>
      <p:sp>
        <p:nvSpPr>
          <p:cNvPr id="518" name="Google Shape;518;p4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19" name="Google Shape;519;p4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20" name="Google Shape;520;p4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Array Declaration</a:t>
            </a:r>
            <a:endParaRPr/>
          </a:p>
        </p:txBody>
      </p:sp>
      <p:sp>
        <p:nvSpPr>
          <p:cNvPr id="526" name="Google Shape;526;p4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Array declaration involves: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declaring an array identifier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declaring the number of dimensions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declaring the data type of the array elements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Two styles of array declaration:</a:t>
            </a:r>
            <a:endParaRPr/>
          </a:p>
          <a:p>
            <a:pPr indent="-285750" lvl="1" marL="742950" rtl="0" algn="l">
              <a:lnSpc>
                <a:spcPct val="130000"/>
              </a:lnSpc>
              <a:spcBef>
                <a:spcPts val="320"/>
              </a:spcBef>
              <a:spcAft>
                <a:spcPts val="0"/>
              </a:spcAft>
              <a:buSzPts val="880"/>
              <a:buNone/>
            </a:pPr>
            <a:r>
              <a:rPr b="0" i="0" lang="en-US" sz="1600" u="none">
                <a:solidFill>
                  <a:schemeClr val="dk1"/>
                </a:solidFill>
                <a:latin typeface="Tahoma"/>
                <a:ea typeface="Tahoma"/>
                <a:cs typeface="Tahoma"/>
                <a:sym typeface="Tahoma"/>
              </a:rPr>
              <a:t>type array-variable[];</a:t>
            </a:r>
            <a:endParaRPr/>
          </a:p>
          <a:p>
            <a:pPr indent="-285750" lvl="1" marL="742950" rtl="0" algn="l">
              <a:lnSpc>
                <a:spcPct val="130000"/>
              </a:lnSpc>
              <a:spcBef>
                <a:spcPts val="320"/>
              </a:spcBef>
              <a:spcAft>
                <a:spcPts val="0"/>
              </a:spcAft>
              <a:buSzPts val="880"/>
              <a:buNone/>
            </a:pPr>
            <a:r>
              <a:rPr b="0" i="0" lang="en-US" sz="1600" u="none">
                <a:solidFill>
                  <a:schemeClr val="dk1"/>
                </a:solidFill>
                <a:latin typeface="Tahoma"/>
                <a:ea typeface="Tahoma"/>
                <a:cs typeface="Tahoma"/>
                <a:sym typeface="Tahoma"/>
              </a:rPr>
              <a:t>or</a:t>
            </a:r>
            <a:endParaRPr/>
          </a:p>
          <a:p>
            <a:pPr indent="-285750" lvl="1" marL="742950" rtl="0" algn="l">
              <a:lnSpc>
                <a:spcPct val="130000"/>
              </a:lnSpc>
              <a:spcBef>
                <a:spcPts val="320"/>
              </a:spcBef>
              <a:spcAft>
                <a:spcPts val="0"/>
              </a:spcAft>
              <a:buSzPts val="880"/>
              <a:buNone/>
            </a:pPr>
            <a:r>
              <a:rPr b="0" i="0" lang="en-US" sz="1600" u="none">
                <a:solidFill>
                  <a:schemeClr val="dk1"/>
                </a:solidFill>
                <a:latin typeface="Tahoma"/>
                <a:ea typeface="Tahoma"/>
                <a:cs typeface="Tahoma"/>
                <a:sym typeface="Tahoma"/>
              </a:rPr>
              <a:t>type [] array-variable;</a:t>
            </a:r>
            <a:endParaRPr/>
          </a:p>
        </p:txBody>
      </p:sp>
      <p:sp>
        <p:nvSpPr>
          <p:cNvPr id="527" name="Google Shape;527;p4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28" name="Google Shape;528;p4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29" name="Google Shape;529;p4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Array Creation</a:t>
            </a:r>
            <a:endParaRPr/>
          </a:p>
        </p:txBody>
      </p:sp>
      <p:sp>
        <p:nvSpPr>
          <p:cNvPr id="535" name="Google Shape;535;p4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After declaration, no array actually exists.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 order to create an array, we use the new operator:</a:t>
            </a:r>
            <a:endParaRPr/>
          </a:p>
          <a:p>
            <a:pPr indent="-228600" lvl="2" marL="1143000" rtl="0" algn="l">
              <a:lnSpc>
                <a:spcPct val="130000"/>
              </a:lnSpc>
              <a:spcBef>
                <a:spcPts val="360"/>
              </a:spcBef>
              <a:spcAft>
                <a:spcPts val="0"/>
              </a:spcAft>
              <a:buSzPts val="900"/>
              <a:buNone/>
            </a:pPr>
            <a:r>
              <a:rPr b="0" i="0" lang="en-US" sz="1800" u="none">
                <a:solidFill>
                  <a:schemeClr val="dk1"/>
                </a:solidFill>
                <a:latin typeface="Tahoma"/>
                <a:ea typeface="Tahoma"/>
                <a:cs typeface="Tahoma"/>
                <a:sym typeface="Tahoma"/>
              </a:rPr>
              <a:t>type array-variable[];</a:t>
            </a:r>
            <a:endParaRPr/>
          </a:p>
          <a:p>
            <a:pPr indent="-228600" lvl="2" marL="1143000" rtl="0" algn="l">
              <a:lnSpc>
                <a:spcPct val="130000"/>
              </a:lnSpc>
              <a:spcBef>
                <a:spcPts val="360"/>
              </a:spcBef>
              <a:spcAft>
                <a:spcPts val="0"/>
              </a:spcAft>
              <a:buSzPts val="900"/>
              <a:buNone/>
            </a:pPr>
            <a:r>
              <a:rPr b="0" i="0" lang="en-US" sz="1800" u="none">
                <a:solidFill>
                  <a:schemeClr val="dk1"/>
                </a:solidFill>
                <a:latin typeface="Tahoma"/>
                <a:ea typeface="Tahoma"/>
                <a:cs typeface="Tahoma"/>
                <a:sym typeface="Tahoma"/>
              </a:rPr>
              <a:t>array-variable = new type[size];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This creates a new array to hold size elements of type type, which reference will be kept in the variable array-variable.</a:t>
            </a:r>
            <a:endParaRPr/>
          </a:p>
        </p:txBody>
      </p:sp>
      <p:sp>
        <p:nvSpPr>
          <p:cNvPr id="536" name="Google Shape;536;p4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37" name="Google Shape;537;p4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38" name="Google Shape;538;p4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Array Indexing</a:t>
            </a:r>
            <a:endParaRPr/>
          </a:p>
        </p:txBody>
      </p:sp>
      <p:sp>
        <p:nvSpPr>
          <p:cNvPr id="544" name="Google Shape;544;p4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Later we can refer to the elements of this array through their indexes: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array-variable[index]</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array index always starts with zero!</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Java run-time system makes sure that all array indexes are in the correct range, otherwise raises a run-time error.</a:t>
            </a:r>
            <a:endParaRPr/>
          </a:p>
        </p:txBody>
      </p:sp>
      <p:sp>
        <p:nvSpPr>
          <p:cNvPr id="545" name="Google Shape;545;p4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46" name="Google Shape;546;p4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47" name="Google Shape;547;p4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Array Initialization</a:t>
            </a:r>
            <a:endParaRPr/>
          </a:p>
        </p:txBody>
      </p:sp>
      <p:sp>
        <p:nvSpPr>
          <p:cNvPr id="553" name="Google Shape;553;p4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Arrays can be initialized when they are declared: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int monthDays[] = {31,28,31,30,31,30,31,31,30,31,30,31};</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Note: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there is no need to use the new operator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array is created large enough to hold all specified elements</a:t>
            </a:r>
            <a:endParaRPr/>
          </a:p>
        </p:txBody>
      </p:sp>
      <p:sp>
        <p:nvSpPr>
          <p:cNvPr id="554" name="Google Shape;554;p4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55" name="Google Shape;555;p4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56" name="Google Shape;556;p4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Multidimensional Arrays</a:t>
            </a:r>
            <a:endParaRPr/>
          </a:p>
        </p:txBody>
      </p:sp>
      <p:sp>
        <p:nvSpPr>
          <p:cNvPr id="562" name="Google Shape;562;p4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Multidimensional arrays are arrays of arrays: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declaration: int array[][];</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creation: int array = new int[2][3];</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initialization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int array[][] = { {1, 2, 3}, {4, 5, 6} };</a:t>
            </a:r>
            <a:endParaRPr/>
          </a:p>
        </p:txBody>
      </p:sp>
      <p:sp>
        <p:nvSpPr>
          <p:cNvPr id="563" name="Google Shape;563;p4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64" name="Google Shape;564;p4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65" name="Google Shape;565;p4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566" name="Google Shape;566;p49"/>
          <p:cNvPicPr preferRelativeResize="0"/>
          <p:nvPr/>
        </p:nvPicPr>
        <p:blipFill rotWithShape="1">
          <a:blip r:embed="rId3">
            <a:alphaModFix/>
          </a:blip>
          <a:srcRect b="0" l="0" r="0" t="0"/>
          <a:stretch/>
        </p:blipFill>
        <p:spPr>
          <a:xfrm>
            <a:off x="1905000" y="4038600"/>
            <a:ext cx="3992562"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Data Types</a:t>
            </a:r>
            <a:endParaRPr/>
          </a:p>
        </p:txBody>
      </p:sp>
      <p:sp>
        <p:nvSpPr>
          <p:cNvPr id="151" name="Google Shape;151;p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Java’s eight simple types: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byte – 8-bit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short – 16-bit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int – 32-bit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long – 64-bit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float – 32-bit floating-point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double – 64-bit floating-point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char – symbols in a character set (16 bit)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boolean – logical values true and false</a:t>
            </a:r>
            <a:endParaRPr/>
          </a:p>
        </p:txBody>
      </p:sp>
      <p:sp>
        <p:nvSpPr>
          <p:cNvPr id="152" name="Google Shape;152;p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53" name="Google Shape;153;p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54" name="Google Shape;154;p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Multidimensional Arrays</a:t>
            </a:r>
            <a:endParaRPr/>
          </a:p>
        </p:txBody>
      </p:sp>
      <p:sp>
        <p:nvSpPr>
          <p:cNvPr id="572" name="Google Shape;572;p5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Multidimensional arrays are arrays of arrays:</a:t>
            </a:r>
            <a:endParaRPr/>
          </a:p>
        </p:txBody>
      </p:sp>
      <p:sp>
        <p:nvSpPr>
          <p:cNvPr id="573" name="Google Shape;573;p5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74" name="Google Shape;574;p5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75" name="Google Shape;575;p5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576" name="Google Shape;576;p50"/>
          <p:cNvPicPr preferRelativeResize="0"/>
          <p:nvPr/>
        </p:nvPicPr>
        <p:blipFill rotWithShape="1">
          <a:blip r:embed="rId3">
            <a:alphaModFix/>
          </a:blip>
          <a:srcRect b="0" l="0" r="0" t="0"/>
          <a:stretch/>
        </p:blipFill>
        <p:spPr>
          <a:xfrm>
            <a:off x="1600200" y="1905000"/>
            <a:ext cx="6096000" cy="434816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1"/>
          <p:cNvSpPr txBox="1"/>
          <p:nvPr>
            <p:ph type="title"/>
          </p:nvPr>
        </p:nvSpPr>
        <p:spPr>
          <a:xfrm>
            <a:off x="0" y="304800"/>
            <a:ext cx="91440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Java Basics</a:t>
            </a:r>
            <a:endParaRPr/>
          </a:p>
        </p:txBody>
      </p:sp>
      <p:sp>
        <p:nvSpPr>
          <p:cNvPr id="582" name="Google Shape;582;p51"/>
          <p:cNvSpPr txBox="1"/>
          <p:nvPr>
            <p:ph idx="1" type="body"/>
          </p:nvPr>
        </p:nvSpPr>
        <p:spPr>
          <a:xfrm>
            <a:off x="381000" y="1371600"/>
            <a:ext cx="8223250" cy="5181600"/>
          </a:xfrm>
          <a:prstGeom prst="rect">
            <a:avLst/>
          </a:prstGeom>
          <a:noFill/>
          <a:ln>
            <a:noFill/>
          </a:ln>
        </p:spPr>
        <p:txBody>
          <a:bodyPr anchorCtr="0" anchor="t" bIns="46025" lIns="92075" spcFirstLastPara="1" rIns="92075" wrap="square" tIns="46025">
            <a:noAutofit/>
          </a:bodyPr>
          <a:lstStyle/>
          <a:p>
            <a:pPr indent="-381000" lvl="0" marL="381000" marR="0" rtl="0" algn="l">
              <a:lnSpc>
                <a:spcPct val="120000"/>
              </a:lnSpc>
              <a:spcBef>
                <a:spcPts val="0"/>
              </a:spcBef>
              <a:spcAft>
                <a:spcPts val="0"/>
              </a:spcAft>
              <a:buClr>
                <a:schemeClr val="folHlink"/>
              </a:buClr>
              <a:buSzPts val="1800"/>
              <a:buFont typeface="Noto Sans Symbols"/>
              <a:buAutoNum type="arabicPeriod"/>
            </a:pPr>
            <a:r>
              <a:rPr b="0" i="0" lang="en-US" sz="2000" u="none">
                <a:solidFill>
                  <a:srgbClr val="170981"/>
                </a:solidFill>
                <a:latin typeface="Tahoma"/>
                <a:ea typeface="Tahoma"/>
                <a:cs typeface="Tahoma"/>
                <a:sym typeface="Tahoma"/>
              </a:rPr>
              <a:t>Data types, variables and arrays</a:t>
            </a:r>
            <a:endParaRPr/>
          </a:p>
          <a:p>
            <a:pPr indent="-381000" lvl="0" marL="381000" marR="0" rtl="0" algn="l">
              <a:lnSpc>
                <a:spcPct val="120000"/>
              </a:lnSpc>
              <a:spcBef>
                <a:spcPts val="400"/>
              </a:spcBef>
              <a:spcAft>
                <a:spcPts val="0"/>
              </a:spcAft>
              <a:buClr>
                <a:schemeClr val="folHlink"/>
              </a:buClr>
              <a:buSzPts val="1800"/>
              <a:buFont typeface="Noto Sans Symbols"/>
              <a:buAutoNum type="arabicPeriod"/>
            </a:pPr>
            <a:r>
              <a:rPr b="0" i="0" lang="en-US" sz="2000" u="none">
                <a:solidFill>
                  <a:srgbClr val="FF0000"/>
                </a:solidFill>
                <a:latin typeface="Tahoma"/>
                <a:ea typeface="Tahoma"/>
                <a:cs typeface="Tahoma"/>
                <a:sym typeface="Tahoma"/>
              </a:rPr>
              <a:t>Operators</a:t>
            </a:r>
            <a:endParaRPr/>
          </a:p>
          <a:p>
            <a:pPr indent="-381000" lvl="0" marL="381000" marR="0" rtl="0" algn="l">
              <a:lnSpc>
                <a:spcPct val="120000"/>
              </a:lnSpc>
              <a:spcBef>
                <a:spcPts val="400"/>
              </a:spcBef>
              <a:spcAft>
                <a:spcPts val="0"/>
              </a:spcAft>
              <a:buClr>
                <a:schemeClr val="folHlink"/>
              </a:buClr>
              <a:buSzPts val="1800"/>
              <a:buFont typeface="Noto Sans Symbols"/>
              <a:buAutoNum type="arabicPeriod"/>
            </a:pPr>
            <a:r>
              <a:rPr b="0" i="0" lang="en-US" sz="2000" u="none">
                <a:solidFill>
                  <a:schemeClr val="dk1"/>
                </a:solidFill>
                <a:latin typeface="Tahoma"/>
                <a:ea typeface="Tahoma"/>
                <a:cs typeface="Tahoma"/>
                <a:sym typeface="Tahoma"/>
              </a:rPr>
              <a:t>Control statements</a:t>
            </a:r>
            <a:endParaRPr/>
          </a:p>
        </p:txBody>
      </p:sp>
      <p:sp>
        <p:nvSpPr>
          <p:cNvPr id="583" name="Google Shape;583;p5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84" name="Google Shape;584;p5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85" name="Google Shape;585;p5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86" name="Google Shape;586;p51"/>
          <p:cNvSpPr/>
          <p:nvPr/>
        </p:nvSpPr>
        <p:spPr>
          <a:xfrm>
            <a:off x="2133600" y="1981200"/>
            <a:ext cx="6096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Operators Types</a:t>
            </a:r>
            <a:endParaRPr/>
          </a:p>
        </p:txBody>
      </p:sp>
      <p:sp>
        <p:nvSpPr>
          <p:cNvPr id="592" name="Google Shape;592;p5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operators are used to build value expressions.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provides a rich set of operators: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Arithmetic</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Bitwise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Relational</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Logical</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Assignment</a:t>
            </a:r>
            <a:endParaRPr/>
          </a:p>
          <a:p>
            <a:pPr indent="-281940" lvl="0" marL="342900" rtl="0" algn="l">
              <a:lnSpc>
                <a:spcPct val="80000"/>
              </a:lnSpc>
              <a:spcBef>
                <a:spcPts val="320"/>
              </a:spcBef>
              <a:spcAft>
                <a:spcPts val="0"/>
              </a:spcAft>
              <a:buSzPts val="960"/>
              <a:buNone/>
            </a:pPr>
            <a:r>
              <a:t/>
            </a:r>
            <a:endParaRPr b="0" i="0" sz="1600" u="none">
              <a:solidFill>
                <a:schemeClr val="dk1"/>
              </a:solidFill>
              <a:latin typeface="Tahoma"/>
              <a:ea typeface="Tahoma"/>
              <a:cs typeface="Tahoma"/>
              <a:sym typeface="Tahoma"/>
            </a:endParaRPr>
          </a:p>
        </p:txBody>
      </p:sp>
      <p:sp>
        <p:nvSpPr>
          <p:cNvPr id="593" name="Google Shape;593;p5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94" name="Google Shape;594;p5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595" name="Google Shape;595;p5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Java Arithmetic operators are used in mathematical expressions in the same way that they are used in algebra.</a:t>
            </a:r>
            <a:endParaRPr/>
          </a:p>
          <a:p>
            <a:pPr indent="-342900" lvl="0" marL="342900" rtl="0" algn="l">
              <a:lnSpc>
                <a:spcPct val="13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The following table lists the arithmetic operators:</a:t>
            </a:r>
            <a:endParaRPr/>
          </a:p>
        </p:txBody>
      </p:sp>
      <p:sp>
        <p:nvSpPr>
          <p:cNvPr id="601" name="Google Shape;601;p5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02" name="Google Shape;602;p5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03" name="Google Shape;603;p5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04" name="Google Shape;604;p5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Arithmetic Operators</a:t>
            </a:r>
            <a:endParaRPr/>
          </a:p>
        </p:txBody>
      </p:sp>
      <p:pic>
        <p:nvPicPr>
          <p:cNvPr id="605" name="Google Shape;605;p53"/>
          <p:cNvPicPr preferRelativeResize="0"/>
          <p:nvPr/>
        </p:nvPicPr>
        <p:blipFill rotWithShape="1">
          <a:blip r:embed="rId3">
            <a:alphaModFix/>
          </a:blip>
          <a:srcRect b="0" l="0" r="0" t="0"/>
          <a:stretch/>
        </p:blipFill>
        <p:spPr>
          <a:xfrm>
            <a:off x="2057400" y="2286000"/>
            <a:ext cx="4976812" cy="4305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defines several bitwise operators which can be applied to the integer types, long, int, short, char, and byte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These operators act upon the individual bits of their operands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They are summarized in the following table:</a:t>
            </a:r>
            <a:endParaRPr/>
          </a:p>
        </p:txBody>
      </p:sp>
      <p:sp>
        <p:nvSpPr>
          <p:cNvPr id="611" name="Google Shape;611;p5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12" name="Google Shape;612;p5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13" name="Google Shape;613;p5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14" name="Google Shape;614;p5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Operators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20" name="Google Shape;620;p5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21" name="Google Shape;621;p5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22" name="Google Shape;622;p5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Operators</a:t>
            </a:r>
            <a:endParaRPr/>
          </a:p>
        </p:txBody>
      </p:sp>
      <p:pic>
        <p:nvPicPr>
          <p:cNvPr id="623" name="Google Shape;623;p55"/>
          <p:cNvPicPr preferRelativeResize="0"/>
          <p:nvPr/>
        </p:nvPicPr>
        <p:blipFill rotWithShape="1">
          <a:blip r:embed="rId3">
            <a:alphaModFix/>
          </a:blip>
          <a:srcRect b="0" l="0" r="0" t="0"/>
          <a:stretch/>
        </p:blipFill>
        <p:spPr>
          <a:xfrm>
            <a:off x="2438400" y="1295400"/>
            <a:ext cx="4267200" cy="3308350"/>
          </a:xfrm>
          <a:prstGeom prst="rect">
            <a:avLst/>
          </a:prstGeom>
          <a:noFill/>
          <a:ln>
            <a:noFill/>
          </a:ln>
        </p:spPr>
      </p:pic>
      <p:pic>
        <p:nvPicPr>
          <p:cNvPr id="624" name="Google Shape;624;p55"/>
          <p:cNvPicPr preferRelativeResize="0"/>
          <p:nvPr/>
        </p:nvPicPr>
        <p:blipFill rotWithShape="1">
          <a:blip r:embed="rId4">
            <a:alphaModFix/>
          </a:blip>
          <a:srcRect b="0" l="0" r="0" t="0"/>
          <a:stretch/>
        </p:blipFill>
        <p:spPr>
          <a:xfrm>
            <a:off x="2438400" y="4610100"/>
            <a:ext cx="4972050" cy="129381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rgbClr val="170981"/>
                </a:solidFill>
                <a:latin typeface="Tahoma"/>
                <a:ea typeface="Tahoma"/>
                <a:cs typeface="Tahoma"/>
                <a:sym typeface="Tahoma"/>
              </a:rPr>
              <a:t>how Java stores integer values and how it represents negative numbers?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All of the integer types are represented by binary numbers of varying bit widths.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For example, the byte value for 42 in binary is 00101010</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Java uses an encoding known as </a:t>
            </a:r>
            <a:r>
              <a:rPr b="0" i="0" lang="en-US" sz="1800" u="none">
                <a:solidFill>
                  <a:srgbClr val="170981"/>
                </a:solidFill>
                <a:latin typeface="Tahoma"/>
                <a:ea typeface="Tahoma"/>
                <a:cs typeface="Tahoma"/>
                <a:sym typeface="Tahoma"/>
              </a:rPr>
              <a:t>two’s complement</a:t>
            </a:r>
            <a:r>
              <a:rPr b="0" i="0" lang="en-US" sz="1800" u="none">
                <a:solidFill>
                  <a:schemeClr val="dk1"/>
                </a:solidFill>
                <a:latin typeface="Tahoma"/>
                <a:ea typeface="Tahoma"/>
                <a:cs typeface="Tahoma"/>
                <a:sym typeface="Tahoma"/>
              </a:rPr>
              <a:t>, which means that negative numbers are represented by inverting all of the bits in a value, then adding 1 to the result.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For example, –42 is represented by inverting all of the bits in 42, or 00101010, which yields 11010101, then adding 1, which results in 11010110, or –42</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reason Java (and most other computer languages) uses two’s complement is easy to see when you consider the issue of </a:t>
            </a:r>
            <a:r>
              <a:rPr b="0" i="1" lang="en-US" sz="1800" u="none">
                <a:solidFill>
                  <a:srgbClr val="FF0000"/>
                </a:solidFill>
                <a:latin typeface="Tahoma"/>
                <a:ea typeface="Tahoma"/>
                <a:cs typeface="Tahoma"/>
                <a:sym typeface="Tahoma"/>
              </a:rPr>
              <a:t>zero crossing</a:t>
            </a:r>
            <a:endParaRPr/>
          </a:p>
        </p:txBody>
      </p:sp>
      <p:sp>
        <p:nvSpPr>
          <p:cNvPr id="630" name="Google Shape;630;p5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31" name="Google Shape;631;p5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32" name="Google Shape;632;p5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33" name="Google Shape;633;p5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Operators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The bitwise logical operators are &amp;, |, ^, and ~</a:t>
            </a:r>
            <a:endParaRPr/>
          </a:p>
          <a:p>
            <a:pPr indent="-342900" lvl="0" marL="342900" rtl="0" algn="l">
              <a:lnSpc>
                <a:spcPct val="13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The following table shows the outcome of each operation :</a:t>
            </a:r>
            <a:endParaRPr/>
          </a:p>
        </p:txBody>
      </p:sp>
      <p:sp>
        <p:nvSpPr>
          <p:cNvPr id="639" name="Google Shape;639;p5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40" name="Google Shape;640;p5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41" name="Google Shape;641;p5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42" name="Google Shape;642;p5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pic>
        <p:nvPicPr>
          <p:cNvPr id="643" name="Google Shape;643;p57"/>
          <p:cNvPicPr preferRelativeResize="0"/>
          <p:nvPr/>
        </p:nvPicPr>
        <p:blipFill rotWithShape="1">
          <a:blip r:embed="rId3">
            <a:alphaModFix/>
          </a:blip>
          <a:srcRect b="0" l="0" r="0" t="0"/>
          <a:stretch/>
        </p:blipFill>
        <p:spPr>
          <a:xfrm>
            <a:off x="0" y="2514600"/>
            <a:ext cx="9144000" cy="211296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sp>
        <p:nvSpPr>
          <p:cNvPr id="649" name="Google Shape;649;p5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50" name="Google Shape;650;p5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51" name="Google Shape;651;p5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652" name="Google Shape;652;p58"/>
          <p:cNvPicPr preferRelativeResize="0"/>
          <p:nvPr/>
        </p:nvPicPr>
        <p:blipFill rotWithShape="1">
          <a:blip r:embed="rId3">
            <a:alphaModFix/>
          </a:blip>
          <a:srcRect b="0" l="0" r="0" t="0"/>
          <a:stretch/>
        </p:blipFill>
        <p:spPr>
          <a:xfrm>
            <a:off x="1490662" y="1219200"/>
            <a:ext cx="7058025" cy="5410200"/>
          </a:xfrm>
          <a:prstGeom prst="rect">
            <a:avLst/>
          </a:prstGeom>
          <a:noFill/>
          <a:ln>
            <a:noFill/>
          </a:ln>
        </p:spPr>
      </p:pic>
      <p:pic>
        <p:nvPicPr>
          <p:cNvPr id="653" name="Google Shape;653;p58"/>
          <p:cNvPicPr preferRelativeResize="0"/>
          <p:nvPr/>
        </p:nvPicPr>
        <p:blipFill rotWithShape="1">
          <a:blip r:embed="rId4">
            <a:alphaModFix/>
          </a:blip>
          <a:srcRect b="0" l="0" r="0" t="0"/>
          <a:stretch/>
        </p:blipFill>
        <p:spPr>
          <a:xfrm>
            <a:off x="7162800" y="4572000"/>
            <a:ext cx="1981200" cy="165893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Bit wise operators</a:t>
            </a:r>
            <a:endParaRPr/>
          </a:p>
        </p:txBody>
      </p:sp>
      <p:sp>
        <p:nvSpPr>
          <p:cNvPr id="659" name="Google Shape;659;p5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60" name="Google Shape;660;p5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61" name="Google Shape;661;p5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662" name="Google Shape;662;p59"/>
          <p:cNvPicPr preferRelativeResize="0"/>
          <p:nvPr/>
        </p:nvPicPr>
        <p:blipFill rotWithShape="1">
          <a:blip r:embed="rId3">
            <a:alphaModFix/>
          </a:blip>
          <a:srcRect b="0" l="0" r="0" t="0"/>
          <a:stretch/>
        </p:blipFill>
        <p:spPr>
          <a:xfrm>
            <a:off x="976312" y="1671637"/>
            <a:ext cx="7191375" cy="351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Integers</a:t>
            </a:r>
            <a:endParaRPr/>
          </a:p>
        </p:txBody>
      </p:sp>
      <p:sp>
        <p:nvSpPr>
          <p:cNvPr id="161" name="Google Shape;161;p6"/>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integer types are for numbers without fractional parts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Four integer types: </a:t>
            </a:r>
            <a:r>
              <a:rPr b="0" i="0" lang="en-US" sz="2000" u="none" cap="none" strike="noStrike">
                <a:solidFill>
                  <a:srgbClr val="170981"/>
                </a:solidFill>
                <a:latin typeface="Tahoma"/>
                <a:ea typeface="Tahoma"/>
                <a:cs typeface="Tahoma"/>
                <a:sym typeface="Tahoma"/>
              </a:rPr>
              <a:t>byte, short, int, and long</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All of these are signed, positive and negative values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Java does not support unsigned, positive-only integers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width and ranges of these integer types vary widely, as shown in this table:</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sng" cap="none" strike="noStrike">
                <a:solidFill>
                  <a:srgbClr val="FF0000"/>
                </a:solidFill>
                <a:latin typeface="Tahoma"/>
                <a:ea typeface="Tahoma"/>
                <a:cs typeface="Tahoma"/>
                <a:sym typeface="Tahoma"/>
              </a:rPr>
              <a:t>Name	Width 		Range</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long 	64 		–9,223,372,036,854,775,808 to 							9,223,372,036,854,775,807</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int 	32 		–2,147,483,648 to 2,147,483,647</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short 	16 		–32,768 to 32,767  </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byte 	8		–128 to 127  </a:t>
            </a:r>
            <a:endParaRPr/>
          </a:p>
        </p:txBody>
      </p:sp>
      <p:sp>
        <p:nvSpPr>
          <p:cNvPr id="162" name="Google Shape;162;p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3" name="Google Shape;163;p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64" name="Google Shape;164;p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The Left Shift</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left shift operator, </a:t>
            </a:r>
            <a:r>
              <a:rPr b="0" i="0" lang="en-US" sz="1800" u="none">
                <a:solidFill>
                  <a:srgbClr val="170981"/>
                </a:solidFill>
                <a:latin typeface="Tahoma"/>
                <a:ea typeface="Tahoma"/>
                <a:cs typeface="Tahoma"/>
                <a:sym typeface="Tahoma"/>
              </a:rPr>
              <a:t>&lt;&lt;</a:t>
            </a:r>
            <a:r>
              <a:rPr b="0" i="0" lang="en-US" sz="1800" u="none">
                <a:solidFill>
                  <a:schemeClr val="dk1"/>
                </a:solidFill>
                <a:latin typeface="Tahoma"/>
                <a:ea typeface="Tahoma"/>
                <a:cs typeface="Tahoma"/>
                <a:sym typeface="Tahoma"/>
              </a:rPr>
              <a:t>, shifts all of the bits in a value to the left a specified number of times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 has this general form:</a:t>
            </a:r>
            <a:endParaRPr/>
          </a:p>
          <a:p>
            <a:pPr indent="-342900" lvl="0" marL="342900" rtl="0" algn="l">
              <a:lnSpc>
                <a:spcPct val="130000"/>
              </a:lnSpc>
              <a:spcBef>
                <a:spcPts val="360"/>
              </a:spcBef>
              <a:spcAft>
                <a:spcPts val="0"/>
              </a:spcAft>
              <a:buSzPts val="1080"/>
              <a:buNone/>
            </a:pPr>
            <a:r>
              <a:rPr b="0" i="0" lang="en-US" sz="1800" u="none">
                <a:solidFill>
                  <a:schemeClr val="dk1"/>
                </a:solidFill>
                <a:latin typeface="Tahoma"/>
                <a:ea typeface="Tahoma"/>
                <a:cs typeface="Tahoma"/>
                <a:sym typeface="Tahoma"/>
              </a:rPr>
              <a:t>		</a:t>
            </a:r>
            <a:r>
              <a:rPr b="0" i="1" lang="en-US" sz="1800" u="none">
                <a:solidFill>
                  <a:srgbClr val="170981"/>
                </a:solidFill>
                <a:latin typeface="Tahoma"/>
                <a:ea typeface="Tahoma"/>
                <a:cs typeface="Tahoma"/>
                <a:sym typeface="Tahoma"/>
              </a:rPr>
              <a:t>value </a:t>
            </a:r>
            <a:r>
              <a:rPr b="0" i="0" lang="en-US" sz="1800" u="none">
                <a:solidFill>
                  <a:srgbClr val="170981"/>
                </a:solidFill>
                <a:latin typeface="Tahoma"/>
                <a:ea typeface="Tahoma"/>
                <a:cs typeface="Tahoma"/>
                <a:sym typeface="Tahoma"/>
              </a:rPr>
              <a:t>&lt;&lt; </a:t>
            </a:r>
            <a:r>
              <a:rPr b="0" i="1" lang="en-US" sz="1800" u="none">
                <a:solidFill>
                  <a:srgbClr val="170981"/>
                </a:solidFill>
                <a:latin typeface="Tahoma"/>
                <a:ea typeface="Tahoma"/>
                <a:cs typeface="Tahoma"/>
                <a:sym typeface="Tahoma"/>
              </a:rPr>
              <a:t>num</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Here, num specifies the number of positions to left-shift the value in </a:t>
            </a:r>
            <a:r>
              <a:rPr b="0" i="1" lang="en-US" sz="1800" u="none">
                <a:solidFill>
                  <a:schemeClr val="dk1"/>
                </a:solidFill>
                <a:latin typeface="Tahoma"/>
                <a:ea typeface="Tahoma"/>
                <a:cs typeface="Tahoma"/>
                <a:sym typeface="Tahoma"/>
              </a:rPr>
              <a:t>value</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For each shift left, the high-order bit is shifted out (and lost), and a zero is brought in on the right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This means that when a left shift is applied to an int operand, bits are lost once they are shifted past bit position 31</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If the operand is a long, then bits are lost after bit position 63</a:t>
            </a:r>
            <a:endParaRPr/>
          </a:p>
        </p:txBody>
      </p:sp>
      <p:sp>
        <p:nvSpPr>
          <p:cNvPr id="668" name="Google Shape;668;p6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69" name="Google Shape;669;p6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70" name="Google Shape;670;p6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71" name="Google Shape;671;p6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Left Shift</a:t>
            </a:r>
            <a:endParaRPr/>
          </a:p>
        </p:txBody>
      </p:sp>
      <p:sp>
        <p:nvSpPr>
          <p:cNvPr id="677" name="Google Shape;677;p6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78" name="Google Shape;678;p6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79" name="Google Shape;679;p6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80" name="Google Shape;680;p6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pic>
        <p:nvPicPr>
          <p:cNvPr id="681" name="Google Shape;681;p61"/>
          <p:cNvPicPr preferRelativeResize="0"/>
          <p:nvPr/>
        </p:nvPicPr>
        <p:blipFill rotWithShape="1">
          <a:blip r:embed="rId3">
            <a:alphaModFix/>
          </a:blip>
          <a:srcRect b="0" l="0" r="0" t="0"/>
          <a:stretch/>
        </p:blipFill>
        <p:spPr>
          <a:xfrm>
            <a:off x="1447800" y="1752600"/>
            <a:ext cx="6094412" cy="3387725"/>
          </a:xfrm>
          <a:prstGeom prst="rect">
            <a:avLst/>
          </a:prstGeom>
          <a:noFill/>
          <a:ln>
            <a:noFill/>
          </a:ln>
        </p:spPr>
      </p:pic>
      <p:pic>
        <p:nvPicPr>
          <p:cNvPr id="682" name="Google Shape;682;p61"/>
          <p:cNvPicPr preferRelativeResize="0"/>
          <p:nvPr/>
        </p:nvPicPr>
        <p:blipFill rotWithShape="1">
          <a:blip r:embed="rId4">
            <a:alphaModFix/>
          </a:blip>
          <a:srcRect b="0" l="0" r="0" t="0"/>
          <a:stretch/>
        </p:blipFill>
        <p:spPr>
          <a:xfrm>
            <a:off x="1905000" y="5562600"/>
            <a:ext cx="3309937" cy="685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Left Shift</a:t>
            </a:r>
            <a:endParaRPr/>
          </a:p>
        </p:txBody>
      </p:sp>
      <p:sp>
        <p:nvSpPr>
          <p:cNvPr id="688" name="Google Shape;688;p6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89" name="Google Shape;689;p6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690" name="Google Shape;690;p6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91" name="Google Shape;691;p6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pic>
        <p:nvPicPr>
          <p:cNvPr id="692" name="Google Shape;692;p62"/>
          <p:cNvPicPr preferRelativeResize="0"/>
          <p:nvPr/>
        </p:nvPicPr>
        <p:blipFill rotWithShape="1">
          <a:blip r:embed="rId3">
            <a:alphaModFix/>
          </a:blip>
          <a:srcRect b="0" l="0" r="0" t="0"/>
          <a:stretch/>
        </p:blipFill>
        <p:spPr>
          <a:xfrm>
            <a:off x="1528762" y="1752600"/>
            <a:ext cx="5948362" cy="3276600"/>
          </a:xfrm>
          <a:prstGeom prst="rect">
            <a:avLst/>
          </a:prstGeom>
          <a:noFill/>
          <a:ln>
            <a:noFill/>
          </a:ln>
        </p:spPr>
      </p:pic>
      <p:pic>
        <p:nvPicPr>
          <p:cNvPr id="693" name="Google Shape;693;p62"/>
          <p:cNvPicPr preferRelativeResize="0"/>
          <p:nvPr/>
        </p:nvPicPr>
        <p:blipFill rotWithShape="1">
          <a:blip r:embed="rId4">
            <a:alphaModFix/>
          </a:blip>
          <a:srcRect b="0" l="0" r="0" t="0"/>
          <a:stretch/>
        </p:blipFill>
        <p:spPr>
          <a:xfrm>
            <a:off x="3276600" y="5181600"/>
            <a:ext cx="1905000" cy="134143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3"/>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The Right Shift</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right shift operator, </a:t>
            </a:r>
            <a:r>
              <a:rPr b="0" i="0" lang="en-US" sz="1800" u="none">
                <a:solidFill>
                  <a:srgbClr val="170981"/>
                </a:solidFill>
                <a:latin typeface="Tahoma"/>
                <a:ea typeface="Tahoma"/>
                <a:cs typeface="Tahoma"/>
                <a:sym typeface="Tahoma"/>
              </a:rPr>
              <a:t>&gt;&gt;</a:t>
            </a:r>
            <a:r>
              <a:rPr b="0" i="0" lang="en-US" sz="1800" u="none">
                <a:solidFill>
                  <a:schemeClr val="dk1"/>
                </a:solidFill>
                <a:latin typeface="Tahoma"/>
                <a:ea typeface="Tahoma"/>
                <a:cs typeface="Tahoma"/>
                <a:sym typeface="Tahoma"/>
              </a:rPr>
              <a:t>, shifts all of the bits in a value to the right a specified number of times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Its general form is:</a:t>
            </a:r>
            <a:endParaRPr/>
          </a:p>
          <a:p>
            <a:pPr indent="-342900" lvl="0" marL="342900" rtl="0" algn="l">
              <a:lnSpc>
                <a:spcPct val="130000"/>
              </a:lnSpc>
              <a:spcBef>
                <a:spcPts val="360"/>
              </a:spcBef>
              <a:spcAft>
                <a:spcPts val="0"/>
              </a:spcAft>
              <a:buSzPts val="1080"/>
              <a:buNone/>
            </a:pPr>
            <a:r>
              <a:rPr b="0" i="0" lang="en-US" sz="1800" u="none">
                <a:solidFill>
                  <a:schemeClr val="dk1"/>
                </a:solidFill>
                <a:latin typeface="Tahoma"/>
                <a:ea typeface="Tahoma"/>
                <a:cs typeface="Tahoma"/>
                <a:sym typeface="Tahoma"/>
              </a:rPr>
              <a:t>			</a:t>
            </a:r>
            <a:r>
              <a:rPr b="0" i="1" lang="en-US" sz="1800" u="none">
                <a:solidFill>
                  <a:srgbClr val="170981"/>
                </a:solidFill>
                <a:latin typeface="Tahoma"/>
                <a:ea typeface="Tahoma"/>
                <a:cs typeface="Tahoma"/>
                <a:sym typeface="Tahoma"/>
              </a:rPr>
              <a:t>value</a:t>
            </a:r>
            <a:r>
              <a:rPr b="0" i="0" lang="en-US" sz="1800" u="none">
                <a:solidFill>
                  <a:srgbClr val="170981"/>
                </a:solidFill>
                <a:latin typeface="Tahoma"/>
                <a:ea typeface="Tahoma"/>
                <a:cs typeface="Tahoma"/>
                <a:sym typeface="Tahoma"/>
              </a:rPr>
              <a:t> &gt;&gt; </a:t>
            </a:r>
            <a:r>
              <a:rPr b="0" i="1" lang="en-US" sz="1800" u="none">
                <a:solidFill>
                  <a:srgbClr val="170981"/>
                </a:solidFill>
                <a:latin typeface="Tahoma"/>
                <a:ea typeface="Tahoma"/>
                <a:cs typeface="Tahoma"/>
                <a:sym typeface="Tahoma"/>
              </a:rPr>
              <a:t>num</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Here, num specifies the number of positions to right-shift the value in value</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int a = 32;</a:t>
            </a:r>
            <a:endParaRPr/>
          </a:p>
          <a:p>
            <a:pPr indent="-228600" lvl="2" marL="1143000" rtl="0" algn="l">
              <a:lnSpc>
                <a:spcPct val="80000"/>
              </a:lnSpc>
              <a:spcBef>
                <a:spcPts val="320"/>
              </a:spcBef>
              <a:spcAft>
                <a:spcPts val="0"/>
              </a:spcAft>
              <a:buSzPts val="800"/>
              <a:buNone/>
            </a:pPr>
            <a:r>
              <a:rPr b="0" i="0" lang="en-US" sz="1600" u="none">
                <a:solidFill>
                  <a:srgbClr val="170981"/>
                </a:solidFill>
                <a:latin typeface="Tahoma"/>
                <a:ea typeface="Tahoma"/>
                <a:cs typeface="Tahoma"/>
                <a:sym typeface="Tahoma"/>
              </a:rPr>
              <a:t>a = a &gt;&gt; 2; // a now contains 8</a:t>
            </a:r>
            <a:endParaRPr/>
          </a:p>
          <a:p>
            <a:pPr indent="-228600" lvl="2" marL="1143000" rtl="0" algn="l">
              <a:lnSpc>
                <a:spcPct val="8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80000"/>
              </a:lnSpc>
              <a:spcBef>
                <a:spcPts val="320"/>
              </a:spcBef>
              <a:spcAft>
                <a:spcPts val="0"/>
              </a:spcAft>
              <a:buSzPts val="800"/>
              <a:buNone/>
            </a:pPr>
            <a:r>
              <a:rPr b="0" i="0" lang="en-US" sz="1600" u="none">
                <a:solidFill>
                  <a:srgbClr val="170981"/>
                </a:solidFill>
                <a:latin typeface="Tahoma"/>
                <a:ea typeface="Tahoma"/>
                <a:cs typeface="Tahoma"/>
                <a:sym typeface="Tahoma"/>
              </a:rPr>
              <a:t>int a = 35;</a:t>
            </a:r>
            <a:endParaRPr/>
          </a:p>
          <a:p>
            <a:pPr indent="-228600" lvl="2" marL="1143000" rtl="0" algn="l">
              <a:lnSpc>
                <a:spcPct val="80000"/>
              </a:lnSpc>
              <a:spcBef>
                <a:spcPts val="320"/>
              </a:spcBef>
              <a:spcAft>
                <a:spcPts val="0"/>
              </a:spcAft>
              <a:buSzPts val="800"/>
              <a:buNone/>
            </a:pPr>
            <a:r>
              <a:rPr b="0" i="0" lang="en-US" sz="1600" u="none">
                <a:solidFill>
                  <a:srgbClr val="170981"/>
                </a:solidFill>
                <a:latin typeface="Tahoma"/>
                <a:ea typeface="Tahoma"/>
                <a:cs typeface="Tahoma"/>
                <a:sym typeface="Tahoma"/>
              </a:rPr>
              <a:t>a = a &gt;&gt; 2; // a still contains 8</a:t>
            </a:r>
            <a:endParaRPr/>
          </a:p>
          <a:p>
            <a:pPr indent="-342900" lvl="0" marL="342900" rtl="0" algn="l">
              <a:lnSpc>
                <a:spcPct val="13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When you are shifting right, the top (leftmost) bits exposed by the right shift are filled in with the previous contents of the top bit</a:t>
            </a:r>
            <a:endParaRPr/>
          </a:p>
          <a:p>
            <a:pPr indent="-342900" lvl="0" marL="342900" rtl="0" algn="l">
              <a:lnSpc>
                <a:spcPct val="13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This is called </a:t>
            </a:r>
            <a:r>
              <a:rPr b="0" i="1" lang="en-US" sz="1600" u="none">
                <a:solidFill>
                  <a:srgbClr val="FF0000"/>
                </a:solidFill>
                <a:latin typeface="Tahoma"/>
                <a:ea typeface="Tahoma"/>
                <a:cs typeface="Tahoma"/>
                <a:sym typeface="Tahoma"/>
              </a:rPr>
              <a:t>sign extension </a:t>
            </a:r>
            <a:r>
              <a:rPr b="0" i="0" lang="en-US" sz="1600" u="none">
                <a:solidFill>
                  <a:schemeClr val="dk1"/>
                </a:solidFill>
                <a:latin typeface="Tahoma"/>
                <a:ea typeface="Tahoma"/>
                <a:cs typeface="Tahoma"/>
                <a:sym typeface="Tahoma"/>
              </a:rPr>
              <a:t>and serves to preserve the sign of negative numbers when you shift them right</a:t>
            </a:r>
            <a:endParaRPr/>
          </a:p>
        </p:txBody>
      </p:sp>
      <p:sp>
        <p:nvSpPr>
          <p:cNvPr id="699" name="Google Shape;699;p6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00" name="Google Shape;700;p6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01" name="Google Shape;701;p6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02" name="Google Shape;702;p6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4"/>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The Unsigned Right Shift </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In case where you want to shift a zero into the high-order bit no matter what its initial value was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To accomplish this, you will use Java’s unsigned, shift-right operator, &gt;&gt;&gt;, which always shifts zeros into the high-order bit</a:t>
            </a:r>
            <a:endParaRPr/>
          </a:p>
        </p:txBody>
      </p:sp>
      <p:sp>
        <p:nvSpPr>
          <p:cNvPr id="708" name="Google Shape;708;p6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09" name="Google Shape;709;p6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10" name="Google Shape;710;p6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11" name="Google Shape;711;p6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5"/>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Bitwise Operator Assignments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All of the binary bitwise operators have a shorthand form similar to that of the algebraic operators, which combines the assignment with the bitwise operation</a:t>
            </a:r>
            <a:endParaRPr/>
          </a:p>
        </p:txBody>
      </p:sp>
      <p:sp>
        <p:nvSpPr>
          <p:cNvPr id="717" name="Google Shape;717;p6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18" name="Google Shape;718;p6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19" name="Google Shape;719;p6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20" name="Google Shape;720;p6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Bitwise Logical operators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6"/>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relational operators determine the relationship that one operand has to the other</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Specifically, they determine equality and ordering</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relational operators are shown here</a:t>
            </a:r>
            <a:endParaRPr/>
          </a:p>
        </p:txBody>
      </p:sp>
      <p:sp>
        <p:nvSpPr>
          <p:cNvPr id="726" name="Google Shape;726;p6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27" name="Google Shape;727;p6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28" name="Google Shape;728;p6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29" name="Google Shape;729;p6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Relational operator</a:t>
            </a:r>
            <a:endParaRPr/>
          </a:p>
        </p:txBody>
      </p:sp>
      <p:pic>
        <p:nvPicPr>
          <p:cNvPr id="730" name="Google Shape;730;p66"/>
          <p:cNvPicPr preferRelativeResize="0"/>
          <p:nvPr/>
        </p:nvPicPr>
        <p:blipFill rotWithShape="1">
          <a:blip r:embed="rId3">
            <a:alphaModFix/>
          </a:blip>
          <a:srcRect b="0" l="0" r="0" t="0"/>
          <a:stretch/>
        </p:blipFill>
        <p:spPr>
          <a:xfrm>
            <a:off x="1600200" y="2895600"/>
            <a:ext cx="6219825" cy="3657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7"/>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outcome of these operations is a boolean value</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relational operators are most frequently used in the expressions that control the if statement and the various loop statements</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int a = 4;</a:t>
            </a:r>
            <a:endParaRPr/>
          </a:p>
          <a:p>
            <a:pPr indent="-228600" lvl="2" marL="1143000" rtl="0" algn="l">
              <a:lnSpc>
                <a:spcPct val="80000"/>
              </a:lnSpc>
              <a:spcBef>
                <a:spcPts val="320"/>
              </a:spcBef>
              <a:spcAft>
                <a:spcPts val="0"/>
              </a:spcAft>
              <a:buSzPts val="800"/>
              <a:buNone/>
            </a:pPr>
            <a:r>
              <a:rPr b="0" i="0" lang="en-US" sz="1600" u="none">
                <a:solidFill>
                  <a:srgbClr val="170981"/>
                </a:solidFill>
                <a:latin typeface="Tahoma"/>
                <a:ea typeface="Tahoma"/>
                <a:cs typeface="Tahoma"/>
                <a:sym typeface="Tahoma"/>
              </a:rPr>
              <a:t>int b = 1;</a:t>
            </a:r>
            <a:endParaRPr/>
          </a:p>
          <a:p>
            <a:pPr indent="-228600" lvl="2" marL="1143000" rtl="0" algn="l">
              <a:lnSpc>
                <a:spcPct val="80000"/>
              </a:lnSpc>
              <a:spcBef>
                <a:spcPts val="320"/>
              </a:spcBef>
              <a:spcAft>
                <a:spcPts val="0"/>
              </a:spcAft>
              <a:buSzPts val="800"/>
              <a:buNone/>
            </a:pPr>
            <a:r>
              <a:rPr b="0" i="0" lang="en-US" sz="1600" u="none">
                <a:solidFill>
                  <a:srgbClr val="170981"/>
                </a:solidFill>
                <a:latin typeface="Tahoma"/>
                <a:ea typeface="Tahoma"/>
                <a:cs typeface="Tahoma"/>
                <a:sym typeface="Tahoma"/>
              </a:rPr>
              <a:t>boolean c = a &lt; b;</a:t>
            </a:r>
            <a:endParaRPr/>
          </a:p>
          <a:p>
            <a:pPr indent="-281940" lvl="0" marL="342900" rtl="0" algn="l">
              <a:lnSpc>
                <a:spcPct val="80000"/>
              </a:lnSpc>
              <a:spcBef>
                <a:spcPts val="320"/>
              </a:spcBef>
              <a:spcAft>
                <a:spcPts val="0"/>
              </a:spcAft>
              <a:buSzPts val="960"/>
              <a:buNone/>
            </a:pPr>
            <a:r>
              <a:t/>
            </a:r>
            <a:endParaRPr b="0" i="0" sz="1600" u="none">
              <a:solidFill>
                <a:srgbClr val="170981"/>
              </a:solidFill>
              <a:latin typeface="Tahoma"/>
              <a:ea typeface="Tahoma"/>
              <a:cs typeface="Tahoma"/>
              <a:sym typeface="Tahoma"/>
            </a:endParaRPr>
          </a:p>
        </p:txBody>
      </p:sp>
      <p:sp>
        <p:nvSpPr>
          <p:cNvPr id="736" name="Google Shape;736;p6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37" name="Google Shape;737;p6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38" name="Google Shape;738;p6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39" name="Google Shape;739;p6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Relational operator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8"/>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Boolean logical operators shown here operate only on boolean operands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All of the binary logical operators combine two boolean values to form a resultant boolean value</a:t>
            </a:r>
            <a:endParaRPr/>
          </a:p>
          <a:p>
            <a:pPr indent="-274320" lvl="0" marL="342900" rtl="0" algn="l">
              <a:lnSpc>
                <a:spcPct val="80000"/>
              </a:lnSpc>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
        <p:nvSpPr>
          <p:cNvPr id="745" name="Google Shape;745;p6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46" name="Google Shape;746;p6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47" name="Google Shape;747;p6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48" name="Google Shape;748;p6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 Logical Operators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54" name="Google Shape;754;p6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55" name="Google Shape;755;p6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56" name="Google Shape;756;p6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 Logical Operators</a:t>
            </a:r>
            <a:endParaRPr/>
          </a:p>
        </p:txBody>
      </p:sp>
      <p:pic>
        <p:nvPicPr>
          <p:cNvPr id="757" name="Google Shape;757;p69"/>
          <p:cNvPicPr preferRelativeResize="0"/>
          <p:nvPr/>
        </p:nvPicPr>
        <p:blipFill rotWithShape="1">
          <a:blip r:embed="rId3">
            <a:alphaModFix/>
          </a:blip>
          <a:srcRect b="0" l="0" r="0" t="0"/>
          <a:stretch/>
        </p:blipFill>
        <p:spPr>
          <a:xfrm>
            <a:off x="1524000" y="1295400"/>
            <a:ext cx="5715000" cy="50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byte</a:t>
            </a:r>
            <a:endParaRPr/>
          </a:p>
        </p:txBody>
      </p:sp>
      <p:sp>
        <p:nvSpPr>
          <p:cNvPr id="171" name="Google Shape;171;p7"/>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smallest integer type is byte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This is a signed 8-bit type that has a range from –128 to 127</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Variables of type byte are especially useful when you’re working with a stream of data from a network or file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They are also useful when you’re working with raw binary data that may not be directly compatible with Java’s other built-in types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Byte variables are declared by use of the </a:t>
            </a:r>
            <a:r>
              <a:rPr b="0" i="0" lang="en-US" sz="2000" u="none" cap="none" strike="noStrike">
                <a:solidFill>
                  <a:srgbClr val="170981"/>
                </a:solidFill>
                <a:latin typeface="Tahoma"/>
                <a:ea typeface="Tahoma"/>
                <a:cs typeface="Tahoma"/>
                <a:sym typeface="Tahoma"/>
              </a:rPr>
              <a:t>byte</a:t>
            </a:r>
            <a:r>
              <a:rPr b="0" i="0" lang="en-US" sz="2000" u="none" cap="none" strike="noStrike">
                <a:solidFill>
                  <a:schemeClr val="dk1"/>
                </a:solidFill>
                <a:latin typeface="Tahoma"/>
                <a:ea typeface="Tahoma"/>
                <a:cs typeface="Tahoma"/>
                <a:sym typeface="Tahoma"/>
              </a:rPr>
              <a:t> keyword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rgbClr val="FF0000"/>
                </a:solidFill>
                <a:latin typeface="Tahoma"/>
                <a:ea typeface="Tahoma"/>
                <a:cs typeface="Tahoma"/>
                <a:sym typeface="Tahoma"/>
              </a:rPr>
              <a:t>byte b, c;</a:t>
            </a:r>
            <a:endParaRPr/>
          </a:p>
        </p:txBody>
      </p:sp>
      <p:sp>
        <p:nvSpPr>
          <p:cNvPr id="172" name="Google Shape;172;p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3" name="Google Shape;173;p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74" name="Google Shape;174;p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0"/>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logical Boolean operators, &amp;, |, and ^, operate on boolean values in the same way that they operate on the bits of an integer</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logical ! operator inverts the Boolean state: </a:t>
            </a:r>
            <a:endParaRPr/>
          </a:p>
          <a:p>
            <a:pPr indent="-342900" lvl="0" marL="342900" rtl="0" algn="l">
              <a:lnSpc>
                <a:spcPct val="130000"/>
              </a:lnSpc>
              <a:spcBef>
                <a:spcPts val="360"/>
              </a:spcBef>
              <a:spcAft>
                <a:spcPts val="0"/>
              </a:spcAft>
              <a:buSzPts val="1080"/>
              <a:buNone/>
            </a:pPr>
            <a:r>
              <a:rPr b="0" i="0" lang="en-US" sz="1800" u="none">
                <a:solidFill>
                  <a:schemeClr val="dk1"/>
                </a:solidFill>
                <a:latin typeface="Tahoma"/>
                <a:ea typeface="Tahoma"/>
                <a:cs typeface="Tahoma"/>
                <a:sym typeface="Tahoma"/>
              </a:rPr>
              <a:t>		</a:t>
            </a:r>
            <a:r>
              <a:rPr b="0" i="0" lang="en-US" sz="1800" u="none">
                <a:solidFill>
                  <a:srgbClr val="170981"/>
                </a:solidFill>
                <a:latin typeface="Tahoma"/>
                <a:ea typeface="Tahoma"/>
                <a:cs typeface="Tahoma"/>
                <a:sym typeface="Tahoma"/>
              </a:rPr>
              <a:t>!true == false and !false == true</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following table shows the effect of each logical operation:</a:t>
            </a:r>
            <a:endParaRPr/>
          </a:p>
        </p:txBody>
      </p:sp>
      <p:sp>
        <p:nvSpPr>
          <p:cNvPr id="763" name="Google Shape;763;p7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64" name="Google Shape;764;p7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65" name="Google Shape;765;p7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66" name="Google Shape;766;p7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 Logical Operators</a:t>
            </a:r>
            <a:endParaRPr/>
          </a:p>
        </p:txBody>
      </p:sp>
      <p:pic>
        <p:nvPicPr>
          <p:cNvPr id="767" name="Google Shape;767;p70"/>
          <p:cNvPicPr preferRelativeResize="0"/>
          <p:nvPr/>
        </p:nvPicPr>
        <p:blipFill rotWithShape="1">
          <a:blip r:embed="rId3">
            <a:alphaModFix/>
          </a:blip>
          <a:srcRect b="0" l="0" r="0" t="0"/>
          <a:stretch/>
        </p:blipFill>
        <p:spPr>
          <a:xfrm>
            <a:off x="76200" y="3505200"/>
            <a:ext cx="8905875" cy="225266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7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73" name="Google Shape;773;p7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74" name="Google Shape;774;p7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75" name="Google Shape;775;p7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 Logical Operators</a:t>
            </a:r>
            <a:endParaRPr/>
          </a:p>
        </p:txBody>
      </p:sp>
      <p:pic>
        <p:nvPicPr>
          <p:cNvPr id="776" name="Google Shape;776;p71"/>
          <p:cNvPicPr preferRelativeResize="0"/>
          <p:nvPr/>
        </p:nvPicPr>
        <p:blipFill rotWithShape="1">
          <a:blip r:embed="rId3">
            <a:alphaModFix/>
          </a:blip>
          <a:srcRect b="0" l="0" r="0" t="0"/>
          <a:stretch/>
        </p:blipFill>
        <p:spPr>
          <a:xfrm>
            <a:off x="1138237" y="1227137"/>
            <a:ext cx="5795962" cy="5402262"/>
          </a:xfrm>
          <a:prstGeom prst="rect">
            <a:avLst/>
          </a:prstGeom>
          <a:noFill/>
          <a:ln>
            <a:noFill/>
          </a:ln>
        </p:spPr>
      </p:pic>
      <p:pic>
        <p:nvPicPr>
          <p:cNvPr id="777" name="Google Shape;777;p71"/>
          <p:cNvPicPr preferRelativeResize="0"/>
          <p:nvPr/>
        </p:nvPicPr>
        <p:blipFill rotWithShape="1">
          <a:blip r:embed="rId4">
            <a:alphaModFix/>
          </a:blip>
          <a:srcRect b="0" l="0" r="0" t="0"/>
          <a:stretch/>
        </p:blipFill>
        <p:spPr>
          <a:xfrm>
            <a:off x="6834187" y="4114800"/>
            <a:ext cx="2309812" cy="19050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2"/>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rgbClr val="170981"/>
                </a:solidFill>
                <a:latin typeface="Tahoma"/>
                <a:ea typeface="Tahoma"/>
                <a:cs typeface="Tahoma"/>
                <a:sym typeface="Tahoma"/>
              </a:rPr>
              <a:t>Short-Circuit Logical Operators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If you use the || and &amp;&amp; forms, Java will not bother to evaluate the right-hand operand when the outcome of the expression can be determined by the left operand alone</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if (denom != 0 &amp;&amp; num / denom &gt; 10)</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if(c==1 &amp; e++ &lt; 100) d = 100;</a:t>
            </a:r>
            <a:endParaRPr/>
          </a:p>
        </p:txBody>
      </p:sp>
      <p:sp>
        <p:nvSpPr>
          <p:cNvPr id="783" name="Google Shape;783;p7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84" name="Google Shape;784;p7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85" name="Google Shape;785;p7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86" name="Google Shape;786;p7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Boolean Logical Operators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3"/>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assignment operator is the single equal sign, =</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 has this general form:</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var = expression;</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Here, the type of var must be compatible with the type of expression</a:t>
            </a:r>
            <a:endParaRPr/>
          </a:p>
        </p:txBody>
      </p:sp>
      <p:sp>
        <p:nvSpPr>
          <p:cNvPr id="792" name="Google Shape;792;p7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93" name="Google Shape;793;p7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794" name="Google Shape;794;p7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95" name="Google Shape;795;p7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The Assignment Operator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4"/>
          <p:cNvSpPr txBox="1"/>
          <p:nvPr>
            <p:ph idx="1" type="body"/>
          </p:nvPr>
        </p:nvSpPr>
        <p:spPr>
          <a:xfrm>
            <a:off x="381000" y="1295400"/>
            <a:ext cx="84582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Java includes a special ternary (three-way) operator that can replace certain types of if-then-else statements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 has this general form:</a:t>
            </a:r>
            <a:endParaRPr/>
          </a:p>
          <a:p>
            <a:pPr indent="-342900" lvl="0" marL="342900" rtl="0" algn="l">
              <a:lnSpc>
                <a:spcPct val="130000"/>
              </a:lnSpc>
              <a:spcBef>
                <a:spcPts val="360"/>
              </a:spcBef>
              <a:spcAft>
                <a:spcPts val="0"/>
              </a:spcAft>
              <a:buSzPts val="1080"/>
              <a:buNone/>
            </a:pPr>
            <a:r>
              <a:rPr b="0" i="0" lang="en-US" sz="1800" u="none">
                <a:solidFill>
                  <a:schemeClr val="dk1"/>
                </a:solidFill>
                <a:latin typeface="Tahoma"/>
                <a:ea typeface="Tahoma"/>
                <a:cs typeface="Tahoma"/>
                <a:sym typeface="Tahoma"/>
              </a:rPr>
              <a:t>		</a:t>
            </a:r>
            <a:r>
              <a:rPr b="0" i="0" lang="en-US" sz="1800" u="none">
                <a:solidFill>
                  <a:srgbClr val="170981"/>
                </a:solidFill>
                <a:latin typeface="Tahoma"/>
                <a:ea typeface="Tahoma"/>
                <a:cs typeface="Tahoma"/>
                <a:sym typeface="Tahoma"/>
              </a:rPr>
              <a:t>expression1 ? expression2 : expression3</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E.g.  ratio = denom == 0 ? 0 : num / denom;</a:t>
            </a:r>
            <a:endParaRPr/>
          </a:p>
          <a:p>
            <a:pPr indent="-274320" lvl="0" marL="342900" rtl="0" algn="l">
              <a:lnSpc>
                <a:spcPct val="80000"/>
              </a:lnSpc>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
        <p:nvSpPr>
          <p:cNvPr id="801" name="Google Shape;801;p7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02" name="Google Shape;802;p7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03" name="Google Shape;803;p7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804" name="Google Shape;804;p7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 Operator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10" name="Google Shape;810;p7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11" name="Google Shape;811;p7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812" name="Google Shape;812;p7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Operator Precedence</a:t>
            </a:r>
            <a:endParaRPr/>
          </a:p>
        </p:txBody>
      </p:sp>
      <p:pic>
        <p:nvPicPr>
          <p:cNvPr id="813" name="Google Shape;813;p75"/>
          <p:cNvPicPr preferRelativeResize="0"/>
          <p:nvPr/>
        </p:nvPicPr>
        <p:blipFill rotWithShape="1">
          <a:blip r:embed="rId3">
            <a:alphaModFix/>
          </a:blip>
          <a:srcRect b="0" l="0" r="0" t="0"/>
          <a:stretch/>
        </p:blipFill>
        <p:spPr>
          <a:xfrm>
            <a:off x="2209800" y="1219200"/>
            <a:ext cx="4137025" cy="54102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76"/>
          <p:cNvSpPr txBox="1"/>
          <p:nvPr>
            <p:ph type="title"/>
          </p:nvPr>
        </p:nvSpPr>
        <p:spPr>
          <a:xfrm>
            <a:off x="0" y="304800"/>
            <a:ext cx="91440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Java Basics</a:t>
            </a:r>
            <a:endParaRPr/>
          </a:p>
        </p:txBody>
      </p:sp>
      <p:sp>
        <p:nvSpPr>
          <p:cNvPr id="819" name="Google Shape;819;p76"/>
          <p:cNvSpPr txBox="1"/>
          <p:nvPr>
            <p:ph idx="1" type="body"/>
          </p:nvPr>
        </p:nvSpPr>
        <p:spPr>
          <a:xfrm>
            <a:off x="381000" y="1371600"/>
            <a:ext cx="8223250" cy="5181600"/>
          </a:xfrm>
          <a:prstGeom prst="rect">
            <a:avLst/>
          </a:prstGeom>
          <a:noFill/>
          <a:ln>
            <a:noFill/>
          </a:ln>
        </p:spPr>
        <p:txBody>
          <a:bodyPr anchorCtr="0" anchor="t" bIns="46025" lIns="92075" spcFirstLastPara="1" rIns="92075" wrap="square" tIns="46025">
            <a:noAutofit/>
          </a:bodyPr>
          <a:lstStyle/>
          <a:p>
            <a:pPr indent="-381000" lvl="0" marL="381000" marR="0" rtl="0" algn="l">
              <a:lnSpc>
                <a:spcPct val="120000"/>
              </a:lnSpc>
              <a:spcBef>
                <a:spcPts val="0"/>
              </a:spcBef>
              <a:spcAft>
                <a:spcPts val="0"/>
              </a:spcAft>
              <a:buClr>
                <a:schemeClr val="folHlink"/>
              </a:buClr>
              <a:buSzPts val="1800"/>
              <a:buFont typeface="Noto Sans Symbols"/>
              <a:buAutoNum type="arabicPeriod"/>
            </a:pPr>
            <a:r>
              <a:rPr b="0" i="0" lang="en-US" sz="2000" u="none">
                <a:solidFill>
                  <a:srgbClr val="170981"/>
                </a:solidFill>
                <a:latin typeface="Tahoma"/>
                <a:ea typeface="Tahoma"/>
                <a:cs typeface="Tahoma"/>
                <a:sym typeface="Tahoma"/>
              </a:rPr>
              <a:t>Data types, variables and arrays</a:t>
            </a:r>
            <a:endParaRPr/>
          </a:p>
          <a:p>
            <a:pPr indent="-381000" lvl="0" marL="381000" marR="0" rtl="0" algn="l">
              <a:lnSpc>
                <a:spcPct val="120000"/>
              </a:lnSpc>
              <a:spcBef>
                <a:spcPts val="400"/>
              </a:spcBef>
              <a:spcAft>
                <a:spcPts val="0"/>
              </a:spcAft>
              <a:buClr>
                <a:schemeClr val="folHlink"/>
              </a:buClr>
              <a:buSzPts val="1800"/>
              <a:buFont typeface="Noto Sans Symbols"/>
              <a:buAutoNum type="arabicPeriod"/>
            </a:pPr>
            <a:r>
              <a:rPr b="0" i="0" lang="en-US" sz="2000" u="none">
                <a:solidFill>
                  <a:srgbClr val="170981"/>
                </a:solidFill>
                <a:latin typeface="Tahoma"/>
                <a:ea typeface="Tahoma"/>
                <a:cs typeface="Tahoma"/>
                <a:sym typeface="Tahoma"/>
              </a:rPr>
              <a:t>Operators</a:t>
            </a:r>
            <a:endParaRPr/>
          </a:p>
          <a:p>
            <a:pPr indent="-381000" lvl="0" marL="381000" marR="0" rtl="0" algn="l">
              <a:lnSpc>
                <a:spcPct val="120000"/>
              </a:lnSpc>
              <a:spcBef>
                <a:spcPts val="400"/>
              </a:spcBef>
              <a:spcAft>
                <a:spcPts val="0"/>
              </a:spcAft>
              <a:buClr>
                <a:schemeClr val="folHlink"/>
              </a:buClr>
              <a:buSzPts val="1800"/>
              <a:buFont typeface="Noto Sans Symbols"/>
              <a:buAutoNum type="arabicPeriod"/>
            </a:pPr>
            <a:r>
              <a:rPr b="0" i="0" lang="en-US" sz="2000" u="none">
                <a:solidFill>
                  <a:srgbClr val="FF0000"/>
                </a:solidFill>
                <a:latin typeface="Tahoma"/>
                <a:ea typeface="Tahoma"/>
                <a:cs typeface="Tahoma"/>
                <a:sym typeface="Tahoma"/>
              </a:rPr>
              <a:t>Control statements</a:t>
            </a:r>
            <a:endParaRPr/>
          </a:p>
        </p:txBody>
      </p:sp>
      <p:sp>
        <p:nvSpPr>
          <p:cNvPr id="820" name="Google Shape;820;p7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21" name="Google Shape;821;p7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22" name="Google Shape;822;p7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823" name="Google Shape;823;p76"/>
          <p:cNvSpPr/>
          <p:nvPr/>
        </p:nvSpPr>
        <p:spPr>
          <a:xfrm>
            <a:off x="3124200" y="2362200"/>
            <a:ext cx="6096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Control Statements</a:t>
            </a:r>
            <a:endParaRPr/>
          </a:p>
        </p:txBody>
      </p:sp>
      <p:sp>
        <p:nvSpPr>
          <p:cNvPr id="829" name="Google Shape;829;p7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control statements cause the flow of execution to advance and branch based on the changes to the state of the program.</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Control statements are divided into three groups: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selection statements </a:t>
            </a:r>
            <a:r>
              <a:rPr b="0" i="0" lang="en-US" sz="1600" u="none">
                <a:solidFill>
                  <a:schemeClr val="dk1"/>
                </a:solidFill>
                <a:latin typeface="Tahoma"/>
                <a:ea typeface="Tahoma"/>
                <a:cs typeface="Tahoma"/>
                <a:sym typeface="Tahoma"/>
              </a:rPr>
              <a:t>allow the program to choose different paths of the execution based on the outcome of an expression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iteration statements </a:t>
            </a:r>
            <a:r>
              <a:rPr b="0" i="0" lang="en-US" sz="1600" u="none">
                <a:solidFill>
                  <a:schemeClr val="dk1"/>
                </a:solidFill>
                <a:latin typeface="Tahoma"/>
                <a:ea typeface="Tahoma"/>
                <a:cs typeface="Tahoma"/>
                <a:sym typeface="Tahoma"/>
              </a:rPr>
              <a:t>enable program execution to repeat one or more statements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jump statements </a:t>
            </a:r>
            <a:r>
              <a:rPr b="0" i="0" lang="en-US" sz="1600" u="none">
                <a:solidFill>
                  <a:schemeClr val="dk1"/>
                </a:solidFill>
                <a:latin typeface="Tahoma"/>
                <a:ea typeface="Tahoma"/>
                <a:cs typeface="Tahoma"/>
                <a:sym typeface="Tahoma"/>
              </a:rPr>
              <a:t>enable your program to execute in a non-linear fashion</a:t>
            </a:r>
            <a:endParaRPr/>
          </a:p>
        </p:txBody>
      </p:sp>
      <p:sp>
        <p:nvSpPr>
          <p:cNvPr id="830" name="Google Shape;830;p7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31" name="Google Shape;831;p7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32" name="Google Shape;832;p7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7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38" name="Google Shape;838;p7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selection statements allow to control the flow of program‘s execution based upon conditions known only during run-time.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provides four selection statements: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if</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if-else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if-else-if</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switch</a:t>
            </a:r>
            <a:endParaRPr/>
          </a:p>
        </p:txBody>
      </p:sp>
      <p:sp>
        <p:nvSpPr>
          <p:cNvPr id="839" name="Google Shape;839;p7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40" name="Google Shape;840;p7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41" name="Google Shape;841;p7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47" name="Google Shape;847;p7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a:t>
            </a:r>
            <a:endParaRPr/>
          </a:p>
          <a:p>
            <a:pPr indent="-228600" lvl="2" marL="1143000" rtl="0" algn="l">
              <a:lnSpc>
                <a:spcPct val="8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8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66700" lvl="0" marL="342900" rtl="0" algn="l">
              <a:lnSpc>
                <a:spcPct val="13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if-else</a:t>
            </a:r>
            <a:endParaRPr/>
          </a:p>
        </p:txBody>
      </p:sp>
      <p:sp>
        <p:nvSpPr>
          <p:cNvPr id="848" name="Google Shape;848;p7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49" name="Google Shape;849;p7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50" name="Google Shape;850;p7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851" name="Google Shape;851;p79"/>
          <p:cNvPicPr preferRelativeResize="0"/>
          <p:nvPr/>
        </p:nvPicPr>
        <p:blipFill rotWithShape="1">
          <a:blip r:embed="rId3">
            <a:alphaModFix/>
          </a:blip>
          <a:srcRect b="0" l="0" r="0" t="0"/>
          <a:stretch/>
        </p:blipFill>
        <p:spPr>
          <a:xfrm>
            <a:off x="1752600" y="1600200"/>
            <a:ext cx="2698750" cy="685800"/>
          </a:xfrm>
          <a:prstGeom prst="rect">
            <a:avLst/>
          </a:prstGeom>
          <a:noFill/>
          <a:ln>
            <a:noFill/>
          </a:ln>
        </p:spPr>
      </p:pic>
      <p:pic>
        <p:nvPicPr>
          <p:cNvPr id="852" name="Google Shape;852;p79"/>
          <p:cNvPicPr preferRelativeResize="0"/>
          <p:nvPr/>
        </p:nvPicPr>
        <p:blipFill rotWithShape="1">
          <a:blip r:embed="rId4">
            <a:alphaModFix/>
          </a:blip>
          <a:srcRect b="0" l="0" r="0" t="0"/>
          <a:stretch/>
        </p:blipFill>
        <p:spPr>
          <a:xfrm>
            <a:off x="1905000" y="3352800"/>
            <a:ext cx="3048000" cy="186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byte:</a:t>
            </a:r>
            <a:r>
              <a:rPr b="0" i="0" lang="en-US" sz="2000" u="none">
                <a:solidFill>
                  <a:schemeClr val="dk1"/>
                </a:solidFill>
                <a:latin typeface="Tahoma"/>
                <a:ea typeface="Tahoma"/>
                <a:cs typeface="Tahoma"/>
                <a:sym typeface="Tahoma"/>
              </a:rPr>
              <a:t> 8-bit integer type.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Range: -128 to 127.</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Example: byte b = -15;</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Usage: particularly when working with data streams.</a:t>
            </a:r>
            <a:endParaRPr/>
          </a:p>
        </p:txBody>
      </p:sp>
      <p:sp>
        <p:nvSpPr>
          <p:cNvPr id="180" name="Google Shape;180;p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1" name="Google Shape;181;p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82" name="Google Shape;182;p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83" name="Google Shape;183;p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byte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58" name="Google Shape;858;p8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Nested ifs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 nested if is an if statement that is the target of another if or else</a:t>
            </a:r>
            <a:endParaRPr/>
          </a:p>
          <a:p>
            <a:pPr indent="-281940" lvl="0" marL="342900" rtl="0" algn="l">
              <a:lnSpc>
                <a:spcPct val="80000"/>
              </a:lnSpc>
              <a:spcBef>
                <a:spcPts val="320"/>
              </a:spcBef>
              <a:spcAft>
                <a:spcPts val="0"/>
              </a:spcAft>
              <a:buSzPts val="960"/>
              <a:buNone/>
            </a:pPr>
            <a:r>
              <a:t/>
            </a:r>
            <a:endParaRPr b="0" i="0" sz="1600" u="none">
              <a:solidFill>
                <a:schemeClr val="dk1"/>
              </a:solidFill>
              <a:latin typeface="Tahoma"/>
              <a:ea typeface="Tahoma"/>
              <a:cs typeface="Tahoma"/>
              <a:sym typeface="Tahoma"/>
            </a:endParaRPr>
          </a:p>
        </p:txBody>
      </p:sp>
      <p:sp>
        <p:nvSpPr>
          <p:cNvPr id="859" name="Google Shape;859;p8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60" name="Google Shape;860;p8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61" name="Google Shape;861;p8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862" name="Google Shape;862;p80"/>
          <p:cNvPicPr preferRelativeResize="0"/>
          <p:nvPr/>
        </p:nvPicPr>
        <p:blipFill rotWithShape="1">
          <a:blip r:embed="rId3">
            <a:alphaModFix/>
          </a:blip>
          <a:srcRect b="0" l="0" r="0" t="0"/>
          <a:stretch/>
        </p:blipFill>
        <p:spPr>
          <a:xfrm>
            <a:off x="1141412" y="2362200"/>
            <a:ext cx="7773987" cy="19812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8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68" name="Google Shape;868;p8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if-else-if Ladder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 common programming construct that is based upon a sequence of nested ifs is the if-else-if ladder</a:t>
            </a:r>
            <a:endParaRPr/>
          </a:p>
          <a:p>
            <a:pPr indent="-281940" lvl="0" marL="342900" rtl="0" algn="l">
              <a:lnSpc>
                <a:spcPct val="80000"/>
              </a:lnSpc>
              <a:spcBef>
                <a:spcPts val="320"/>
              </a:spcBef>
              <a:spcAft>
                <a:spcPts val="0"/>
              </a:spcAft>
              <a:buSzPts val="960"/>
              <a:buNone/>
            </a:pPr>
            <a:r>
              <a:t/>
            </a:r>
            <a:endParaRPr b="0" i="0" sz="1600" u="none">
              <a:solidFill>
                <a:schemeClr val="dk1"/>
              </a:solidFill>
              <a:latin typeface="Tahoma"/>
              <a:ea typeface="Tahoma"/>
              <a:cs typeface="Tahoma"/>
              <a:sym typeface="Tahoma"/>
            </a:endParaRPr>
          </a:p>
        </p:txBody>
      </p:sp>
      <p:sp>
        <p:nvSpPr>
          <p:cNvPr id="869" name="Google Shape;869;p8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70" name="Google Shape;870;p8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71" name="Google Shape;871;p8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grpSp>
        <p:nvGrpSpPr>
          <p:cNvPr id="872" name="Google Shape;872;p81"/>
          <p:cNvGrpSpPr/>
          <p:nvPr/>
        </p:nvGrpSpPr>
        <p:grpSpPr>
          <a:xfrm>
            <a:off x="1828800" y="2667000"/>
            <a:ext cx="2057400" cy="2667000"/>
            <a:chOff x="4019550" y="2667000"/>
            <a:chExt cx="1209675" cy="2162175"/>
          </a:xfrm>
        </p:grpSpPr>
        <p:pic>
          <p:nvPicPr>
            <p:cNvPr id="873" name="Google Shape;873;p81"/>
            <p:cNvPicPr preferRelativeResize="0"/>
            <p:nvPr/>
          </p:nvPicPr>
          <p:blipFill rotWithShape="1">
            <a:blip r:embed="rId3">
              <a:alphaModFix/>
            </a:blip>
            <a:srcRect b="0" l="0" r="0" t="0"/>
            <a:stretch/>
          </p:blipFill>
          <p:spPr>
            <a:xfrm>
              <a:off x="4038600" y="2667000"/>
              <a:ext cx="1190625" cy="600075"/>
            </a:xfrm>
            <a:prstGeom prst="rect">
              <a:avLst/>
            </a:prstGeom>
            <a:noFill/>
            <a:ln>
              <a:noFill/>
            </a:ln>
          </p:spPr>
        </p:pic>
        <p:pic>
          <p:nvPicPr>
            <p:cNvPr id="874" name="Google Shape;874;p81"/>
            <p:cNvPicPr preferRelativeResize="0"/>
            <p:nvPr/>
          </p:nvPicPr>
          <p:blipFill rotWithShape="1">
            <a:blip r:embed="rId4">
              <a:alphaModFix/>
            </a:blip>
            <a:srcRect b="0" l="0" r="0" t="0"/>
            <a:stretch/>
          </p:blipFill>
          <p:spPr>
            <a:xfrm>
              <a:off x="4019550" y="3276600"/>
              <a:ext cx="1200150" cy="1552575"/>
            </a:xfrm>
            <a:prstGeom prst="rect">
              <a:avLst/>
            </a:prstGeom>
            <a:noFill/>
            <a:ln>
              <a:noFill/>
            </a:ln>
          </p:spPr>
        </p:pic>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80" name="Google Shape;880;p8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81" name="Google Shape;881;p8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82" name="Google Shape;882;p8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883" name="Google Shape;883;p82"/>
          <p:cNvPicPr preferRelativeResize="0"/>
          <p:nvPr/>
        </p:nvPicPr>
        <p:blipFill rotWithShape="1">
          <a:blip r:embed="rId3">
            <a:alphaModFix/>
          </a:blip>
          <a:srcRect b="0" l="0" r="0" t="0"/>
          <a:stretch/>
        </p:blipFill>
        <p:spPr>
          <a:xfrm>
            <a:off x="1050925" y="1295400"/>
            <a:ext cx="6645275" cy="510063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pic>
        <p:nvPicPr>
          <p:cNvPr id="888" name="Google Shape;888;p83"/>
          <p:cNvPicPr preferRelativeResize="0"/>
          <p:nvPr/>
        </p:nvPicPr>
        <p:blipFill rotWithShape="1">
          <a:blip r:embed="rId3">
            <a:alphaModFix/>
          </a:blip>
          <a:srcRect b="0" l="0" r="0" t="0"/>
          <a:stretch/>
        </p:blipFill>
        <p:spPr>
          <a:xfrm>
            <a:off x="2506662" y="3116262"/>
            <a:ext cx="2979737" cy="3589337"/>
          </a:xfrm>
          <a:prstGeom prst="rect">
            <a:avLst/>
          </a:prstGeom>
          <a:noFill/>
          <a:ln>
            <a:noFill/>
          </a:ln>
        </p:spPr>
      </p:pic>
      <p:sp>
        <p:nvSpPr>
          <p:cNvPr id="889" name="Google Shape;889;p8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90" name="Google Shape;890;p8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Switch</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switch statement is Java’s multiway branch statement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It provides an easy way to dispatch execution to different parts of your code based on the value of an expression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It often provides a better alternative than a large series of if-else-if statements</a:t>
            </a:r>
            <a:endParaRPr/>
          </a:p>
        </p:txBody>
      </p:sp>
      <p:sp>
        <p:nvSpPr>
          <p:cNvPr id="891" name="Google Shape;891;p8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92" name="Google Shape;892;p8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893" name="Google Shape;893;p8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8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899" name="Google Shape;899;p8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00" name="Google Shape;900;p8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01" name="Google Shape;901;p8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902" name="Google Shape;902;p84"/>
          <p:cNvPicPr preferRelativeResize="0"/>
          <p:nvPr/>
        </p:nvPicPr>
        <p:blipFill rotWithShape="1">
          <a:blip r:embed="rId3">
            <a:alphaModFix/>
          </a:blip>
          <a:srcRect b="0" l="0" r="0" t="0"/>
          <a:stretch/>
        </p:blipFill>
        <p:spPr>
          <a:xfrm>
            <a:off x="1666875" y="1247775"/>
            <a:ext cx="5862637" cy="53816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8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908" name="Google Shape;908;p8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Nested Switch</a:t>
            </a:r>
            <a:endParaRPr/>
          </a:p>
          <a:p>
            <a:pPr indent="-342900" lvl="0" marL="342900" rtl="0" algn="l">
              <a:lnSpc>
                <a:spcPct val="13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You can use a switch as part of the statement sequence of an outer switch</a:t>
            </a:r>
            <a:endParaRPr/>
          </a:p>
          <a:p>
            <a:pPr indent="-342900" lvl="0" marL="342900" rtl="0" algn="l">
              <a:lnSpc>
                <a:spcPct val="13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Since a switch statement defines its own block, no conflicts arise between the case constants in the inner switch and those in the outer switch</a:t>
            </a:r>
            <a:endParaRPr/>
          </a:p>
        </p:txBody>
      </p:sp>
      <p:sp>
        <p:nvSpPr>
          <p:cNvPr id="909" name="Google Shape;909;p8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10" name="Google Shape;910;p8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11" name="Google Shape;911;p8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912" name="Google Shape;912;p85"/>
          <p:cNvPicPr preferRelativeResize="0"/>
          <p:nvPr/>
        </p:nvPicPr>
        <p:blipFill rotWithShape="1">
          <a:blip r:embed="rId3">
            <a:alphaModFix/>
          </a:blip>
          <a:srcRect b="0" l="0" r="0" t="0"/>
          <a:stretch/>
        </p:blipFill>
        <p:spPr>
          <a:xfrm>
            <a:off x="1447800" y="2971800"/>
            <a:ext cx="5870575" cy="325913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8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Selection Statements</a:t>
            </a:r>
            <a:endParaRPr/>
          </a:p>
        </p:txBody>
      </p:sp>
      <p:sp>
        <p:nvSpPr>
          <p:cNvPr id="918" name="Google Shape;918;p8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Important features of the switch statement: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switch differs from the if in that switch can only test for equality, whereas if can evaluate any type of Boolean expression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That is, the switch looks only for a match between the value of the expression and one of its case constants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No two case constants in the same switch can have identical values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 switch statement enclosed by an outer switch can have case constants in common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switch statement is usually more efficient than a set of nested ifs</a:t>
            </a:r>
            <a:endParaRPr/>
          </a:p>
        </p:txBody>
      </p:sp>
      <p:sp>
        <p:nvSpPr>
          <p:cNvPr id="919" name="Google Shape;919;p8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20" name="Google Shape;920;p8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21" name="Google Shape;921;p8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8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sp>
        <p:nvSpPr>
          <p:cNvPr id="927" name="Google Shape;927;p8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iteration statements enable repeated execution of part of a program until a certain termination condition becomes true.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provides three iteration statements: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while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do-while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for</a:t>
            </a:r>
            <a:endParaRPr/>
          </a:p>
        </p:txBody>
      </p:sp>
      <p:sp>
        <p:nvSpPr>
          <p:cNvPr id="928" name="Google Shape;928;p8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29" name="Google Shape;929;p8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30" name="Google Shape;930;p8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8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sp>
        <p:nvSpPr>
          <p:cNvPr id="936" name="Google Shape;936;p8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while</a:t>
            </a:r>
            <a:endParaRPr/>
          </a:p>
        </p:txBody>
      </p:sp>
      <p:sp>
        <p:nvSpPr>
          <p:cNvPr id="937" name="Google Shape;937;p8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38" name="Google Shape;938;p8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39" name="Google Shape;939;p8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940" name="Google Shape;940;p88"/>
          <p:cNvPicPr preferRelativeResize="0"/>
          <p:nvPr/>
        </p:nvPicPr>
        <p:blipFill rotWithShape="1">
          <a:blip r:embed="rId3">
            <a:alphaModFix/>
          </a:blip>
          <a:srcRect b="0" l="0" r="0" t="0"/>
          <a:stretch/>
        </p:blipFill>
        <p:spPr>
          <a:xfrm>
            <a:off x="1143000" y="1828800"/>
            <a:ext cx="6262687" cy="36576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8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sp>
        <p:nvSpPr>
          <p:cNvPr id="946" name="Google Shape;946;p8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do-while</a:t>
            </a:r>
            <a:endParaRPr/>
          </a:p>
        </p:txBody>
      </p:sp>
      <p:sp>
        <p:nvSpPr>
          <p:cNvPr id="947" name="Google Shape;947;p8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48" name="Google Shape;948;p8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49" name="Google Shape;949;p8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950" name="Google Shape;950;p89"/>
          <p:cNvPicPr preferRelativeResize="0"/>
          <p:nvPr/>
        </p:nvPicPr>
        <p:blipFill rotWithShape="1">
          <a:blip r:embed="rId3">
            <a:alphaModFix/>
          </a:blip>
          <a:srcRect b="0" l="0" r="0" t="0"/>
          <a:stretch/>
        </p:blipFill>
        <p:spPr>
          <a:xfrm>
            <a:off x="1195387" y="1905000"/>
            <a:ext cx="6043612" cy="35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short</a:t>
            </a:r>
            <a:endParaRPr/>
          </a:p>
        </p:txBody>
      </p:sp>
      <p:sp>
        <p:nvSpPr>
          <p:cNvPr id="190" name="Google Shape;190;p9"/>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Short is a signed 16-bit type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It has a range from –32,768 to 32,767</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It is probably the least-used Java type, since it is defined as having its high byte first (called </a:t>
            </a:r>
            <a:r>
              <a:rPr b="0" i="1" lang="en-US" sz="2000" u="none" cap="none" strike="noStrike">
                <a:solidFill>
                  <a:schemeClr val="dk1"/>
                </a:solidFill>
                <a:latin typeface="Tahoma"/>
                <a:ea typeface="Tahoma"/>
                <a:cs typeface="Tahoma"/>
                <a:sym typeface="Tahoma"/>
              </a:rPr>
              <a:t>big-endian </a:t>
            </a:r>
            <a:r>
              <a:rPr b="0" i="0" lang="en-US" sz="2000" u="none" cap="none" strike="noStrike">
                <a:solidFill>
                  <a:schemeClr val="dk1"/>
                </a:solidFill>
                <a:latin typeface="Tahoma"/>
                <a:ea typeface="Tahoma"/>
                <a:cs typeface="Tahoma"/>
                <a:sym typeface="Tahoma"/>
              </a:rPr>
              <a:t>format)</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This type is mostly applicable to 16-bit computers, which are becoming increasingly scarce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Here are some examples of short variable declarations: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rgbClr val="FF0000"/>
                </a:solidFill>
                <a:latin typeface="Tahoma"/>
                <a:ea typeface="Tahoma"/>
                <a:cs typeface="Tahoma"/>
                <a:sym typeface="Tahoma"/>
              </a:rPr>
              <a:t>short t, s;</a:t>
            </a:r>
            <a:endParaRPr/>
          </a:p>
        </p:txBody>
      </p:sp>
      <p:sp>
        <p:nvSpPr>
          <p:cNvPr id="191" name="Google Shape;191;p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92" name="Google Shape;192;p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93" name="Google Shape;193;p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0"/>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sp>
        <p:nvSpPr>
          <p:cNvPr id="956" name="Google Shape;956;p9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a:t>
            </a:r>
            <a:endParaRPr/>
          </a:p>
        </p:txBody>
      </p:sp>
      <p:sp>
        <p:nvSpPr>
          <p:cNvPr id="957" name="Google Shape;957;p9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58" name="Google Shape;958;p9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59" name="Google Shape;959;p9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960" name="Google Shape;960;p90"/>
          <p:cNvPicPr preferRelativeResize="0"/>
          <p:nvPr/>
        </p:nvPicPr>
        <p:blipFill rotWithShape="1">
          <a:blip r:embed="rId3">
            <a:alphaModFix/>
          </a:blip>
          <a:srcRect b="0" l="0" r="0" t="0"/>
          <a:stretch/>
        </p:blipFill>
        <p:spPr>
          <a:xfrm>
            <a:off x="1303337" y="1905000"/>
            <a:ext cx="6373812" cy="29718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9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Declaring Loop Control Variables Inside the for Loop</a:t>
            </a:r>
            <a:endParaRPr/>
          </a:p>
          <a:p>
            <a:pPr indent="-266700" lvl="0" marL="342900" rtl="0" algn="l">
              <a:lnSpc>
                <a:spcPct val="8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966" name="Google Shape;966;p9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67" name="Google Shape;967;p9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68" name="Google Shape;968;p9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969" name="Google Shape;969;p91"/>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pic>
        <p:nvPicPr>
          <p:cNvPr id="970" name="Google Shape;970;p91"/>
          <p:cNvPicPr preferRelativeResize="0"/>
          <p:nvPr/>
        </p:nvPicPr>
        <p:blipFill rotWithShape="1">
          <a:blip r:embed="rId3">
            <a:alphaModFix/>
          </a:blip>
          <a:srcRect b="0" l="0" r="0" t="0"/>
          <a:stretch/>
        </p:blipFill>
        <p:spPr>
          <a:xfrm>
            <a:off x="1143000" y="2133600"/>
            <a:ext cx="6581775" cy="26130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Using the Comma</a:t>
            </a:r>
            <a:endParaRPr/>
          </a:p>
        </p:txBody>
      </p:sp>
      <p:sp>
        <p:nvSpPr>
          <p:cNvPr id="976" name="Google Shape;976;p9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77" name="Google Shape;977;p9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78" name="Google Shape;978;p9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979" name="Google Shape;979;p92"/>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pic>
        <p:nvPicPr>
          <p:cNvPr id="980" name="Google Shape;980;p92"/>
          <p:cNvPicPr preferRelativeResize="0"/>
          <p:nvPr/>
        </p:nvPicPr>
        <p:blipFill rotWithShape="1">
          <a:blip r:embed="rId3">
            <a:alphaModFix/>
          </a:blip>
          <a:srcRect b="0" l="0" r="0" t="0"/>
          <a:stretch/>
        </p:blipFill>
        <p:spPr>
          <a:xfrm>
            <a:off x="1412875" y="1981200"/>
            <a:ext cx="6307137" cy="36576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9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Some for Loop Variations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condition controlling the for can be any Boolean expression</a:t>
            </a:r>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29869" lvl="1" marL="742950" rtl="0" algn="l">
              <a:lnSpc>
                <a:spcPct val="130000"/>
              </a:lnSpc>
              <a:spcBef>
                <a:spcPts val="320"/>
              </a:spcBef>
              <a:spcAft>
                <a:spcPts val="0"/>
              </a:spcAft>
              <a:buClr>
                <a:schemeClr val="hlink"/>
              </a:buClr>
              <a:buSzPts val="880"/>
              <a:buFont typeface="Noto Sans Symbols"/>
              <a:buNone/>
            </a:pPr>
            <a:r>
              <a:t/>
            </a:r>
            <a:endParaRPr b="0" i="0" sz="1600" u="none">
              <a:solidFill>
                <a:schemeClr val="dk1"/>
              </a:solidFill>
              <a:latin typeface="Tahoma"/>
              <a:ea typeface="Tahoma"/>
              <a:cs typeface="Tahoma"/>
              <a:sym typeface="Tahoma"/>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You can intentionally create an infinite loop</a:t>
            </a:r>
            <a:endParaRPr/>
          </a:p>
        </p:txBody>
      </p:sp>
      <p:sp>
        <p:nvSpPr>
          <p:cNvPr id="986" name="Google Shape;986;p9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87" name="Google Shape;987;p9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988" name="Google Shape;988;p9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989" name="Google Shape;989;p93"/>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pic>
        <p:nvPicPr>
          <p:cNvPr id="990" name="Google Shape;990;p93"/>
          <p:cNvPicPr preferRelativeResize="0"/>
          <p:nvPr/>
        </p:nvPicPr>
        <p:blipFill rotWithShape="1">
          <a:blip r:embed="rId3">
            <a:alphaModFix/>
          </a:blip>
          <a:srcRect b="0" l="0" r="0" t="0"/>
          <a:stretch/>
        </p:blipFill>
        <p:spPr>
          <a:xfrm>
            <a:off x="1752600" y="2438400"/>
            <a:ext cx="3937000" cy="1044575"/>
          </a:xfrm>
          <a:prstGeom prst="rect">
            <a:avLst/>
          </a:prstGeom>
          <a:noFill/>
          <a:ln>
            <a:noFill/>
          </a:ln>
        </p:spPr>
      </p:pic>
      <p:pic>
        <p:nvPicPr>
          <p:cNvPr id="991" name="Google Shape;991;p93"/>
          <p:cNvPicPr preferRelativeResize="0"/>
          <p:nvPr/>
        </p:nvPicPr>
        <p:blipFill rotWithShape="1">
          <a:blip r:embed="rId4">
            <a:alphaModFix/>
          </a:blip>
          <a:srcRect b="0" l="0" r="0" t="0"/>
          <a:stretch/>
        </p:blipFill>
        <p:spPr>
          <a:xfrm>
            <a:off x="1524000" y="3429000"/>
            <a:ext cx="4529137" cy="1004887"/>
          </a:xfrm>
          <a:prstGeom prst="rect">
            <a:avLst/>
          </a:prstGeom>
          <a:noFill/>
          <a:ln>
            <a:noFill/>
          </a:ln>
        </p:spPr>
      </p:pic>
      <p:pic>
        <p:nvPicPr>
          <p:cNvPr id="992" name="Google Shape;992;p93"/>
          <p:cNvPicPr preferRelativeResize="0"/>
          <p:nvPr/>
        </p:nvPicPr>
        <p:blipFill rotWithShape="1">
          <a:blip r:embed="rId5">
            <a:alphaModFix/>
          </a:blip>
          <a:srcRect b="0" l="0" r="0" t="0"/>
          <a:stretch/>
        </p:blipFill>
        <p:spPr>
          <a:xfrm>
            <a:off x="1828800" y="5181600"/>
            <a:ext cx="1855787" cy="10668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9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Some for Loop Variations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Parts of the for loop can be empty</a:t>
            </a:r>
            <a:endParaRPr/>
          </a:p>
        </p:txBody>
      </p:sp>
      <p:sp>
        <p:nvSpPr>
          <p:cNvPr id="998" name="Google Shape;998;p9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99" name="Google Shape;999;p9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00" name="Google Shape;1000;p9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001" name="Google Shape;1001;p94"/>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pic>
        <p:nvPicPr>
          <p:cNvPr id="1002" name="Google Shape;1002;p94"/>
          <p:cNvPicPr preferRelativeResize="0"/>
          <p:nvPr/>
        </p:nvPicPr>
        <p:blipFill rotWithShape="1">
          <a:blip r:embed="rId3">
            <a:alphaModFix/>
          </a:blip>
          <a:srcRect b="0" l="0" r="0" t="0"/>
          <a:stretch/>
        </p:blipFill>
        <p:spPr>
          <a:xfrm>
            <a:off x="1600200" y="2362200"/>
            <a:ext cx="5214937" cy="38100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Nested Loops</a:t>
            </a:r>
            <a:endParaRPr/>
          </a:p>
        </p:txBody>
      </p:sp>
      <p:sp>
        <p:nvSpPr>
          <p:cNvPr id="1008" name="Google Shape;1008;p9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09" name="Google Shape;1009;p9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10" name="Google Shape;1010;p9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011" name="Google Shape;1011;p9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Iteration Statements</a:t>
            </a:r>
            <a:endParaRPr/>
          </a:p>
        </p:txBody>
      </p:sp>
      <p:pic>
        <p:nvPicPr>
          <p:cNvPr id="1012" name="Google Shape;1012;p95"/>
          <p:cNvPicPr preferRelativeResize="0"/>
          <p:nvPr/>
        </p:nvPicPr>
        <p:blipFill rotWithShape="1">
          <a:blip r:embed="rId3">
            <a:alphaModFix/>
          </a:blip>
          <a:srcRect b="0" l="0" r="0" t="0"/>
          <a:stretch/>
        </p:blipFill>
        <p:spPr>
          <a:xfrm>
            <a:off x="1676400" y="1981200"/>
            <a:ext cx="5967412" cy="37338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96"/>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Jump Statements</a:t>
            </a:r>
            <a:endParaRPr/>
          </a:p>
        </p:txBody>
      </p:sp>
      <p:sp>
        <p:nvSpPr>
          <p:cNvPr id="1018" name="Google Shape;1018;p9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jump statements enable transfer of control to other parts of program.</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provides three jump statements: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Break</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Using break as a Form of Goto</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continue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return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 addition, Java supports exception handling that can also alter the control flow of a program.</a:t>
            </a:r>
            <a:endParaRPr/>
          </a:p>
        </p:txBody>
      </p:sp>
      <p:sp>
        <p:nvSpPr>
          <p:cNvPr id="1019" name="Google Shape;1019;p9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20" name="Google Shape;1020;p9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21" name="Google Shape;1021;p9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7"/>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Jump Statements</a:t>
            </a:r>
            <a:endParaRPr/>
          </a:p>
        </p:txBody>
      </p:sp>
      <p:sp>
        <p:nvSpPr>
          <p:cNvPr id="1027" name="Google Shape;1027;p9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Using break as a Form of Goto</a:t>
            </a:r>
            <a:endParaRPr/>
          </a:p>
        </p:txBody>
      </p:sp>
      <p:sp>
        <p:nvSpPr>
          <p:cNvPr id="1028" name="Google Shape;1028;p9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29" name="Google Shape;1029;p9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30" name="Google Shape;1030;p9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031" name="Google Shape;1031;p97"/>
          <p:cNvPicPr preferRelativeResize="0"/>
          <p:nvPr/>
        </p:nvPicPr>
        <p:blipFill rotWithShape="1">
          <a:blip r:embed="rId3">
            <a:alphaModFix/>
          </a:blip>
          <a:srcRect b="0" l="0" r="0" t="0"/>
          <a:stretch/>
        </p:blipFill>
        <p:spPr>
          <a:xfrm>
            <a:off x="1219200" y="1752600"/>
            <a:ext cx="6615112" cy="452596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98"/>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Jump Statements</a:t>
            </a:r>
            <a:endParaRPr/>
          </a:p>
        </p:txBody>
      </p:sp>
      <p:sp>
        <p:nvSpPr>
          <p:cNvPr id="1037" name="Google Shape;1037;p9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Using break as a Form of Goto</a:t>
            </a:r>
            <a:endParaRPr/>
          </a:p>
        </p:txBody>
      </p:sp>
      <p:sp>
        <p:nvSpPr>
          <p:cNvPr id="1038" name="Google Shape;1038;p9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39" name="Google Shape;1039;p9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40" name="Google Shape;1040;p9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041" name="Google Shape;1041;p98"/>
          <p:cNvPicPr preferRelativeResize="0"/>
          <p:nvPr/>
        </p:nvPicPr>
        <p:blipFill rotWithShape="1">
          <a:blip r:embed="rId3">
            <a:alphaModFix/>
          </a:blip>
          <a:srcRect b="0" l="0" r="0" t="0"/>
          <a:stretch/>
        </p:blipFill>
        <p:spPr>
          <a:xfrm>
            <a:off x="1406525" y="1833562"/>
            <a:ext cx="5756275" cy="41560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9"/>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Jump Statements</a:t>
            </a:r>
            <a:endParaRPr/>
          </a:p>
        </p:txBody>
      </p:sp>
      <p:sp>
        <p:nvSpPr>
          <p:cNvPr id="1047" name="Google Shape;1047;p9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Using continue</a:t>
            </a:r>
            <a:endParaRPr/>
          </a:p>
        </p:txBody>
      </p:sp>
      <p:sp>
        <p:nvSpPr>
          <p:cNvPr id="1048" name="Google Shape;1048;p9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49" name="Google Shape;1049;p9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Java and Web Programming</a:t>
            </a:r>
            <a:endParaRPr/>
          </a:p>
        </p:txBody>
      </p:sp>
      <p:sp>
        <p:nvSpPr>
          <p:cNvPr id="1050" name="Google Shape;1050;p9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051" name="Google Shape;1051;p99"/>
          <p:cNvPicPr preferRelativeResize="0"/>
          <p:nvPr/>
        </p:nvPicPr>
        <p:blipFill rotWithShape="1">
          <a:blip r:embed="rId3">
            <a:alphaModFix/>
          </a:blip>
          <a:srcRect b="0" l="0" r="0" t="0"/>
          <a:stretch/>
        </p:blipFill>
        <p:spPr>
          <a:xfrm>
            <a:off x="1371600" y="1981200"/>
            <a:ext cx="5930900" cy="31448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1998-06-19T04:38:52Z</dcterms:created>
  <dc:creator>Jiawei Han</dc:creator>
</cp:coreProperties>
</file>