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6858000" cx="9144000"/>
  <p:notesSz cx="6831000" cy="9117000"/>
  <p:embeddedFontLst>
    <p:embeddedFont>
      <p:font typeface="Overlock"/>
      <p:regular r:id="rId67"/>
      <p:bold r:id="rId68"/>
      <p:italic r:id="rId69"/>
      <p:boldItalic r:id="rId70"/>
    </p:embeddedFont>
    <p:embeddedFont>
      <p:font typeface="Tahoma"/>
      <p:regular r:id="rId71"/>
      <p:bold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72">
          <p15:clr>
            <a:srgbClr val="000000"/>
          </p15:clr>
        </p15:guide>
        <p15:guide id="2" pos="2152">
          <p15:clr>
            <a:srgbClr val="000000"/>
          </p15:clr>
        </p15:guide>
      </p15:notesGuideLst>
    </p:ext>
    <p:ext uri="http://customooxmlschemas.google.com/">
      <go:slidesCustomData xmlns:go="http://customooxmlschemas.google.com/" r:id="rId73" roundtripDataSignature="AMtx7miPEoDO/CSlxFpgc35Bb7Opkc2a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2193C7-E83B-4218-8123-A2C76D690967}">
  <a:tblStyle styleId="{722193C7-E83B-4218-8123-A2C76D69096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72" orient="horz"/>
        <p:guide pos="215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customschemas.google.com/relationships/presentationmetadata" Target="metadata"/><Relationship Id="rId72" Type="http://schemas.openxmlformats.org/officeDocument/2006/relationships/font" Target="fonts/Tahoma-bold.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Tahoma-regular.fntdata"/><Relationship Id="rId70" Type="http://schemas.openxmlformats.org/officeDocument/2006/relationships/font" Target="fonts/Overlock-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Overlock-bold.fntdata"/><Relationship Id="rId23" Type="http://schemas.openxmlformats.org/officeDocument/2006/relationships/slide" Target="slides/slide16.xml"/><Relationship Id="rId67" Type="http://schemas.openxmlformats.org/officeDocument/2006/relationships/font" Target="fonts/Overlock-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Overlock-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60687" cy="455612"/>
          </a:xfrm>
          <a:prstGeom prst="rect">
            <a:avLst/>
          </a:prstGeom>
          <a:noFill/>
          <a:ln>
            <a:noFill/>
          </a:ln>
        </p:spPr>
        <p:txBody>
          <a:bodyPr anchorCtr="0" anchor="t" bIns="45550" lIns="91125" spcFirstLastPara="1" rIns="91125" wrap="square" tIns="45550">
            <a:noAutofit/>
          </a:bodyPr>
          <a:lstStyle>
            <a:lvl1pPr lvl="0"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70325" y="0"/>
            <a:ext cx="2960687" cy="455612"/>
          </a:xfrm>
          <a:prstGeom prst="rect">
            <a:avLst/>
          </a:prstGeom>
          <a:noFill/>
          <a:ln>
            <a:noFill/>
          </a:ln>
        </p:spPr>
        <p:txBody>
          <a:bodyPr anchorCtr="0" anchor="t" bIns="45550" lIns="91125" spcFirstLastPara="1" rIns="91125" wrap="square" tIns="45550">
            <a:noAutofit/>
          </a:bodyPr>
          <a:lstStyle>
            <a:lvl1pPr lvl="0"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1225" y="4330700"/>
            <a:ext cx="5008562" cy="4102100"/>
          </a:xfrm>
          <a:prstGeom prst="rect">
            <a:avLst/>
          </a:prstGeom>
          <a:noFill/>
          <a:ln>
            <a:noFill/>
          </a:ln>
        </p:spPr>
        <p:txBody>
          <a:bodyPr anchorCtr="0" anchor="t" bIns="45550" lIns="91125" spcFirstLastPara="1" rIns="91125" wrap="square" tIns="455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61400"/>
            <a:ext cx="2960687" cy="455612"/>
          </a:xfrm>
          <a:prstGeom prst="rect">
            <a:avLst/>
          </a:prstGeom>
          <a:noFill/>
          <a:ln>
            <a:noFill/>
          </a:ln>
        </p:spPr>
        <p:txBody>
          <a:bodyPr anchorCtr="0" anchor="b" bIns="45550" lIns="91125" spcFirstLastPara="1" rIns="91125" wrap="square" tIns="45550">
            <a:noAutofit/>
          </a:bodyPr>
          <a:lstStyle>
            <a:lvl1pPr lvl="0"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09" name="Google Shape;109;p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1:notes"/>
          <p:cNvSpPr txBox="1"/>
          <p:nvPr>
            <p:ph idx="1" type="body"/>
          </p:nvPr>
        </p:nvSpPr>
        <p:spPr>
          <a:xfrm>
            <a:off x="911225" y="4330700"/>
            <a:ext cx="5008562" cy="4102100"/>
          </a:xfrm>
          <a:prstGeom prst="rect">
            <a:avLst/>
          </a:prstGeom>
          <a:noFill/>
          <a:ln>
            <a:noFill/>
          </a:ln>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41" name="Google Shape;241;p1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251" name="Google Shape;251;p1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71" name="Google Shape;271;p1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80" name="Google Shape;280;p1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290" name="Google Shape;290;p2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1: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299" name="Google Shape;299;p2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00" name="Google Shape;300;p2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09" name="Google Shape;309;p2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a:p>
        </p:txBody>
      </p:sp>
      <p:sp>
        <p:nvSpPr>
          <p:cNvPr id="318" name="Google Shape;318;p2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19" name="Google Shape;319;p2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4: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a:p>
        </p:txBody>
      </p:sp>
      <p:sp>
        <p:nvSpPr>
          <p:cNvPr id="328" name="Google Shape;328;p2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38" name="Google Shape;338;p2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347" name="Google Shape;347;p2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48" name="Google Shape;348;p2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7: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358" name="Google Shape;358;p2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59" name="Google Shape;359;p2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69" name="Google Shape;369;p2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9: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378" name="Google Shape;378;p2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79" name="Google Shape;379;p2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27" name="Google Shape;127;p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0: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388" name="Google Shape;388;p3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89" name="Google Shape;389;p3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1: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a:p>
        </p:txBody>
      </p:sp>
      <p:sp>
        <p:nvSpPr>
          <p:cNvPr id="398" name="Google Shape;398;p3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399" name="Google Shape;399;p3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2: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a:p>
        </p:txBody>
      </p:sp>
      <p:sp>
        <p:nvSpPr>
          <p:cNvPr id="408" name="Google Shape;408;p3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09" name="Google Shape;409;p3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3: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a:p>
        </p:txBody>
      </p:sp>
      <p:sp>
        <p:nvSpPr>
          <p:cNvPr id="418" name="Google Shape;418;p3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19" name="Google Shape;419;p3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4: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a:p>
        </p:txBody>
      </p:sp>
      <p:sp>
        <p:nvSpPr>
          <p:cNvPr id="428" name="Google Shape;428;p3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29" name="Google Shape;429;p3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39" name="Google Shape;439;p3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48" name="Google Shape;448;p3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57" name="Google Shape;457;p3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66" name="Google Shape;466;p3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75" name="Google Shape;475;p3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37" name="Google Shape;137;p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84" name="Google Shape;484;p4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493" name="Google Shape;493;p4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02" name="Google Shape;502;p4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11" name="Google Shape;511;p4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22" name="Google Shape;522;p4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33" name="Google Shape;533;p4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43" name="Google Shape;543;p4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52" name="Google Shape;552;p4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61" name="Google Shape;561;p4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73" name="Google Shape;573;p4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0: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82" name="Google Shape;582;p50: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1: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591" name="Google Shape;591;p51: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52: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00" name="Google Shape;600;p52: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3: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09" name="Google Shape;609;p53: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4: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21" name="Google Shape;621;p54: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55: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30" name="Google Shape;630;p55: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5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39" name="Google Shape;639;p5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50" name="Google Shape;650;p5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5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59" name="Google Shape;659;p5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5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668" name="Google Shape;668;p5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a:p>
        </p:txBody>
      </p:sp>
      <p:sp>
        <p:nvSpPr>
          <p:cNvPr id="156" name="Google Shape;156;p6: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a:p>
        </p:txBody>
      </p:sp>
      <p:sp>
        <p:nvSpPr>
          <p:cNvPr id="166" name="Google Shape;166;p7: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nvSpPr>
        <p:spPr>
          <a:xfrm>
            <a:off x="3870325" y="8661400"/>
            <a:ext cx="2960687" cy="455612"/>
          </a:xfrm>
          <a:prstGeom prst="rect">
            <a:avLst/>
          </a:prstGeom>
          <a:noFill/>
          <a:ln>
            <a:noFill/>
          </a:ln>
        </p:spPr>
        <p:txBody>
          <a:bodyPr anchorCtr="0" anchor="b" bIns="45550" lIns="91125" spcFirstLastPara="1" rIns="91125" wrap="square" tIns="4555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a:p>
        </p:txBody>
      </p:sp>
      <p:sp>
        <p:nvSpPr>
          <p:cNvPr id="185" name="Google Shape;185;p9:notes"/>
          <p:cNvSpPr txBox="1"/>
          <p:nvPr>
            <p:ph idx="1" type="body"/>
          </p:nvPr>
        </p:nvSpPr>
        <p:spPr>
          <a:xfrm>
            <a:off x="911225" y="4330700"/>
            <a:ext cx="5008562" cy="4102100"/>
          </a:xfrm>
          <a:prstGeom prst="rect">
            <a:avLst/>
          </a:prstGeom>
        </p:spPr>
        <p:txBody>
          <a:bodyPr anchorCtr="0" anchor="t" bIns="45550" lIns="91125" spcFirstLastPara="1" rIns="91125" wrap="square" tIns="45550">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36650" y="684212"/>
            <a:ext cx="4557712"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61"/>
          <p:cNvSpPr txBox="1"/>
          <p:nvPr>
            <p:ph type="title"/>
          </p:nvPr>
        </p:nvSpPr>
        <p:spPr>
          <a:xfrm>
            <a:off x="762000" y="228600"/>
            <a:ext cx="7716837" cy="762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61"/>
          <p:cNvSpPr txBox="1"/>
          <p:nvPr>
            <p:ph idx="1" type="body"/>
          </p:nvPr>
        </p:nvSpPr>
        <p:spPr>
          <a:xfrm>
            <a:off x="381000" y="1447800"/>
            <a:ext cx="8458200" cy="5105400"/>
          </a:xfrm>
          <a:prstGeom prst="rect">
            <a:avLst/>
          </a:prstGeom>
          <a:noFill/>
          <a:ln>
            <a:noFill/>
          </a:ln>
        </p:spPr>
        <p:txBody>
          <a:bodyPr anchorCtr="0" anchor="t" bIns="45700" lIns="91425" spcFirstLastPara="1" rIns="91425" wrap="square" tIns="45700">
            <a:noAutofit/>
          </a:bodyPr>
          <a:lstStyle>
            <a:lvl1pPr indent="-297180" lvl="0" marL="457200" algn="l">
              <a:lnSpc>
                <a:spcPct val="80000"/>
              </a:lnSpc>
              <a:spcBef>
                <a:spcPts val="360"/>
              </a:spcBef>
              <a:spcAft>
                <a:spcPts val="0"/>
              </a:spcAft>
              <a:buSzPts val="1080"/>
              <a:buChar char="■"/>
              <a:defRPr/>
            </a:lvl1pPr>
            <a:lvl2pPr indent="-291465" lvl="1" marL="914400" algn="l">
              <a:lnSpc>
                <a:spcPct val="80000"/>
              </a:lnSpc>
              <a:spcBef>
                <a:spcPts val="360"/>
              </a:spcBef>
              <a:spcAft>
                <a:spcPts val="0"/>
              </a:spcAft>
              <a:buSzPts val="990"/>
              <a:buChar char="■"/>
              <a:defRPr/>
            </a:lvl2pPr>
            <a:lvl3pPr indent="-285750" lvl="2" marL="1371600" algn="l">
              <a:lnSpc>
                <a:spcPct val="80000"/>
              </a:lnSpc>
              <a:spcBef>
                <a:spcPts val="360"/>
              </a:spcBef>
              <a:spcAft>
                <a:spcPts val="0"/>
              </a:spcAft>
              <a:buSzPts val="900"/>
              <a:buChar char="■"/>
              <a:defRPr/>
            </a:lvl3pPr>
            <a:lvl4pPr indent="-291464" lvl="3" marL="1828800" algn="l">
              <a:lnSpc>
                <a:spcPct val="80000"/>
              </a:lnSpc>
              <a:spcBef>
                <a:spcPts val="360"/>
              </a:spcBef>
              <a:spcAft>
                <a:spcPts val="0"/>
              </a:spcAft>
              <a:buSzPts val="990"/>
              <a:buChar char="■"/>
              <a:defRPr/>
            </a:lvl4pPr>
            <a:lvl5pPr indent="-285750" lvl="4" marL="2286000" algn="l">
              <a:lnSpc>
                <a:spcPct val="80000"/>
              </a:lnSpc>
              <a:spcBef>
                <a:spcPts val="360"/>
              </a:spcBef>
              <a:spcAft>
                <a:spcPts val="0"/>
              </a:spcAft>
              <a:buSzPts val="900"/>
              <a:buChar char="■"/>
              <a:defRPr/>
            </a:lvl5pPr>
            <a:lvl6pPr indent="-285750" lvl="5" marL="2743200" algn="l">
              <a:lnSpc>
                <a:spcPct val="80000"/>
              </a:lnSpc>
              <a:spcBef>
                <a:spcPts val="360"/>
              </a:spcBef>
              <a:spcAft>
                <a:spcPts val="0"/>
              </a:spcAft>
              <a:buSzPts val="900"/>
              <a:buChar char="■"/>
              <a:defRPr/>
            </a:lvl6pPr>
            <a:lvl7pPr indent="-285750" lvl="6" marL="3200400" algn="l">
              <a:lnSpc>
                <a:spcPct val="80000"/>
              </a:lnSpc>
              <a:spcBef>
                <a:spcPts val="360"/>
              </a:spcBef>
              <a:spcAft>
                <a:spcPts val="0"/>
              </a:spcAft>
              <a:buSzPts val="900"/>
              <a:buChar char="■"/>
              <a:defRPr/>
            </a:lvl7pPr>
            <a:lvl8pPr indent="-285750" lvl="7" marL="3657600" algn="l">
              <a:lnSpc>
                <a:spcPct val="80000"/>
              </a:lnSpc>
              <a:spcBef>
                <a:spcPts val="360"/>
              </a:spcBef>
              <a:spcAft>
                <a:spcPts val="0"/>
              </a:spcAft>
              <a:buSzPts val="900"/>
              <a:buChar char="■"/>
              <a:defRPr/>
            </a:lvl8pPr>
            <a:lvl9pPr indent="-285750" lvl="8" marL="4114800" algn="l">
              <a:lnSpc>
                <a:spcPct val="80000"/>
              </a:lnSpc>
              <a:spcBef>
                <a:spcPts val="360"/>
              </a:spcBef>
              <a:spcAft>
                <a:spcPts val="0"/>
              </a:spcAft>
              <a:buSzPts val="900"/>
              <a:buChar char="■"/>
              <a:defRPr/>
            </a:lvl9pPr>
          </a:lstStyle>
          <a:p/>
        </p:txBody>
      </p:sp>
      <p:sp>
        <p:nvSpPr>
          <p:cNvPr id="19" name="Google Shape;19;p61"/>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61"/>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61"/>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70"/>
          <p:cNvSpPr txBox="1"/>
          <p:nvPr>
            <p:ph type="title"/>
          </p:nvPr>
        </p:nvSpPr>
        <p:spPr>
          <a:xfrm>
            <a:off x="762000" y="228600"/>
            <a:ext cx="7716837" cy="762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70"/>
          <p:cNvSpPr txBox="1"/>
          <p:nvPr>
            <p:ph idx="1" type="body"/>
          </p:nvPr>
        </p:nvSpPr>
        <p:spPr>
          <a:xfrm>
            <a:off x="381000" y="1447800"/>
            <a:ext cx="4152900" cy="5105400"/>
          </a:xfrm>
          <a:prstGeom prst="rect">
            <a:avLst/>
          </a:prstGeom>
          <a:noFill/>
          <a:ln>
            <a:noFill/>
          </a:ln>
        </p:spPr>
        <p:txBody>
          <a:bodyPr anchorCtr="0" anchor="t" bIns="45700" lIns="91425" spcFirstLastPara="1" rIns="91425" wrap="square" tIns="45700">
            <a:noAutofit/>
          </a:bodyPr>
          <a:lstStyle>
            <a:lvl1pPr indent="-335280" lvl="0" marL="457200" algn="l">
              <a:lnSpc>
                <a:spcPct val="80000"/>
              </a:lnSpc>
              <a:spcBef>
                <a:spcPts val="560"/>
              </a:spcBef>
              <a:spcAft>
                <a:spcPts val="0"/>
              </a:spcAft>
              <a:buSzPts val="1680"/>
              <a:buChar char="■"/>
              <a:defRPr sz="2800"/>
            </a:lvl1pPr>
            <a:lvl2pPr indent="-312419" lvl="1" marL="914400" algn="l">
              <a:lnSpc>
                <a:spcPct val="80000"/>
              </a:lnSpc>
              <a:spcBef>
                <a:spcPts val="480"/>
              </a:spcBef>
              <a:spcAft>
                <a:spcPts val="0"/>
              </a:spcAft>
              <a:buSzPts val="1320"/>
              <a:buChar char="■"/>
              <a:defRPr sz="2400"/>
            </a:lvl2pPr>
            <a:lvl3pPr indent="-292100" lvl="2" marL="1371600" algn="l">
              <a:lnSpc>
                <a:spcPct val="80000"/>
              </a:lnSpc>
              <a:spcBef>
                <a:spcPts val="400"/>
              </a:spcBef>
              <a:spcAft>
                <a:spcPts val="0"/>
              </a:spcAft>
              <a:buSzPts val="1000"/>
              <a:buChar char="■"/>
              <a:defRPr sz="2000"/>
            </a:lvl3pPr>
            <a:lvl4pPr indent="-291464" lvl="3" marL="1828800" algn="l">
              <a:lnSpc>
                <a:spcPct val="80000"/>
              </a:lnSpc>
              <a:spcBef>
                <a:spcPts val="360"/>
              </a:spcBef>
              <a:spcAft>
                <a:spcPts val="0"/>
              </a:spcAft>
              <a:buSzPts val="990"/>
              <a:buChar char="■"/>
              <a:defRPr sz="1800"/>
            </a:lvl4pPr>
            <a:lvl5pPr indent="-285750" lvl="4" marL="2286000" algn="l">
              <a:lnSpc>
                <a:spcPct val="80000"/>
              </a:lnSpc>
              <a:spcBef>
                <a:spcPts val="360"/>
              </a:spcBef>
              <a:spcAft>
                <a:spcPts val="0"/>
              </a:spcAft>
              <a:buSzPts val="900"/>
              <a:buChar char="■"/>
              <a:defRPr sz="1800"/>
            </a:lvl5pPr>
            <a:lvl6pPr indent="-285750" lvl="5" marL="2743200" algn="l">
              <a:lnSpc>
                <a:spcPct val="80000"/>
              </a:lnSpc>
              <a:spcBef>
                <a:spcPts val="360"/>
              </a:spcBef>
              <a:spcAft>
                <a:spcPts val="0"/>
              </a:spcAft>
              <a:buSzPts val="900"/>
              <a:buChar char="■"/>
              <a:defRPr sz="1800"/>
            </a:lvl6pPr>
            <a:lvl7pPr indent="-285750" lvl="6" marL="3200400" algn="l">
              <a:lnSpc>
                <a:spcPct val="80000"/>
              </a:lnSpc>
              <a:spcBef>
                <a:spcPts val="360"/>
              </a:spcBef>
              <a:spcAft>
                <a:spcPts val="0"/>
              </a:spcAft>
              <a:buSzPts val="900"/>
              <a:buChar char="■"/>
              <a:defRPr sz="1800"/>
            </a:lvl7pPr>
            <a:lvl8pPr indent="-285750" lvl="7" marL="3657600" algn="l">
              <a:lnSpc>
                <a:spcPct val="80000"/>
              </a:lnSpc>
              <a:spcBef>
                <a:spcPts val="360"/>
              </a:spcBef>
              <a:spcAft>
                <a:spcPts val="0"/>
              </a:spcAft>
              <a:buSzPts val="900"/>
              <a:buChar char="■"/>
              <a:defRPr sz="1800"/>
            </a:lvl8pPr>
            <a:lvl9pPr indent="-285750" lvl="8" marL="4114800" algn="l">
              <a:lnSpc>
                <a:spcPct val="80000"/>
              </a:lnSpc>
              <a:spcBef>
                <a:spcPts val="360"/>
              </a:spcBef>
              <a:spcAft>
                <a:spcPts val="0"/>
              </a:spcAft>
              <a:buSzPts val="900"/>
              <a:buChar char="■"/>
              <a:defRPr sz="1800"/>
            </a:lvl9pPr>
          </a:lstStyle>
          <a:p/>
        </p:txBody>
      </p:sp>
      <p:sp>
        <p:nvSpPr>
          <p:cNvPr id="74" name="Google Shape;74;p70"/>
          <p:cNvSpPr txBox="1"/>
          <p:nvPr>
            <p:ph idx="2" type="body"/>
          </p:nvPr>
        </p:nvSpPr>
        <p:spPr>
          <a:xfrm>
            <a:off x="4686300" y="1447800"/>
            <a:ext cx="4152900" cy="5105400"/>
          </a:xfrm>
          <a:prstGeom prst="rect">
            <a:avLst/>
          </a:prstGeom>
          <a:noFill/>
          <a:ln>
            <a:noFill/>
          </a:ln>
        </p:spPr>
        <p:txBody>
          <a:bodyPr anchorCtr="0" anchor="t" bIns="45700" lIns="91425" spcFirstLastPara="1" rIns="91425" wrap="square" tIns="45700">
            <a:noAutofit/>
          </a:bodyPr>
          <a:lstStyle>
            <a:lvl1pPr indent="-335280" lvl="0" marL="457200" algn="l">
              <a:lnSpc>
                <a:spcPct val="80000"/>
              </a:lnSpc>
              <a:spcBef>
                <a:spcPts val="560"/>
              </a:spcBef>
              <a:spcAft>
                <a:spcPts val="0"/>
              </a:spcAft>
              <a:buSzPts val="1680"/>
              <a:buChar char="■"/>
              <a:defRPr sz="2800"/>
            </a:lvl1pPr>
            <a:lvl2pPr indent="-312419" lvl="1" marL="914400" algn="l">
              <a:lnSpc>
                <a:spcPct val="80000"/>
              </a:lnSpc>
              <a:spcBef>
                <a:spcPts val="480"/>
              </a:spcBef>
              <a:spcAft>
                <a:spcPts val="0"/>
              </a:spcAft>
              <a:buSzPts val="1320"/>
              <a:buChar char="■"/>
              <a:defRPr sz="2400"/>
            </a:lvl2pPr>
            <a:lvl3pPr indent="-292100" lvl="2" marL="1371600" algn="l">
              <a:lnSpc>
                <a:spcPct val="80000"/>
              </a:lnSpc>
              <a:spcBef>
                <a:spcPts val="400"/>
              </a:spcBef>
              <a:spcAft>
                <a:spcPts val="0"/>
              </a:spcAft>
              <a:buSzPts val="1000"/>
              <a:buChar char="■"/>
              <a:defRPr sz="2000"/>
            </a:lvl3pPr>
            <a:lvl4pPr indent="-291464" lvl="3" marL="1828800" algn="l">
              <a:lnSpc>
                <a:spcPct val="80000"/>
              </a:lnSpc>
              <a:spcBef>
                <a:spcPts val="360"/>
              </a:spcBef>
              <a:spcAft>
                <a:spcPts val="0"/>
              </a:spcAft>
              <a:buSzPts val="990"/>
              <a:buChar char="■"/>
              <a:defRPr sz="1800"/>
            </a:lvl4pPr>
            <a:lvl5pPr indent="-285750" lvl="4" marL="2286000" algn="l">
              <a:lnSpc>
                <a:spcPct val="80000"/>
              </a:lnSpc>
              <a:spcBef>
                <a:spcPts val="360"/>
              </a:spcBef>
              <a:spcAft>
                <a:spcPts val="0"/>
              </a:spcAft>
              <a:buSzPts val="900"/>
              <a:buChar char="■"/>
              <a:defRPr sz="1800"/>
            </a:lvl5pPr>
            <a:lvl6pPr indent="-285750" lvl="5" marL="2743200" algn="l">
              <a:lnSpc>
                <a:spcPct val="80000"/>
              </a:lnSpc>
              <a:spcBef>
                <a:spcPts val="360"/>
              </a:spcBef>
              <a:spcAft>
                <a:spcPts val="0"/>
              </a:spcAft>
              <a:buSzPts val="900"/>
              <a:buChar char="■"/>
              <a:defRPr sz="1800"/>
            </a:lvl6pPr>
            <a:lvl7pPr indent="-285750" lvl="6" marL="3200400" algn="l">
              <a:lnSpc>
                <a:spcPct val="80000"/>
              </a:lnSpc>
              <a:spcBef>
                <a:spcPts val="360"/>
              </a:spcBef>
              <a:spcAft>
                <a:spcPts val="0"/>
              </a:spcAft>
              <a:buSzPts val="900"/>
              <a:buChar char="■"/>
              <a:defRPr sz="1800"/>
            </a:lvl7pPr>
            <a:lvl8pPr indent="-285750" lvl="7" marL="3657600" algn="l">
              <a:lnSpc>
                <a:spcPct val="80000"/>
              </a:lnSpc>
              <a:spcBef>
                <a:spcPts val="360"/>
              </a:spcBef>
              <a:spcAft>
                <a:spcPts val="0"/>
              </a:spcAft>
              <a:buSzPts val="900"/>
              <a:buChar char="■"/>
              <a:defRPr sz="1800"/>
            </a:lvl8pPr>
            <a:lvl9pPr indent="-285750" lvl="8" marL="4114800" algn="l">
              <a:lnSpc>
                <a:spcPct val="80000"/>
              </a:lnSpc>
              <a:spcBef>
                <a:spcPts val="360"/>
              </a:spcBef>
              <a:spcAft>
                <a:spcPts val="0"/>
              </a:spcAft>
              <a:buSzPts val="900"/>
              <a:buChar char="■"/>
              <a:defRPr sz="1800"/>
            </a:lvl9pPr>
          </a:lstStyle>
          <a:p/>
        </p:txBody>
      </p:sp>
      <p:sp>
        <p:nvSpPr>
          <p:cNvPr id="75" name="Google Shape;75;p70"/>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70"/>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70"/>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7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7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400"/>
              </a:spcBef>
              <a:spcAft>
                <a:spcPts val="0"/>
              </a:spcAft>
              <a:buSzPts val="1200"/>
              <a:buNone/>
              <a:defRPr sz="2000"/>
            </a:lvl1pPr>
            <a:lvl2pPr indent="-228600" lvl="1" marL="914400" algn="l">
              <a:lnSpc>
                <a:spcPct val="80000"/>
              </a:lnSpc>
              <a:spcBef>
                <a:spcPts val="360"/>
              </a:spcBef>
              <a:spcAft>
                <a:spcPts val="0"/>
              </a:spcAft>
              <a:buSzPts val="990"/>
              <a:buNone/>
              <a:defRPr sz="1800"/>
            </a:lvl2pPr>
            <a:lvl3pPr indent="-228600" lvl="2" marL="1371600" algn="l">
              <a:lnSpc>
                <a:spcPct val="80000"/>
              </a:lnSpc>
              <a:spcBef>
                <a:spcPts val="320"/>
              </a:spcBef>
              <a:spcAft>
                <a:spcPts val="0"/>
              </a:spcAft>
              <a:buSzPts val="800"/>
              <a:buNone/>
              <a:defRPr sz="1600"/>
            </a:lvl3pPr>
            <a:lvl4pPr indent="-228600" lvl="3" marL="1828800" algn="l">
              <a:lnSpc>
                <a:spcPct val="80000"/>
              </a:lnSpc>
              <a:spcBef>
                <a:spcPts val="280"/>
              </a:spcBef>
              <a:spcAft>
                <a:spcPts val="0"/>
              </a:spcAft>
              <a:buSzPts val="770"/>
              <a:buNone/>
              <a:defRPr sz="1400"/>
            </a:lvl4pPr>
            <a:lvl5pPr indent="-228600" lvl="4" marL="2286000" algn="l">
              <a:lnSpc>
                <a:spcPct val="80000"/>
              </a:lnSpc>
              <a:spcBef>
                <a:spcPts val="280"/>
              </a:spcBef>
              <a:spcAft>
                <a:spcPts val="0"/>
              </a:spcAft>
              <a:buSzPts val="700"/>
              <a:buNone/>
              <a:defRPr sz="1400"/>
            </a:lvl5pPr>
            <a:lvl6pPr indent="-228600" lvl="5" marL="2743200" algn="l">
              <a:lnSpc>
                <a:spcPct val="80000"/>
              </a:lnSpc>
              <a:spcBef>
                <a:spcPts val="280"/>
              </a:spcBef>
              <a:spcAft>
                <a:spcPts val="0"/>
              </a:spcAft>
              <a:buSzPts val="700"/>
              <a:buNone/>
              <a:defRPr sz="1400"/>
            </a:lvl6pPr>
            <a:lvl7pPr indent="-228600" lvl="6" marL="3200400" algn="l">
              <a:lnSpc>
                <a:spcPct val="80000"/>
              </a:lnSpc>
              <a:spcBef>
                <a:spcPts val="280"/>
              </a:spcBef>
              <a:spcAft>
                <a:spcPts val="0"/>
              </a:spcAft>
              <a:buSzPts val="700"/>
              <a:buNone/>
              <a:defRPr sz="1400"/>
            </a:lvl7pPr>
            <a:lvl8pPr indent="-228600" lvl="7" marL="3657600" algn="l">
              <a:lnSpc>
                <a:spcPct val="80000"/>
              </a:lnSpc>
              <a:spcBef>
                <a:spcPts val="280"/>
              </a:spcBef>
              <a:spcAft>
                <a:spcPts val="0"/>
              </a:spcAft>
              <a:buSzPts val="700"/>
              <a:buNone/>
              <a:defRPr sz="1400"/>
            </a:lvl8pPr>
            <a:lvl9pPr indent="-228600" lvl="8" marL="4114800" algn="l">
              <a:lnSpc>
                <a:spcPct val="80000"/>
              </a:lnSpc>
              <a:spcBef>
                <a:spcPts val="280"/>
              </a:spcBef>
              <a:spcAft>
                <a:spcPts val="0"/>
              </a:spcAft>
              <a:buSzPts val="700"/>
              <a:buNone/>
              <a:defRPr sz="1400"/>
            </a:lvl9pPr>
          </a:lstStyle>
          <a:p/>
        </p:txBody>
      </p:sp>
      <p:sp>
        <p:nvSpPr>
          <p:cNvPr id="81" name="Google Shape;81;p71"/>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71"/>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71"/>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1" name="Shape 101"/>
        <p:cNvGrpSpPr/>
        <p:nvPr/>
      </p:nvGrpSpPr>
      <p:grpSpPr>
        <a:xfrm>
          <a:off x="0" y="0"/>
          <a:ext cx="0" cy="0"/>
          <a:chOff x="0" y="0"/>
          <a:chExt cx="0" cy="0"/>
        </a:xfrm>
      </p:grpSpPr>
      <p:sp>
        <p:nvSpPr>
          <p:cNvPr id="102" name="Google Shape;102;p73"/>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3" name="Google Shape;103;p7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80000"/>
              </a:lnSpc>
              <a:spcBef>
                <a:spcPts val="560"/>
              </a:spcBef>
              <a:spcAft>
                <a:spcPts val="0"/>
              </a:spcAft>
              <a:buSzPts val="1680"/>
              <a:buFont typeface="Noto Sans Symbols"/>
              <a:buNone/>
              <a:defRPr/>
            </a:lvl1pPr>
            <a:lvl2pPr lvl="1" algn="l">
              <a:lnSpc>
                <a:spcPct val="80000"/>
              </a:lnSpc>
              <a:spcBef>
                <a:spcPts val="360"/>
              </a:spcBef>
              <a:spcAft>
                <a:spcPts val="0"/>
              </a:spcAft>
              <a:buSzPts val="990"/>
              <a:buChar char="■"/>
              <a:defRPr/>
            </a:lvl2pPr>
            <a:lvl3pPr lvl="2" algn="l">
              <a:lnSpc>
                <a:spcPct val="80000"/>
              </a:lnSpc>
              <a:spcBef>
                <a:spcPts val="360"/>
              </a:spcBef>
              <a:spcAft>
                <a:spcPts val="0"/>
              </a:spcAft>
              <a:buSzPts val="900"/>
              <a:buChar char="■"/>
              <a:defRPr/>
            </a:lvl3pPr>
            <a:lvl4pPr lvl="3" algn="l">
              <a:lnSpc>
                <a:spcPct val="80000"/>
              </a:lnSpc>
              <a:spcBef>
                <a:spcPts val="360"/>
              </a:spcBef>
              <a:spcAft>
                <a:spcPts val="0"/>
              </a:spcAft>
              <a:buSzPts val="990"/>
              <a:buChar char="■"/>
              <a:defRPr/>
            </a:lvl4pPr>
            <a:lvl5pPr lvl="4" algn="l">
              <a:lnSpc>
                <a:spcPct val="80000"/>
              </a:lnSpc>
              <a:spcBef>
                <a:spcPts val="360"/>
              </a:spcBef>
              <a:spcAft>
                <a:spcPts val="0"/>
              </a:spcAft>
              <a:buSzPts val="900"/>
              <a:buChar char="■"/>
              <a:defRPr/>
            </a:lvl5pPr>
            <a:lvl6pPr lvl="5" algn="l">
              <a:lnSpc>
                <a:spcPct val="80000"/>
              </a:lnSpc>
              <a:spcBef>
                <a:spcPts val="360"/>
              </a:spcBef>
              <a:spcAft>
                <a:spcPts val="0"/>
              </a:spcAft>
              <a:buSzPts val="900"/>
              <a:buChar char="■"/>
              <a:defRPr/>
            </a:lvl6pPr>
            <a:lvl7pPr lvl="6" algn="l">
              <a:lnSpc>
                <a:spcPct val="80000"/>
              </a:lnSpc>
              <a:spcBef>
                <a:spcPts val="360"/>
              </a:spcBef>
              <a:spcAft>
                <a:spcPts val="0"/>
              </a:spcAft>
              <a:buSzPts val="900"/>
              <a:buChar char="■"/>
              <a:defRPr/>
            </a:lvl7pPr>
            <a:lvl8pPr lvl="7" algn="l">
              <a:lnSpc>
                <a:spcPct val="80000"/>
              </a:lnSpc>
              <a:spcBef>
                <a:spcPts val="360"/>
              </a:spcBef>
              <a:spcAft>
                <a:spcPts val="0"/>
              </a:spcAft>
              <a:buSzPts val="900"/>
              <a:buChar char="■"/>
              <a:defRPr/>
            </a:lvl8pPr>
            <a:lvl9pPr lvl="8" algn="l">
              <a:lnSpc>
                <a:spcPct val="80000"/>
              </a:lnSpc>
              <a:spcBef>
                <a:spcPts val="360"/>
              </a:spcBef>
              <a:spcAft>
                <a:spcPts val="0"/>
              </a:spcAft>
              <a:buSzPts val="900"/>
              <a:buChar char="■"/>
              <a:defRPr/>
            </a:lvl9pPr>
          </a:lstStyle>
          <a:p/>
        </p:txBody>
      </p:sp>
      <p:sp>
        <p:nvSpPr>
          <p:cNvPr id="104" name="Google Shape;104;p73"/>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73"/>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 name="Google Shape;106;p73"/>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2" name="Shape 22"/>
        <p:cNvGrpSpPr/>
        <p:nvPr/>
      </p:nvGrpSpPr>
      <p:grpSpPr>
        <a:xfrm>
          <a:off x="0" y="0"/>
          <a:ext cx="0" cy="0"/>
          <a:chOff x="0" y="0"/>
          <a:chExt cx="0" cy="0"/>
        </a:xfrm>
      </p:grpSpPr>
      <p:sp>
        <p:nvSpPr>
          <p:cNvPr id="23" name="Google Shape;23;p62"/>
          <p:cNvSpPr txBox="1"/>
          <p:nvPr>
            <p:ph idx="1" type="body"/>
          </p:nvPr>
        </p:nvSpPr>
        <p:spPr>
          <a:xfrm>
            <a:off x="381000" y="228600"/>
            <a:ext cx="8458200" cy="6324600"/>
          </a:xfrm>
          <a:prstGeom prst="rect">
            <a:avLst/>
          </a:prstGeom>
          <a:noFill/>
          <a:ln>
            <a:noFill/>
          </a:ln>
        </p:spPr>
        <p:txBody>
          <a:bodyPr anchorCtr="0" anchor="t" bIns="45700" lIns="91425" spcFirstLastPara="1" rIns="91425" wrap="square" tIns="45700">
            <a:noAutofit/>
          </a:bodyPr>
          <a:lstStyle>
            <a:lvl1pPr indent="-297180" lvl="0" marL="457200" algn="l">
              <a:lnSpc>
                <a:spcPct val="80000"/>
              </a:lnSpc>
              <a:spcBef>
                <a:spcPts val="360"/>
              </a:spcBef>
              <a:spcAft>
                <a:spcPts val="0"/>
              </a:spcAft>
              <a:buSzPts val="1080"/>
              <a:buChar char="■"/>
              <a:defRPr/>
            </a:lvl1pPr>
            <a:lvl2pPr indent="-291465" lvl="1" marL="914400" algn="l">
              <a:lnSpc>
                <a:spcPct val="80000"/>
              </a:lnSpc>
              <a:spcBef>
                <a:spcPts val="360"/>
              </a:spcBef>
              <a:spcAft>
                <a:spcPts val="0"/>
              </a:spcAft>
              <a:buSzPts val="990"/>
              <a:buChar char="■"/>
              <a:defRPr/>
            </a:lvl2pPr>
            <a:lvl3pPr indent="-285750" lvl="2" marL="1371600" algn="l">
              <a:lnSpc>
                <a:spcPct val="80000"/>
              </a:lnSpc>
              <a:spcBef>
                <a:spcPts val="360"/>
              </a:spcBef>
              <a:spcAft>
                <a:spcPts val="0"/>
              </a:spcAft>
              <a:buSzPts val="900"/>
              <a:buChar char="■"/>
              <a:defRPr/>
            </a:lvl3pPr>
            <a:lvl4pPr indent="-291464" lvl="3" marL="1828800" algn="l">
              <a:lnSpc>
                <a:spcPct val="80000"/>
              </a:lnSpc>
              <a:spcBef>
                <a:spcPts val="360"/>
              </a:spcBef>
              <a:spcAft>
                <a:spcPts val="0"/>
              </a:spcAft>
              <a:buSzPts val="990"/>
              <a:buChar char="■"/>
              <a:defRPr/>
            </a:lvl4pPr>
            <a:lvl5pPr indent="-285750" lvl="4" marL="2286000" algn="l">
              <a:lnSpc>
                <a:spcPct val="80000"/>
              </a:lnSpc>
              <a:spcBef>
                <a:spcPts val="360"/>
              </a:spcBef>
              <a:spcAft>
                <a:spcPts val="0"/>
              </a:spcAft>
              <a:buSzPts val="900"/>
              <a:buChar char="■"/>
              <a:defRPr/>
            </a:lvl5pPr>
            <a:lvl6pPr indent="-285750" lvl="5" marL="2743200" algn="l">
              <a:lnSpc>
                <a:spcPct val="80000"/>
              </a:lnSpc>
              <a:spcBef>
                <a:spcPts val="360"/>
              </a:spcBef>
              <a:spcAft>
                <a:spcPts val="0"/>
              </a:spcAft>
              <a:buSzPts val="900"/>
              <a:buChar char="■"/>
              <a:defRPr/>
            </a:lvl6pPr>
            <a:lvl7pPr indent="-285750" lvl="6" marL="3200400" algn="l">
              <a:lnSpc>
                <a:spcPct val="80000"/>
              </a:lnSpc>
              <a:spcBef>
                <a:spcPts val="360"/>
              </a:spcBef>
              <a:spcAft>
                <a:spcPts val="0"/>
              </a:spcAft>
              <a:buSzPts val="900"/>
              <a:buChar char="■"/>
              <a:defRPr/>
            </a:lvl7pPr>
            <a:lvl8pPr indent="-285750" lvl="7" marL="3657600" algn="l">
              <a:lnSpc>
                <a:spcPct val="80000"/>
              </a:lnSpc>
              <a:spcBef>
                <a:spcPts val="360"/>
              </a:spcBef>
              <a:spcAft>
                <a:spcPts val="0"/>
              </a:spcAft>
              <a:buSzPts val="900"/>
              <a:buChar char="■"/>
              <a:defRPr/>
            </a:lvl8pPr>
            <a:lvl9pPr indent="-285750" lvl="8" marL="4114800" algn="l">
              <a:lnSpc>
                <a:spcPct val="80000"/>
              </a:lnSpc>
              <a:spcBef>
                <a:spcPts val="360"/>
              </a:spcBef>
              <a:spcAft>
                <a:spcPts val="0"/>
              </a:spcAft>
              <a:buSzPts val="900"/>
              <a:buChar char="■"/>
              <a:defRPr/>
            </a:lvl9pPr>
          </a:lstStyle>
          <a:p/>
        </p:txBody>
      </p:sp>
      <p:sp>
        <p:nvSpPr>
          <p:cNvPr id="24" name="Google Shape;24;p62"/>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62"/>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62"/>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63"/>
          <p:cNvSpPr txBox="1"/>
          <p:nvPr>
            <p:ph type="title"/>
          </p:nvPr>
        </p:nvSpPr>
        <p:spPr>
          <a:xfrm rot="5400000">
            <a:off x="4619625" y="2333625"/>
            <a:ext cx="6324600" cy="21145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63"/>
          <p:cNvSpPr txBox="1"/>
          <p:nvPr>
            <p:ph idx="1" type="body"/>
          </p:nvPr>
        </p:nvSpPr>
        <p:spPr>
          <a:xfrm rot="5400000">
            <a:off x="314325" y="295275"/>
            <a:ext cx="6324600" cy="6191250"/>
          </a:xfrm>
          <a:prstGeom prst="rect">
            <a:avLst/>
          </a:prstGeom>
          <a:noFill/>
          <a:ln>
            <a:noFill/>
          </a:ln>
        </p:spPr>
        <p:txBody>
          <a:bodyPr anchorCtr="0" anchor="t" bIns="45700" lIns="91425" spcFirstLastPara="1" rIns="91425" wrap="square" tIns="45700">
            <a:noAutofit/>
          </a:bodyPr>
          <a:lstStyle>
            <a:lvl1pPr indent="-297180" lvl="0" marL="457200" algn="l">
              <a:lnSpc>
                <a:spcPct val="80000"/>
              </a:lnSpc>
              <a:spcBef>
                <a:spcPts val="360"/>
              </a:spcBef>
              <a:spcAft>
                <a:spcPts val="0"/>
              </a:spcAft>
              <a:buSzPts val="1080"/>
              <a:buChar char="■"/>
              <a:defRPr/>
            </a:lvl1pPr>
            <a:lvl2pPr indent="-291465" lvl="1" marL="914400" algn="l">
              <a:lnSpc>
                <a:spcPct val="80000"/>
              </a:lnSpc>
              <a:spcBef>
                <a:spcPts val="360"/>
              </a:spcBef>
              <a:spcAft>
                <a:spcPts val="0"/>
              </a:spcAft>
              <a:buSzPts val="990"/>
              <a:buChar char="■"/>
              <a:defRPr/>
            </a:lvl2pPr>
            <a:lvl3pPr indent="-285750" lvl="2" marL="1371600" algn="l">
              <a:lnSpc>
                <a:spcPct val="80000"/>
              </a:lnSpc>
              <a:spcBef>
                <a:spcPts val="360"/>
              </a:spcBef>
              <a:spcAft>
                <a:spcPts val="0"/>
              </a:spcAft>
              <a:buSzPts val="900"/>
              <a:buChar char="■"/>
              <a:defRPr/>
            </a:lvl3pPr>
            <a:lvl4pPr indent="-291464" lvl="3" marL="1828800" algn="l">
              <a:lnSpc>
                <a:spcPct val="80000"/>
              </a:lnSpc>
              <a:spcBef>
                <a:spcPts val="360"/>
              </a:spcBef>
              <a:spcAft>
                <a:spcPts val="0"/>
              </a:spcAft>
              <a:buSzPts val="990"/>
              <a:buChar char="■"/>
              <a:defRPr/>
            </a:lvl4pPr>
            <a:lvl5pPr indent="-285750" lvl="4" marL="2286000" algn="l">
              <a:lnSpc>
                <a:spcPct val="80000"/>
              </a:lnSpc>
              <a:spcBef>
                <a:spcPts val="360"/>
              </a:spcBef>
              <a:spcAft>
                <a:spcPts val="0"/>
              </a:spcAft>
              <a:buSzPts val="900"/>
              <a:buChar char="■"/>
              <a:defRPr/>
            </a:lvl5pPr>
            <a:lvl6pPr indent="-285750" lvl="5" marL="2743200" algn="l">
              <a:lnSpc>
                <a:spcPct val="80000"/>
              </a:lnSpc>
              <a:spcBef>
                <a:spcPts val="360"/>
              </a:spcBef>
              <a:spcAft>
                <a:spcPts val="0"/>
              </a:spcAft>
              <a:buSzPts val="900"/>
              <a:buChar char="■"/>
              <a:defRPr/>
            </a:lvl6pPr>
            <a:lvl7pPr indent="-285750" lvl="6" marL="3200400" algn="l">
              <a:lnSpc>
                <a:spcPct val="80000"/>
              </a:lnSpc>
              <a:spcBef>
                <a:spcPts val="360"/>
              </a:spcBef>
              <a:spcAft>
                <a:spcPts val="0"/>
              </a:spcAft>
              <a:buSzPts val="900"/>
              <a:buChar char="■"/>
              <a:defRPr/>
            </a:lvl7pPr>
            <a:lvl8pPr indent="-285750" lvl="7" marL="3657600" algn="l">
              <a:lnSpc>
                <a:spcPct val="80000"/>
              </a:lnSpc>
              <a:spcBef>
                <a:spcPts val="360"/>
              </a:spcBef>
              <a:spcAft>
                <a:spcPts val="0"/>
              </a:spcAft>
              <a:buSzPts val="900"/>
              <a:buChar char="■"/>
              <a:defRPr/>
            </a:lvl8pPr>
            <a:lvl9pPr indent="-285750" lvl="8" marL="4114800" algn="l">
              <a:lnSpc>
                <a:spcPct val="80000"/>
              </a:lnSpc>
              <a:spcBef>
                <a:spcPts val="360"/>
              </a:spcBef>
              <a:spcAft>
                <a:spcPts val="0"/>
              </a:spcAft>
              <a:buSzPts val="900"/>
              <a:buChar char="■"/>
              <a:defRPr/>
            </a:lvl9pPr>
          </a:lstStyle>
          <a:p/>
        </p:txBody>
      </p:sp>
      <p:sp>
        <p:nvSpPr>
          <p:cNvPr id="30" name="Google Shape;30;p63"/>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63"/>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63"/>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64"/>
          <p:cNvSpPr txBox="1"/>
          <p:nvPr>
            <p:ph type="title"/>
          </p:nvPr>
        </p:nvSpPr>
        <p:spPr>
          <a:xfrm>
            <a:off x="762000" y="228600"/>
            <a:ext cx="7716837" cy="762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64"/>
          <p:cNvSpPr txBox="1"/>
          <p:nvPr>
            <p:ph idx="1" type="body"/>
          </p:nvPr>
        </p:nvSpPr>
        <p:spPr>
          <a:xfrm rot="5400000">
            <a:off x="2057400" y="-228600"/>
            <a:ext cx="5105400" cy="8458200"/>
          </a:xfrm>
          <a:prstGeom prst="rect">
            <a:avLst/>
          </a:prstGeom>
          <a:noFill/>
          <a:ln>
            <a:noFill/>
          </a:ln>
        </p:spPr>
        <p:txBody>
          <a:bodyPr anchorCtr="0" anchor="t" bIns="45700" lIns="91425" spcFirstLastPara="1" rIns="91425" wrap="square" tIns="45700">
            <a:noAutofit/>
          </a:bodyPr>
          <a:lstStyle>
            <a:lvl1pPr indent="-297180" lvl="0" marL="457200" algn="l">
              <a:lnSpc>
                <a:spcPct val="80000"/>
              </a:lnSpc>
              <a:spcBef>
                <a:spcPts val="360"/>
              </a:spcBef>
              <a:spcAft>
                <a:spcPts val="0"/>
              </a:spcAft>
              <a:buSzPts val="1080"/>
              <a:buChar char="■"/>
              <a:defRPr/>
            </a:lvl1pPr>
            <a:lvl2pPr indent="-291465" lvl="1" marL="914400" algn="l">
              <a:lnSpc>
                <a:spcPct val="80000"/>
              </a:lnSpc>
              <a:spcBef>
                <a:spcPts val="360"/>
              </a:spcBef>
              <a:spcAft>
                <a:spcPts val="0"/>
              </a:spcAft>
              <a:buSzPts val="990"/>
              <a:buChar char="■"/>
              <a:defRPr/>
            </a:lvl2pPr>
            <a:lvl3pPr indent="-285750" lvl="2" marL="1371600" algn="l">
              <a:lnSpc>
                <a:spcPct val="80000"/>
              </a:lnSpc>
              <a:spcBef>
                <a:spcPts val="360"/>
              </a:spcBef>
              <a:spcAft>
                <a:spcPts val="0"/>
              </a:spcAft>
              <a:buSzPts val="900"/>
              <a:buChar char="■"/>
              <a:defRPr/>
            </a:lvl3pPr>
            <a:lvl4pPr indent="-291464" lvl="3" marL="1828800" algn="l">
              <a:lnSpc>
                <a:spcPct val="80000"/>
              </a:lnSpc>
              <a:spcBef>
                <a:spcPts val="360"/>
              </a:spcBef>
              <a:spcAft>
                <a:spcPts val="0"/>
              </a:spcAft>
              <a:buSzPts val="990"/>
              <a:buChar char="■"/>
              <a:defRPr/>
            </a:lvl4pPr>
            <a:lvl5pPr indent="-285750" lvl="4" marL="2286000" algn="l">
              <a:lnSpc>
                <a:spcPct val="80000"/>
              </a:lnSpc>
              <a:spcBef>
                <a:spcPts val="360"/>
              </a:spcBef>
              <a:spcAft>
                <a:spcPts val="0"/>
              </a:spcAft>
              <a:buSzPts val="900"/>
              <a:buChar char="■"/>
              <a:defRPr/>
            </a:lvl5pPr>
            <a:lvl6pPr indent="-285750" lvl="5" marL="2743200" algn="l">
              <a:lnSpc>
                <a:spcPct val="80000"/>
              </a:lnSpc>
              <a:spcBef>
                <a:spcPts val="360"/>
              </a:spcBef>
              <a:spcAft>
                <a:spcPts val="0"/>
              </a:spcAft>
              <a:buSzPts val="900"/>
              <a:buChar char="■"/>
              <a:defRPr/>
            </a:lvl6pPr>
            <a:lvl7pPr indent="-285750" lvl="6" marL="3200400" algn="l">
              <a:lnSpc>
                <a:spcPct val="80000"/>
              </a:lnSpc>
              <a:spcBef>
                <a:spcPts val="360"/>
              </a:spcBef>
              <a:spcAft>
                <a:spcPts val="0"/>
              </a:spcAft>
              <a:buSzPts val="900"/>
              <a:buChar char="■"/>
              <a:defRPr/>
            </a:lvl7pPr>
            <a:lvl8pPr indent="-285750" lvl="7" marL="3657600" algn="l">
              <a:lnSpc>
                <a:spcPct val="80000"/>
              </a:lnSpc>
              <a:spcBef>
                <a:spcPts val="360"/>
              </a:spcBef>
              <a:spcAft>
                <a:spcPts val="0"/>
              </a:spcAft>
              <a:buSzPts val="900"/>
              <a:buChar char="■"/>
              <a:defRPr/>
            </a:lvl8pPr>
            <a:lvl9pPr indent="-285750" lvl="8" marL="4114800" algn="l">
              <a:lnSpc>
                <a:spcPct val="80000"/>
              </a:lnSpc>
              <a:spcBef>
                <a:spcPts val="360"/>
              </a:spcBef>
              <a:spcAft>
                <a:spcPts val="0"/>
              </a:spcAft>
              <a:buSzPts val="900"/>
              <a:buChar char="■"/>
              <a:defRPr/>
            </a:lvl9pPr>
          </a:lstStyle>
          <a:p/>
        </p:txBody>
      </p:sp>
      <p:sp>
        <p:nvSpPr>
          <p:cNvPr id="36" name="Google Shape;36;p64"/>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64"/>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64"/>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6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5"/>
          <p:cNvSpPr/>
          <p:nvPr>
            <p:ph idx="2" type="pic"/>
          </p:nvPr>
        </p:nvSpPr>
        <p:spPr>
          <a:xfrm>
            <a:off x="1792288" y="612775"/>
            <a:ext cx="5486400" cy="4114800"/>
          </a:xfrm>
          <a:prstGeom prst="rect">
            <a:avLst/>
          </a:prstGeom>
          <a:noFill/>
          <a:ln>
            <a:noFill/>
          </a:ln>
        </p:spPr>
      </p:sp>
      <p:sp>
        <p:nvSpPr>
          <p:cNvPr id="42" name="Google Shape;42;p6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280"/>
              </a:spcBef>
              <a:spcAft>
                <a:spcPts val="0"/>
              </a:spcAft>
              <a:buSzPts val="840"/>
              <a:buNone/>
              <a:defRPr sz="1400"/>
            </a:lvl1pPr>
            <a:lvl2pPr indent="-228600" lvl="1" marL="914400" algn="l">
              <a:lnSpc>
                <a:spcPct val="80000"/>
              </a:lnSpc>
              <a:spcBef>
                <a:spcPts val="240"/>
              </a:spcBef>
              <a:spcAft>
                <a:spcPts val="0"/>
              </a:spcAft>
              <a:buSzPts val="660"/>
              <a:buNone/>
              <a:defRPr sz="1200"/>
            </a:lvl2pPr>
            <a:lvl3pPr indent="-228600" lvl="2" marL="1371600" algn="l">
              <a:lnSpc>
                <a:spcPct val="80000"/>
              </a:lnSpc>
              <a:spcBef>
                <a:spcPts val="200"/>
              </a:spcBef>
              <a:spcAft>
                <a:spcPts val="0"/>
              </a:spcAft>
              <a:buSzPts val="500"/>
              <a:buNone/>
              <a:defRPr sz="1000"/>
            </a:lvl3pPr>
            <a:lvl4pPr indent="-228600" lvl="3" marL="1828800" algn="l">
              <a:lnSpc>
                <a:spcPct val="80000"/>
              </a:lnSpc>
              <a:spcBef>
                <a:spcPts val="180"/>
              </a:spcBef>
              <a:spcAft>
                <a:spcPts val="0"/>
              </a:spcAft>
              <a:buSzPts val="495"/>
              <a:buNone/>
              <a:defRPr sz="900"/>
            </a:lvl4pPr>
            <a:lvl5pPr indent="-228600" lvl="4" marL="2286000" algn="l">
              <a:lnSpc>
                <a:spcPct val="80000"/>
              </a:lnSpc>
              <a:spcBef>
                <a:spcPts val="180"/>
              </a:spcBef>
              <a:spcAft>
                <a:spcPts val="0"/>
              </a:spcAft>
              <a:buSzPts val="450"/>
              <a:buNone/>
              <a:defRPr sz="900"/>
            </a:lvl5pPr>
            <a:lvl6pPr indent="-228600" lvl="5" marL="2743200" algn="l">
              <a:lnSpc>
                <a:spcPct val="80000"/>
              </a:lnSpc>
              <a:spcBef>
                <a:spcPts val="180"/>
              </a:spcBef>
              <a:spcAft>
                <a:spcPts val="0"/>
              </a:spcAft>
              <a:buSzPts val="450"/>
              <a:buNone/>
              <a:defRPr sz="900"/>
            </a:lvl6pPr>
            <a:lvl7pPr indent="-228600" lvl="6" marL="3200400" algn="l">
              <a:lnSpc>
                <a:spcPct val="80000"/>
              </a:lnSpc>
              <a:spcBef>
                <a:spcPts val="180"/>
              </a:spcBef>
              <a:spcAft>
                <a:spcPts val="0"/>
              </a:spcAft>
              <a:buSzPts val="450"/>
              <a:buNone/>
              <a:defRPr sz="900"/>
            </a:lvl7pPr>
            <a:lvl8pPr indent="-228600" lvl="7" marL="3657600" algn="l">
              <a:lnSpc>
                <a:spcPct val="80000"/>
              </a:lnSpc>
              <a:spcBef>
                <a:spcPts val="180"/>
              </a:spcBef>
              <a:spcAft>
                <a:spcPts val="0"/>
              </a:spcAft>
              <a:buSzPts val="450"/>
              <a:buNone/>
              <a:defRPr sz="900"/>
            </a:lvl8pPr>
            <a:lvl9pPr indent="-228600" lvl="8" marL="4114800" algn="l">
              <a:lnSpc>
                <a:spcPct val="80000"/>
              </a:lnSpc>
              <a:spcBef>
                <a:spcPts val="180"/>
              </a:spcBef>
              <a:spcAft>
                <a:spcPts val="0"/>
              </a:spcAft>
              <a:buSzPts val="450"/>
              <a:buNone/>
              <a:defRPr sz="900"/>
            </a:lvl9pPr>
          </a:lstStyle>
          <a:p/>
        </p:txBody>
      </p:sp>
      <p:sp>
        <p:nvSpPr>
          <p:cNvPr id="43" name="Google Shape;43;p65"/>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65"/>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65"/>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6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6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80000"/>
              </a:lnSpc>
              <a:spcBef>
                <a:spcPts val="640"/>
              </a:spcBef>
              <a:spcAft>
                <a:spcPts val="0"/>
              </a:spcAft>
              <a:buSzPts val="1920"/>
              <a:buChar char="■"/>
              <a:defRPr sz="3200"/>
            </a:lvl1pPr>
            <a:lvl2pPr indent="-326390" lvl="1" marL="914400" algn="l">
              <a:lnSpc>
                <a:spcPct val="80000"/>
              </a:lnSpc>
              <a:spcBef>
                <a:spcPts val="560"/>
              </a:spcBef>
              <a:spcAft>
                <a:spcPts val="0"/>
              </a:spcAft>
              <a:buSzPts val="1540"/>
              <a:buChar char="■"/>
              <a:defRPr sz="2800"/>
            </a:lvl2pPr>
            <a:lvl3pPr indent="-304800" lvl="2" marL="1371600" algn="l">
              <a:lnSpc>
                <a:spcPct val="80000"/>
              </a:lnSpc>
              <a:spcBef>
                <a:spcPts val="480"/>
              </a:spcBef>
              <a:spcAft>
                <a:spcPts val="0"/>
              </a:spcAft>
              <a:buSzPts val="1200"/>
              <a:buChar char="■"/>
              <a:defRPr sz="2400"/>
            </a:lvl3pPr>
            <a:lvl4pPr indent="-298450" lvl="3" marL="1828800" algn="l">
              <a:lnSpc>
                <a:spcPct val="80000"/>
              </a:lnSpc>
              <a:spcBef>
                <a:spcPts val="400"/>
              </a:spcBef>
              <a:spcAft>
                <a:spcPts val="0"/>
              </a:spcAft>
              <a:buSzPts val="1100"/>
              <a:buChar char="■"/>
              <a:defRPr sz="2000"/>
            </a:lvl4pPr>
            <a:lvl5pPr indent="-292100" lvl="4" marL="2286000" algn="l">
              <a:lnSpc>
                <a:spcPct val="80000"/>
              </a:lnSpc>
              <a:spcBef>
                <a:spcPts val="400"/>
              </a:spcBef>
              <a:spcAft>
                <a:spcPts val="0"/>
              </a:spcAft>
              <a:buSzPts val="1000"/>
              <a:buChar char="■"/>
              <a:defRPr sz="2000"/>
            </a:lvl5pPr>
            <a:lvl6pPr indent="-292100" lvl="5" marL="2743200" algn="l">
              <a:lnSpc>
                <a:spcPct val="80000"/>
              </a:lnSpc>
              <a:spcBef>
                <a:spcPts val="400"/>
              </a:spcBef>
              <a:spcAft>
                <a:spcPts val="0"/>
              </a:spcAft>
              <a:buSzPts val="1000"/>
              <a:buChar char="■"/>
              <a:defRPr sz="2000"/>
            </a:lvl6pPr>
            <a:lvl7pPr indent="-292100" lvl="6" marL="3200400" algn="l">
              <a:lnSpc>
                <a:spcPct val="80000"/>
              </a:lnSpc>
              <a:spcBef>
                <a:spcPts val="400"/>
              </a:spcBef>
              <a:spcAft>
                <a:spcPts val="0"/>
              </a:spcAft>
              <a:buSzPts val="1000"/>
              <a:buChar char="■"/>
              <a:defRPr sz="2000"/>
            </a:lvl7pPr>
            <a:lvl8pPr indent="-292100" lvl="7" marL="3657600" algn="l">
              <a:lnSpc>
                <a:spcPct val="80000"/>
              </a:lnSpc>
              <a:spcBef>
                <a:spcPts val="400"/>
              </a:spcBef>
              <a:spcAft>
                <a:spcPts val="0"/>
              </a:spcAft>
              <a:buSzPts val="1000"/>
              <a:buChar char="■"/>
              <a:defRPr sz="2000"/>
            </a:lvl8pPr>
            <a:lvl9pPr indent="-292100" lvl="8" marL="4114800" algn="l">
              <a:lnSpc>
                <a:spcPct val="80000"/>
              </a:lnSpc>
              <a:spcBef>
                <a:spcPts val="400"/>
              </a:spcBef>
              <a:spcAft>
                <a:spcPts val="0"/>
              </a:spcAft>
              <a:buSzPts val="1000"/>
              <a:buChar char="■"/>
              <a:defRPr sz="2000"/>
            </a:lvl9pPr>
          </a:lstStyle>
          <a:p/>
        </p:txBody>
      </p:sp>
      <p:sp>
        <p:nvSpPr>
          <p:cNvPr id="49" name="Google Shape;49;p6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280"/>
              </a:spcBef>
              <a:spcAft>
                <a:spcPts val="0"/>
              </a:spcAft>
              <a:buSzPts val="840"/>
              <a:buNone/>
              <a:defRPr sz="1400"/>
            </a:lvl1pPr>
            <a:lvl2pPr indent="-228600" lvl="1" marL="914400" algn="l">
              <a:lnSpc>
                <a:spcPct val="80000"/>
              </a:lnSpc>
              <a:spcBef>
                <a:spcPts val="240"/>
              </a:spcBef>
              <a:spcAft>
                <a:spcPts val="0"/>
              </a:spcAft>
              <a:buSzPts val="660"/>
              <a:buNone/>
              <a:defRPr sz="1200"/>
            </a:lvl2pPr>
            <a:lvl3pPr indent="-228600" lvl="2" marL="1371600" algn="l">
              <a:lnSpc>
                <a:spcPct val="80000"/>
              </a:lnSpc>
              <a:spcBef>
                <a:spcPts val="200"/>
              </a:spcBef>
              <a:spcAft>
                <a:spcPts val="0"/>
              </a:spcAft>
              <a:buSzPts val="500"/>
              <a:buNone/>
              <a:defRPr sz="1000"/>
            </a:lvl3pPr>
            <a:lvl4pPr indent="-228600" lvl="3" marL="1828800" algn="l">
              <a:lnSpc>
                <a:spcPct val="80000"/>
              </a:lnSpc>
              <a:spcBef>
                <a:spcPts val="180"/>
              </a:spcBef>
              <a:spcAft>
                <a:spcPts val="0"/>
              </a:spcAft>
              <a:buSzPts val="495"/>
              <a:buNone/>
              <a:defRPr sz="900"/>
            </a:lvl4pPr>
            <a:lvl5pPr indent="-228600" lvl="4" marL="2286000" algn="l">
              <a:lnSpc>
                <a:spcPct val="80000"/>
              </a:lnSpc>
              <a:spcBef>
                <a:spcPts val="180"/>
              </a:spcBef>
              <a:spcAft>
                <a:spcPts val="0"/>
              </a:spcAft>
              <a:buSzPts val="450"/>
              <a:buNone/>
              <a:defRPr sz="900"/>
            </a:lvl5pPr>
            <a:lvl6pPr indent="-228600" lvl="5" marL="2743200" algn="l">
              <a:lnSpc>
                <a:spcPct val="80000"/>
              </a:lnSpc>
              <a:spcBef>
                <a:spcPts val="180"/>
              </a:spcBef>
              <a:spcAft>
                <a:spcPts val="0"/>
              </a:spcAft>
              <a:buSzPts val="450"/>
              <a:buNone/>
              <a:defRPr sz="900"/>
            </a:lvl6pPr>
            <a:lvl7pPr indent="-228600" lvl="6" marL="3200400" algn="l">
              <a:lnSpc>
                <a:spcPct val="80000"/>
              </a:lnSpc>
              <a:spcBef>
                <a:spcPts val="180"/>
              </a:spcBef>
              <a:spcAft>
                <a:spcPts val="0"/>
              </a:spcAft>
              <a:buSzPts val="450"/>
              <a:buNone/>
              <a:defRPr sz="900"/>
            </a:lvl7pPr>
            <a:lvl8pPr indent="-228600" lvl="7" marL="3657600" algn="l">
              <a:lnSpc>
                <a:spcPct val="80000"/>
              </a:lnSpc>
              <a:spcBef>
                <a:spcPts val="180"/>
              </a:spcBef>
              <a:spcAft>
                <a:spcPts val="0"/>
              </a:spcAft>
              <a:buSzPts val="450"/>
              <a:buNone/>
              <a:defRPr sz="900"/>
            </a:lvl8pPr>
            <a:lvl9pPr indent="-228600" lvl="8" marL="4114800" algn="l">
              <a:lnSpc>
                <a:spcPct val="80000"/>
              </a:lnSpc>
              <a:spcBef>
                <a:spcPts val="180"/>
              </a:spcBef>
              <a:spcAft>
                <a:spcPts val="0"/>
              </a:spcAft>
              <a:buSzPts val="450"/>
              <a:buNone/>
              <a:defRPr sz="900"/>
            </a:lvl9pPr>
          </a:lstStyle>
          <a:p/>
        </p:txBody>
      </p:sp>
      <p:sp>
        <p:nvSpPr>
          <p:cNvPr id="50" name="Google Shape;50;p66"/>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66"/>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66"/>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67"/>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67"/>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67"/>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68"/>
          <p:cNvSpPr txBox="1"/>
          <p:nvPr>
            <p:ph type="title"/>
          </p:nvPr>
        </p:nvSpPr>
        <p:spPr>
          <a:xfrm>
            <a:off x="762000" y="228600"/>
            <a:ext cx="7716837" cy="762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68"/>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68"/>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68"/>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6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480"/>
              </a:spcBef>
              <a:spcAft>
                <a:spcPts val="0"/>
              </a:spcAft>
              <a:buSzPts val="1440"/>
              <a:buNone/>
              <a:defRPr b="1" sz="2400"/>
            </a:lvl1pPr>
            <a:lvl2pPr indent="-228600" lvl="1" marL="914400" algn="l">
              <a:lnSpc>
                <a:spcPct val="80000"/>
              </a:lnSpc>
              <a:spcBef>
                <a:spcPts val="400"/>
              </a:spcBef>
              <a:spcAft>
                <a:spcPts val="0"/>
              </a:spcAft>
              <a:buSzPts val="1100"/>
              <a:buNone/>
              <a:defRPr b="1" sz="2000"/>
            </a:lvl2pPr>
            <a:lvl3pPr indent="-228600" lvl="2" marL="1371600" algn="l">
              <a:lnSpc>
                <a:spcPct val="80000"/>
              </a:lnSpc>
              <a:spcBef>
                <a:spcPts val="360"/>
              </a:spcBef>
              <a:spcAft>
                <a:spcPts val="0"/>
              </a:spcAft>
              <a:buSzPts val="900"/>
              <a:buNone/>
              <a:defRPr b="1" sz="1800"/>
            </a:lvl3pPr>
            <a:lvl4pPr indent="-228600" lvl="3" marL="1828800" algn="l">
              <a:lnSpc>
                <a:spcPct val="80000"/>
              </a:lnSpc>
              <a:spcBef>
                <a:spcPts val="320"/>
              </a:spcBef>
              <a:spcAft>
                <a:spcPts val="0"/>
              </a:spcAft>
              <a:buSzPts val="880"/>
              <a:buNone/>
              <a:defRPr b="1" sz="1600"/>
            </a:lvl4pPr>
            <a:lvl5pPr indent="-228600" lvl="4" marL="2286000" algn="l">
              <a:lnSpc>
                <a:spcPct val="80000"/>
              </a:lnSpc>
              <a:spcBef>
                <a:spcPts val="320"/>
              </a:spcBef>
              <a:spcAft>
                <a:spcPts val="0"/>
              </a:spcAft>
              <a:buSzPts val="800"/>
              <a:buNone/>
              <a:defRPr b="1" sz="1600"/>
            </a:lvl5pPr>
            <a:lvl6pPr indent="-228600" lvl="5" marL="2743200" algn="l">
              <a:lnSpc>
                <a:spcPct val="80000"/>
              </a:lnSpc>
              <a:spcBef>
                <a:spcPts val="320"/>
              </a:spcBef>
              <a:spcAft>
                <a:spcPts val="0"/>
              </a:spcAft>
              <a:buSzPts val="800"/>
              <a:buNone/>
              <a:defRPr b="1" sz="1600"/>
            </a:lvl6pPr>
            <a:lvl7pPr indent="-228600" lvl="6" marL="3200400" algn="l">
              <a:lnSpc>
                <a:spcPct val="80000"/>
              </a:lnSpc>
              <a:spcBef>
                <a:spcPts val="320"/>
              </a:spcBef>
              <a:spcAft>
                <a:spcPts val="0"/>
              </a:spcAft>
              <a:buSzPts val="800"/>
              <a:buNone/>
              <a:defRPr b="1" sz="1600"/>
            </a:lvl7pPr>
            <a:lvl8pPr indent="-228600" lvl="7" marL="3657600" algn="l">
              <a:lnSpc>
                <a:spcPct val="80000"/>
              </a:lnSpc>
              <a:spcBef>
                <a:spcPts val="320"/>
              </a:spcBef>
              <a:spcAft>
                <a:spcPts val="0"/>
              </a:spcAft>
              <a:buSzPts val="800"/>
              <a:buNone/>
              <a:defRPr b="1" sz="1600"/>
            </a:lvl8pPr>
            <a:lvl9pPr indent="-228600" lvl="8" marL="4114800" algn="l">
              <a:lnSpc>
                <a:spcPct val="80000"/>
              </a:lnSpc>
              <a:spcBef>
                <a:spcPts val="320"/>
              </a:spcBef>
              <a:spcAft>
                <a:spcPts val="0"/>
              </a:spcAft>
              <a:buSzPts val="800"/>
              <a:buNone/>
              <a:defRPr b="1" sz="1600"/>
            </a:lvl9pPr>
          </a:lstStyle>
          <a:p/>
        </p:txBody>
      </p:sp>
      <p:sp>
        <p:nvSpPr>
          <p:cNvPr id="65" name="Google Shape;65;p6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80000"/>
              </a:lnSpc>
              <a:spcBef>
                <a:spcPts val="480"/>
              </a:spcBef>
              <a:spcAft>
                <a:spcPts val="0"/>
              </a:spcAft>
              <a:buSzPts val="1440"/>
              <a:buChar char="■"/>
              <a:defRPr sz="2400"/>
            </a:lvl1pPr>
            <a:lvl2pPr indent="-298450" lvl="1" marL="914400" algn="l">
              <a:lnSpc>
                <a:spcPct val="80000"/>
              </a:lnSpc>
              <a:spcBef>
                <a:spcPts val="400"/>
              </a:spcBef>
              <a:spcAft>
                <a:spcPts val="0"/>
              </a:spcAft>
              <a:buSzPts val="1100"/>
              <a:buChar char="■"/>
              <a:defRPr sz="2000"/>
            </a:lvl2pPr>
            <a:lvl3pPr indent="-285750" lvl="2" marL="1371600" algn="l">
              <a:lnSpc>
                <a:spcPct val="80000"/>
              </a:lnSpc>
              <a:spcBef>
                <a:spcPts val="360"/>
              </a:spcBef>
              <a:spcAft>
                <a:spcPts val="0"/>
              </a:spcAft>
              <a:buSzPts val="900"/>
              <a:buChar char="■"/>
              <a:defRPr sz="1800"/>
            </a:lvl3pPr>
            <a:lvl4pPr indent="-284480" lvl="3" marL="1828800" algn="l">
              <a:lnSpc>
                <a:spcPct val="80000"/>
              </a:lnSpc>
              <a:spcBef>
                <a:spcPts val="320"/>
              </a:spcBef>
              <a:spcAft>
                <a:spcPts val="0"/>
              </a:spcAft>
              <a:buSzPts val="880"/>
              <a:buChar char="■"/>
              <a:defRPr sz="1600"/>
            </a:lvl4pPr>
            <a:lvl5pPr indent="-279400" lvl="4" marL="2286000" algn="l">
              <a:lnSpc>
                <a:spcPct val="80000"/>
              </a:lnSpc>
              <a:spcBef>
                <a:spcPts val="320"/>
              </a:spcBef>
              <a:spcAft>
                <a:spcPts val="0"/>
              </a:spcAft>
              <a:buSzPts val="800"/>
              <a:buChar char="■"/>
              <a:defRPr sz="1600"/>
            </a:lvl5pPr>
            <a:lvl6pPr indent="-279400" lvl="5" marL="2743200" algn="l">
              <a:lnSpc>
                <a:spcPct val="80000"/>
              </a:lnSpc>
              <a:spcBef>
                <a:spcPts val="320"/>
              </a:spcBef>
              <a:spcAft>
                <a:spcPts val="0"/>
              </a:spcAft>
              <a:buSzPts val="800"/>
              <a:buChar char="■"/>
              <a:defRPr sz="1600"/>
            </a:lvl6pPr>
            <a:lvl7pPr indent="-279400" lvl="6" marL="3200400" algn="l">
              <a:lnSpc>
                <a:spcPct val="80000"/>
              </a:lnSpc>
              <a:spcBef>
                <a:spcPts val="320"/>
              </a:spcBef>
              <a:spcAft>
                <a:spcPts val="0"/>
              </a:spcAft>
              <a:buSzPts val="800"/>
              <a:buChar char="■"/>
              <a:defRPr sz="1600"/>
            </a:lvl7pPr>
            <a:lvl8pPr indent="-279400" lvl="7" marL="3657600" algn="l">
              <a:lnSpc>
                <a:spcPct val="80000"/>
              </a:lnSpc>
              <a:spcBef>
                <a:spcPts val="320"/>
              </a:spcBef>
              <a:spcAft>
                <a:spcPts val="0"/>
              </a:spcAft>
              <a:buSzPts val="800"/>
              <a:buChar char="■"/>
              <a:defRPr sz="1600"/>
            </a:lvl8pPr>
            <a:lvl9pPr indent="-279400" lvl="8" marL="4114800" algn="l">
              <a:lnSpc>
                <a:spcPct val="80000"/>
              </a:lnSpc>
              <a:spcBef>
                <a:spcPts val="320"/>
              </a:spcBef>
              <a:spcAft>
                <a:spcPts val="0"/>
              </a:spcAft>
              <a:buSzPts val="800"/>
              <a:buChar char="■"/>
              <a:defRPr sz="1600"/>
            </a:lvl9pPr>
          </a:lstStyle>
          <a:p/>
        </p:txBody>
      </p:sp>
      <p:sp>
        <p:nvSpPr>
          <p:cNvPr id="66" name="Google Shape;66;p6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480"/>
              </a:spcBef>
              <a:spcAft>
                <a:spcPts val="0"/>
              </a:spcAft>
              <a:buSzPts val="1440"/>
              <a:buNone/>
              <a:defRPr b="1" sz="2400"/>
            </a:lvl1pPr>
            <a:lvl2pPr indent="-228600" lvl="1" marL="914400" algn="l">
              <a:lnSpc>
                <a:spcPct val="80000"/>
              </a:lnSpc>
              <a:spcBef>
                <a:spcPts val="400"/>
              </a:spcBef>
              <a:spcAft>
                <a:spcPts val="0"/>
              </a:spcAft>
              <a:buSzPts val="1100"/>
              <a:buNone/>
              <a:defRPr b="1" sz="2000"/>
            </a:lvl2pPr>
            <a:lvl3pPr indent="-228600" lvl="2" marL="1371600" algn="l">
              <a:lnSpc>
                <a:spcPct val="80000"/>
              </a:lnSpc>
              <a:spcBef>
                <a:spcPts val="360"/>
              </a:spcBef>
              <a:spcAft>
                <a:spcPts val="0"/>
              </a:spcAft>
              <a:buSzPts val="900"/>
              <a:buNone/>
              <a:defRPr b="1" sz="1800"/>
            </a:lvl3pPr>
            <a:lvl4pPr indent="-228600" lvl="3" marL="1828800" algn="l">
              <a:lnSpc>
                <a:spcPct val="80000"/>
              </a:lnSpc>
              <a:spcBef>
                <a:spcPts val="320"/>
              </a:spcBef>
              <a:spcAft>
                <a:spcPts val="0"/>
              </a:spcAft>
              <a:buSzPts val="880"/>
              <a:buNone/>
              <a:defRPr b="1" sz="1600"/>
            </a:lvl4pPr>
            <a:lvl5pPr indent="-228600" lvl="4" marL="2286000" algn="l">
              <a:lnSpc>
                <a:spcPct val="80000"/>
              </a:lnSpc>
              <a:spcBef>
                <a:spcPts val="320"/>
              </a:spcBef>
              <a:spcAft>
                <a:spcPts val="0"/>
              </a:spcAft>
              <a:buSzPts val="800"/>
              <a:buNone/>
              <a:defRPr b="1" sz="1600"/>
            </a:lvl5pPr>
            <a:lvl6pPr indent="-228600" lvl="5" marL="2743200" algn="l">
              <a:lnSpc>
                <a:spcPct val="80000"/>
              </a:lnSpc>
              <a:spcBef>
                <a:spcPts val="320"/>
              </a:spcBef>
              <a:spcAft>
                <a:spcPts val="0"/>
              </a:spcAft>
              <a:buSzPts val="800"/>
              <a:buNone/>
              <a:defRPr b="1" sz="1600"/>
            </a:lvl6pPr>
            <a:lvl7pPr indent="-228600" lvl="6" marL="3200400" algn="l">
              <a:lnSpc>
                <a:spcPct val="80000"/>
              </a:lnSpc>
              <a:spcBef>
                <a:spcPts val="320"/>
              </a:spcBef>
              <a:spcAft>
                <a:spcPts val="0"/>
              </a:spcAft>
              <a:buSzPts val="800"/>
              <a:buNone/>
              <a:defRPr b="1" sz="1600"/>
            </a:lvl7pPr>
            <a:lvl8pPr indent="-228600" lvl="7" marL="3657600" algn="l">
              <a:lnSpc>
                <a:spcPct val="80000"/>
              </a:lnSpc>
              <a:spcBef>
                <a:spcPts val="320"/>
              </a:spcBef>
              <a:spcAft>
                <a:spcPts val="0"/>
              </a:spcAft>
              <a:buSzPts val="800"/>
              <a:buNone/>
              <a:defRPr b="1" sz="1600"/>
            </a:lvl8pPr>
            <a:lvl9pPr indent="-228600" lvl="8" marL="4114800" algn="l">
              <a:lnSpc>
                <a:spcPct val="80000"/>
              </a:lnSpc>
              <a:spcBef>
                <a:spcPts val="320"/>
              </a:spcBef>
              <a:spcAft>
                <a:spcPts val="0"/>
              </a:spcAft>
              <a:buSzPts val="800"/>
              <a:buNone/>
              <a:defRPr b="1" sz="1600"/>
            </a:lvl9pPr>
          </a:lstStyle>
          <a:p/>
        </p:txBody>
      </p:sp>
      <p:sp>
        <p:nvSpPr>
          <p:cNvPr id="67" name="Google Shape;67;p6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80000"/>
              </a:lnSpc>
              <a:spcBef>
                <a:spcPts val="480"/>
              </a:spcBef>
              <a:spcAft>
                <a:spcPts val="0"/>
              </a:spcAft>
              <a:buSzPts val="1440"/>
              <a:buChar char="■"/>
              <a:defRPr sz="2400"/>
            </a:lvl1pPr>
            <a:lvl2pPr indent="-298450" lvl="1" marL="914400" algn="l">
              <a:lnSpc>
                <a:spcPct val="80000"/>
              </a:lnSpc>
              <a:spcBef>
                <a:spcPts val="400"/>
              </a:spcBef>
              <a:spcAft>
                <a:spcPts val="0"/>
              </a:spcAft>
              <a:buSzPts val="1100"/>
              <a:buChar char="■"/>
              <a:defRPr sz="2000"/>
            </a:lvl2pPr>
            <a:lvl3pPr indent="-285750" lvl="2" marL="1371600" algn="l">
              <a:lnSpc>
                <a:spcPct val="80000"/>
              </a:lnSpc>
              <a:spcBef>
                <a:spcPts val="360"/>
              </a:spcBef>
              <a:spcAft>
                <a:spcPts val="0"/>
              </a:spcAft>
              <a:buSzPts val="900"/>
              <a:buChar char="■"/>
              <a:defRPr sz="1800"/>
            </a:lvl3pPr>
            <a:lvl4pPr indent="-284480" lvl="3" marL="1828800" algn="l">
              <a:lnSpc>
                <a:spcPct val="80000"/>
              </a:lnSpc>
              <a:spcBef>
                <a:spcPts val="320"/>
              </a:spcBef>
              <a:spcAft>
                <a:spcPts val="0"/>
              </a:spcAft>
              <a:buSzPts val="880"/>
              <a:buChar char="■"/>
              <a:defRPr sz="1600"/>
            </a:lvl4pPr>
            <a:lvl5pPr indent="-279400" lvl="4" marL="2286000" algn="l">
              <a:lnSpc>
                <a:spcPct val="80000"/>
              </a:lnSpc>
              <a:spcBef>
                <a:spcPts val="320"/>
              </a:spcBef>
              <a:spcAft>
                <a:spcPts val="0"/>
              </a:spcAft>
              <a:buSzPts val="800"/>
              <a:buChar char="■"/>
              <a:defRPr sz="1600"/>
            </a:lvl5pPr>
            <a:lvl6pPr indent="-279400" lvl="5" marL="2743200" algn="l">
              <a:lnSpc>
                <a:spcPct val="80000"/>
              </a:lnSpc>
              <a:spcBef>
                <a:spcPts val="320"/>
              </a:spcBef>
              <a:spcAft>
                <a:spcPts val="0"/>
              </a:spcAft>
              <a:buSzPts val="800"/>
              <a:buChar char="■"/>
              <a:defRPr sz="1600"/>
            </a:lvl6pPr>
            <a:lvl7pPr indent="-279400" lvl="6" marL="3200400" algn="l">
              <a:lnSpc>
                <a:spcPct val="80000"/>
              </a:lnSpc>
              <a:spcBef>
                <a:spcPts val="320"/>
              </a:spcBef>
              <a:spcAft>
                <a:spcPts val="0"/>
              </a:spcAft>
              <a:buSzPts val="800"/>
              <a:buChar char="■"/>
              <a:defRPr sz="1600"/>
            </a:lvl7pPr>
            <a:lvl8pPr indent="-279400" lvl="7" marL="3657600" algn="l">
              <a:lnSpc>
                <a:spcPct val="80000"/>
              </a:lnSpc>
              <a:spcBef>
                <a:spcPts val="320"/>
              </a:spcBef>
              <a:spcAft>
                <a:spcPts val="0"/>
              </a:spcAft>
              <a:buSzPts val="800"/>
              <a:buChar char="■"/>
              <a:defRPr sz="1600"/>
            </a:lvl8pPr>
            <a:lvl9pPr indent="-279400" lvl="8" marL="4114800" algn="l">
              <a:lnSpc>
                <a:spcPct val="80000"/>
              </a:lnSpc>
              <a:spcBef>
                <a:spcPts val="320"/>
              </a:spcBef>
              <a:spcAft>
                <a:spcPts val="0"/>
              </a:spcAft>
              <a:buSzPts val="800"/>
              <a:buChar char="■"/>
              <a:defRPr sz="1600"/>
            </a:lvl9pPr>
          </a:lstStyle>
          <a:p/>
        </p:txBody>
      </p:sp>
      <p:sp>
        <p:nvSpPr>
          <p:cNvPr id="68" name="Google Shape;68;p69"/>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69"/>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69"/>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oleObject" Target="../embeddings/oleObject1.bin"/><Relationship Id="rId2" Type="http://schemas.openxmlformats.org/officeDocument/2006/relationships/oleObject" Target="../embeddings/oleObject1.bin"/><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3.xml"/><Relationship Id="rId14" Type="http://schemas.openxmlformats.org/officeDocument/2006/relationships/slideLayout" Target="../slideLayouts/slideLayout11.xml"/><Relationship Id="rId16" Type="http://schemas.openxmlformats.org/officeDocument/2006/relationships/vmlDrawing" Target="../drawings/vmlDrawing1.v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0"/>
          <p:cNvSpPr txBox="1"/>
          <p:nvPr>
            <p:ph type="title"/>
          </p:nvPr>
        </p:nvSpPr>
        <p:spPr>
          <a:xfrm>
            <a:off x="762000" y="228600"/>
            <a:ext cx="7716837" cy="762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9pPr>
          </a:lstStyle>
          <a:p/>
        </p:txBody>
      </p:sp>
      <p:sp>
        <p:nvSpPr>
          <p:cNvPr id="11" name="Google Shape;11;p60"/>
          <p:cNvSpPr txBox="1"/>
          <p:nvPr>
            <p:ph idx="1" type="body"/>
          </p:nvPr>
        </p:nvSpPr>
        <p:spPr>
          <a:xfrm>
            <a:off x="381000" y="1447800"/>
            <a:ext cx="8458200" cy="5105400"/>
          </a:xfrm>
          <a:prstGeom prst="rect">
            <a:avLst/>
          </a:prstGeom>
          <a:noFill/>
          <a:ln>
            <a:noFill/>
          </a:ln>
        </p:spPr>
        <p:txBody>
          <a:bodyPr anchorCtr="0" anchor="t" bIns="45700" lIns="91425" spcFirstLastPara="1" rIns="91425" wrap="square" tIns="45700">
            <a:noAutofit/>
          </a:bodyPr>
          <a:lstStyle>
            <a:lvl1pPr indent="-335280" lvl="0" marL="457200" marR="0" rtl="0" algn="l">
              <a:lnSpc>
                <a:spcPct val="80000"/>
              </a:lnSpc>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12419" lvl="1" marL="914400" marR="0" rtl="0" algn="l">
              <a:lnSpc>
                <a:spcPct val="80000"/>
              </a:lnSpc>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304800" lvl="2" marL="1371600" marR="0" rtl="0" algn="l">
              <a:lnSpc>
                <a:spcPct val="8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8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2" name="Google Shape;12;p60"/>
          <p:cNvSpPr txBox="1"/>
          <p:nvPr>
            <p:ph idx="10" type="dt"/>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 name="Google Shape;13;p60"/>
          <p:cNvSpPr txBox="1"/>
          <p:nvPr>
            <p:ph idx="11" type="ftr"/>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 name="Google Shape;14;p60"/>
          <p:cNvSpPr txBox="1"/>
          <p:nvPr>
            <p:ph idx="12" type="sldNum"/>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graphicFrame>
        <p:nvGraphicFramePr>
          <p:cNvPr id="15" name="Google Shape;15;p60"/>
          <p:cNvGraphicFramePr/>
          <p:nvPr/>
        </p:nvGraphicFramePr>
        <p:xfrm>
          <a:off x="381000" y="1143000"/>
          <a:ext cx="8382000" cy="76200"/>
        </p:xfrm>
        <a:graphic>
          <a:graphicData uri="http://schemas.openxmlformats.org/presentationml/2006/ole">
            <mc:AlternateContent>
              <mc:Choice Requires="v">
                <p:oleObj r:id="rId1" imgH="76200" imgW="8382000" progId="MS_ClipArt_Gallery.5" spid="_x0000_s1">
                  <p:embed/>
                </p:oleObj>
              </mc:Choice>
              <mc:Fallback>
                <p:oleObj r:id="rId2" imgH="76200" imgW="8382000" progId="MS_ClipArt_Gallery.5">
                  <p:embed/>
                  <p:pic>
                    <p:nvPicPr>
                      <p:cNvPr id="15" name="Google Shape;15;p60"/>
                      <p:cNvPicPr preferRelativeResize="0"/>
                      <p:nvPr/>
                    </p:nvPicPr>
                    <p:blipFill rotWithShape="1">
                      <a:blip r:embed="rId3">
                        <a:alphaModFix/>
                      </a:blip>
                      <a:srcRect b="0" l="0" r="0" t="0"/>
                      <a:stretch/>
                    </p:blipFill>
                    <p:spPr>
                      <a:xfrm>
                        <a:off x="381000" y="1143000"/>
                        <a:ext cx="8382000" cy="76200"/>
                      </a:xfrm>
                      <a:prstGeom prst="rect">
                        <a:avLst/>
                      </a:prstGeom>
                      <a:noFill/>
                      <a:ln>
                        <a:noFill/>
                      </a:ln>
                    </p:spPr>
                  </p:pic>
                </p:oleObj>
              </mc:Fallback>
            </mc:AlternateContent>
          </a:graphicData>
        </a:graphic>
      </p:graphicFrame>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grpSp>
        <p:nvGrpSpPr>
          <p:cNvPr id="85" name="Google Shape;85;p72"/>
          <p:cNvGrpSpPr/>
          <p:nvPr/>
        </p:nvGrpSpPr>
        <p:grpSpPr>
          <a:xfrm>
            <a:off x="0" y="2438400"/>
            <a:ext cx="9009062" cy="1052512"/>
            <a:chOff x="0" y="1536"/>
            <a:chExt cx="5675" cy="663"/>
          </a:xfrm>
        </p:grpSpPr>
        <p:grpSp>
          <p:nvGrpSpPr>
            <p:cNvPr id="86" name="Google Shape;86;p72"/>
            <p:cNvGrpSpPr/>
            <p:nvPr/>
          </p:nvGrpSpPr>
          <p:grpSpPr>
            <a:xfrm>
              <a:off x="185" y="1604"/>
              <a:ext cx="449" cy="299"/>
              <a:chOff x="720" y="336"/>
              <a:chExt cx="624" cy="432"/>
            </a:xfrm>
          </p:grpSpPr>
          <p:sp>
            <p:nvSpPr>
              <p:cNvPr id="87" name="Google Shape;87;p72"/>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8" name="Google Shape;88;p72"/>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89" name="Google Shape;89;p72"/>
            <p:cNvGrpSpPr/>
            <p:nvPr/>
          </p:nvGrpSpPr>
          <p:grpSpPr>
            <a:xfrm>
              <a:off x="263" y="1870"/>
              <a:ext cx="466" cy="299"/>
              <a:chOff x="912" y="2640"/>
              <a:chExt cx="672" cy="432"/>
            </a:xfrm>
          </p:grpSpPr>
          <p:sp>
            <p:nvSpPr>
              <p:cNvPr id="90" name="Google Shape;90;p72"/>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 name="Google Shape;91;p72"/>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92" name="Google Shape;92;p72"/>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 name="Google Shape;93;p72"/>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 name="Google Shape;94;p72"/>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95" name="Google Shape;95;p72"/>
          <p:cNvSpPr txBox="1"/>
          <p:nvPr/>
        </p:nvSpPr>
        <p:spPr>
          <a:xfrm>
            <a:off x="8694737" y="6553200"/>
            <a:ext cx="449262"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2"/>
              </a:buClr>
              <a:buSzPts val="1400"/>
              <a:buFont typeface="Tahoma"/>
              <a:buNone/>
            </a:pPr>
            <a:fld id="{00000000-1234-1234-1234-123412341234}" type="slidenum">
              <a:rPr b="0" i="0" lang="en-US" sz="1400" u="none">
                <a:solidFill>
                  <a:schemeClr val="lt2"/>
                </a:solidFill>
                <a:latin typeface="Tahoma"/>
                <a:ea typeface="Tahoma"/>
                <a:cs typeface="Tahoma"/>
                <a:sym typeface="Tahoma"/>
              </a:rPr>
              <a:t>‹#›</a:t>
            </a:fld>
            <a:endParaRPr/>
          </a:p>
        </p:txBody>
      </p:sp>
      <p:sp>
        <p:nvSpPr>
          <p:cNvPr id="96" name="Google Shape;96;p72"/>
          <p:cNvSpPr txBox="1"/>
          <p:nvPr>
            <p:ph type="title"/>
          </p:nvPr>
        </p:nvSpPr>
        <p:spPr>
          <a:xfrm>
            <a:off x="762000" y="228600"/>
            <a:ext cx="7716837" cy="762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1" i="0" sz="3600" u="none" cap="none" strike="noStrike">
                <a:solidFill>
                  <a:schemeClr val="dk2"/>
                </a:solidFill>
                <a:latin typeface="Tahoma"/>
                <a:ea typeface="Tahoma"/>
                <a:cs typeface="Tahoma"/>
                <a:sym typeface="Tahoma"/>
              </a:defRPr>
            </a:lvl9pPr>
          </a:lstStyle>
          <a:p/>
        </p:txBody>
      </p:sp>
      <p:sp>
        <p:nvSpPr>
          <p:cNvPr id="97" name="Google Shape;97;p72"/>
          <p:cNvSpPr txBox="1"/>
          <p:nvPr>
            <p:ph idx="1" type="body"/>
          </p:nvPr>
        </p:nvSpPr>
        <p:spPr>
          <a:xfrm>
            <a:off x="381000" y="1447800"/>
            <a:ext cx="8458200" cy="5105400"/>
          </a:xfrm>
          <a:prstGeom prst="rect">
            <a:avLst/>
          </a:prstGeom>
          <a:noFill/>
          <a:ln>
            <a:noFill/>
          </a:ln>
        </p:spPr>
        <p:txBody>
          <a:bodyPr anchorCtr="0" anchor="t" bIns="45700" lIns="91425" spcFirstLastPara="1" rIns="91425" wrap="square" tIns="45700">
            <a:noAutofit/>
          </a:bodyPr>
          <a:lstStyle>
            <a:lvl1pPr indent="-335280" lvl="0" marL="457200" marR="0" rtl="0" algn="l">
              <a:lnSpc>
                <a:spcPct val="80000"/>
              </a:lnSpc>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12419" lvl="1" marL="914400" marR="0" rtl="0" algn="l">
              <a:lnSpc>
                <a:spcPct val="80000"/>
              </a:lnSpc>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304800" lvl="2" marL="1371600" marR="0" rtl="0" algn="l">
              <a:lnSpc>
                <a:spcPct val="8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8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lnSpc>
                <a:spcPct val="8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98" name="Google Shape;98;p7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99" name="Google Shape;99;p7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0" name="Google Shape;100;p7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6.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0.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7.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23.png"/><Relationship Id="rId5"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9.png"/><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5.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title"/>
          </p:nvPr>
        </p:nvSpPr>
        <p:spPr>
          <a:xfrm>
            <a:off x="457200" y="304800"/>
            <a:ext cx="8077200" cy="2743200"/>
          </a:xfrm>
          <a:prstGeom prst="rect">
            <a:avLst/>
          </a:prstGeom>
          <a:noFill/>
          <a:ln>
            <a:noFill/>
          </a:ln>
        </p:spPr>
        <p:txBody>
          <a:bodyPr anchorCtr="0" anchor="b" bIns="45700" lIns="91425" spcFirstLastPara="1" rIns="91425" wrap="square" tIns="45700">
            <a:noAutofit/>
          </a:bodyPr>
          <a:lstStyle/>
          <a:p>
            <a:pPr indent="0" lvl="0" marL="0" rtl="0" algn="ctr">
              <a:lnSpc>
                <a:spcPct val="110000"/>
              </a:lnSpc>
              <a:spcBef>
                <a:spcPts val="0"/>
              </a:spcBef>
              <a:spcAft>
                <a:spcPts val="0"/>
              </a:spcAft>
              <a:buClr>
                <a:schemeClr val="dk2"/>
              </a:buClr>
              <a:buSzPts val="4800"/>
              <a:buFont typeface="Overlock"/>
              <a:buNone/>
            </a:pPr>
            <a:br>
              <a:rPr b="1" i="0" lang="en-US" sz="4800" u="none">
                <a:solidFill>
                  <a:schemeClr val="dk2"/>
                </a:solidFill>
                <a:latin typeface="Overlock"/>
                <a:ea typeface="Overlock"/>
                <a:cs typeface="Overlock"/>
                <a:sym typeface="Overlock"/>
              </a:rPr>
            </a:br>
            <a:r>
              <a:rPr b="1" i="0" lang="en-US" sz="3600" u="none">
                <a:solidFill>
                  <a:schemeClr val="dk2"/>
                </a:solidFill>
                <a:latin typeface="Overlock"/>
                <a:ea typeface="Overlock"/>
                <a:cs typeface="Overlock"/>
                <a:sym typeface="Overlock"/>
              </a:rPr>
              <a:t>JAVA</a:t>
            </a:r>
            <a:br>
              <a:rPr b="1" i="0" lang="en-US" sz="2400" u="none">
                <a:solidFill>
                  <a:schemeClr val="dk2"/>
                </a:solidFill>
                <a:latin typeface="Overlock"/>
                <a:ea typeface="Overlock"/>
                <a:cs typeface="Overlock"/>
                <a:sym typeface="Overlock"/>
              </a:rPr>
            </a:br>
            <a:r>
              <a:rPr b="1" i="0" lang="en-US" sz="2400" u="none">
                <a:solidFill>
                  <a:schemeClr val="dk2"/>
                </a:solidFill>
                <a:latin typeface="Overlock"/>
                <a:ea typeface="Overlock"/>
                <a:cs typeface="Overlock"/>
                <a:sym typeface="Overlock"/>
              </a:rPr>
              <a:t>—</a:t>
            </a:r>
            <a:r>
              <a:rPr b="1" i="0" lang="en-US" sz="2400" u="none">
                <a:solidFill>
                  <a:schemeClr val="dk2"/>
                </a:solidFill>
                <a:latin typeface="Tahoma"/>
                <a:ea typeface="Tahoma"/>
                <a:cs typeface="Tahoma"/>
                <a:sym typeface="Tahoma"/>
              </a:rPr>
              <a:t>Introducing Classes</a:t>
            </a:r>
            <a:r>
              <a:rPr b="1" i="0" lang="en-US" sz="2400" u="none">
                <a:solidFill>
                  <a:schemeClr val="dk2"/>
                </a:solidFill>
                <a:latin typeface="Overlock"/>
                <a:ea typeface="Overlock"/>
                <a:cs typeface="Overlock"/>
                <a:sym typeface="Overlock"/>
              </a:rPr>
              <a:t>—</a:t>
            </a:r>
            <a:endParaRPr/>
          </a:p>
        </p:txBody>
      </p:sp>
      <p:sp>
        <p:nvSpPr>
          <p:cNvPr id="113" name="Google Shape;113;p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114" name="Google Shape;114;p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115" name="Google Shape;115;p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Obtaining objects of a class is a two-step process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First, you must declare a variable of the class type</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This variable does not define an object</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It is simply a variable that can refer to an object</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Second, you must acquire an actual, physical copy of the object and assign it to that variable</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You can do this using the </a:t>
            </a:r>
            <a:r>
              <a:rPr b="0" i="0" lang="en-US" sz="1600" u="none">
                <a:solidFill>
                  <a:srgbClr val="FF0000"/>
                </a:solidFill>
                <a:latin typeface="Tahoma"/>
                <a:ea typeface="Tahoma"/>
                <a:cs typeface="Tahoma"/>
                <a:sym typeface="Tahoma"/>
              </a:rPr>
              <a:t>new</a:t>
            </a:r>
            <a:r>
              <a:rPr b="0" i="0" lang="en-US" sz="1600" u="none">
                <a:solidFill>
                  <a:schemeClr val="dk1"/>
                </a:solidFill>
                <a:latin typeface="Tahoma"/>
                <a:ea typeface="Tahoma"/>
                <a:cs typeface="Tahoma"/>
                <a:sym typeface="Tahoma"/>
              </a:rPr>
              <a:t> operator</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The </a:t>
            </a:r>
            <a:r>
              <a:rPr b="0" i="0" lang="en-US" sz="1600" u="none">
                <a:solidFill>
                  <a:srgbClr val="FF0000"/>
                </a:solidFill>
                <a:latin typeface="Tahoma"/>
                <a:ea typeface="Tahoma"/>
                <a:cs typeface="Tahoma"/>
                <a:sym typeface="Tahoma"/>
              </a:rPr>
              <a:t>new</a:t>
            </a:r>
            <a:r>
              <a:rPr b="0" i="0" lang="en-US" sz="1600" u="none">
                <a:solidFill>
                  <a:schemeClr val="dk1"/>
                </a:solidFill>
                <a:latin typeface="Tahoma"/>
                <a:ea typeface="Tahoma"/>
                <a:cs typeface="Tahoma"/>
                <a:sym typeface="Tahoma"/>
              </a:rPr>
              <a:t> operator dynamically allocates (that is, allocates at run time) memory for an object and returns a reference to it</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This reference is the address in memory of the object allocated by </a:t>
            </a:r>
            <a:r>
              <a:rPr b="0" i="0" lang="en-US" sz="1600" u="none">
                <a:solidFill>
                  <a:srgbClr val="FF0000"/>
                </a:solidFill>
                <a:latin typeface="Tahoma"/>
                <a:ea typeface="Tahoma"/>
                <a:cs typeface="Tahoma"/>
                <a:sym typeface="Tahoma"/>
              </a:rPr>
              <a:t>new</a:t>
            </a:r>
            <a:r>
              <a:rPr b="0" i="0" lang="en-US" sz="1600" u="none">
                <a:solidFill>
                  <a:schemeClr val="dk1"/>
                </a:solidFill>
                <a:latin typeface="Tahoma"/>
                <a:ea typeface="Tahoma"/>
                <a:cs typeface="Tahoma"/>
                <a:sym typeface="Tahoma"/>
              </a:rPr>
              <a:t>.</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This reference is then stored in the variable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Thus, in Java, all class objects must be dynamically allocated</a:t>
            </a:r>
            <a:endParaRPr/>
          </a:p>
        </p:txBody>
      </p:sp>
      <p:sp>
        <p:nvSpPr>
          <p:cNvPr id="198" name="Google Shape;198;p1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199" name="Google Shape;199;p1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200" name="Google Shape;200;p1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201" name="Google Shape;201;p10"/>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Declaring Objects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Box mybox; </a:t>
            </a:r>
            <a:r>
              <a:rPr b="0" i="0" lang="en-US" sz="2000" u="none">
                <a:solidFill>
                  <a:srgbClr val="FF0000"/>
                </a:solidFill>
                <a:latin typeface="Tahoma"/>
                <a:ea typeface="Tahoma"/>
                <a:cs typeface="Tahoma"/>
                <a:sym typeface="Tahoma"/>
              </a:rPr>
              <a:t>// declare reference to object</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mybox = new Box(); </a:t>
            </a:r>
            <a:r>
              <a:rPr b="0" i="0" lang="en-US" sz="2000" u="none">
                <a:solidFill>
                  <a:srgbClr val="FF0000"/>
                </a:solidFill>
                <a:latin typeface="Tahoma"/>
                <a:ea typeface="Tahoma"/>
                <a:cs typeface="Tahoma"/>
                <a:sym typeface="Tahoma"/>
              </a:rPr>
              <a:t>// allocate a Box object</a:t>
            </a:r>
            <a:endParaRPr/>
          </a:p>
        </p:txBody>
      </p:sp>
      <p:sp>
        <p:nvSpPr>
          <p:cNvPr id="207" name="Google Shape;207;p1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208" name="Google Shape;208;p1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209" name="Google Shape;209;p1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210" name="Google Shape;210;p11"/>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Declaring Objects</a:t>
            </a:r>
            <a:endParaRPr/>
          </a:p>
        </p:txBody>
      </p:sp>
      <p:pic>
        <p:nvPicPr>
          <p:cNvPr id="211" name="Google Shape;211;p11"/>
          <p:cNvPicPr preferRelativeResize="0"/>
          <p:nvPr/>
        </p:nvPicPr>
        <p:blipFill rotWithShape="1">
          <a:blip r:embed="rId3">
            <a:alphaModFix/>
          </a:blip>
          <a:srcRect b="0" l="0" r="0" t="0"/>
          <a:stretch/>
        </p:blipFill>
        <p:spPr>
          <a:xfrm>
            <a:off x="914400" y="2438400"/>
            <a:ext cx="7461250" cy="38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a:t>
            </a:r>
            <a:r>
              <a:rPr b="0" i="0" lang="en-US" sz="2000" u="none">
                <a:solidFill>
                  <a:srgbClr val="FF0000"/>
                </a:solidFill>
                <a:latin typeface="Tahoma"/>
                <a:ea typeface="Tahoma"/>
                <a:cs typeface="Tahoma"/>
                <a:sym typeface="Tahoma"/>
              </a:rPr>
              <a:t>new</a:t>
            </a:r>
            <a:r>
              <a:rPr b="0" i="0" lang="en-US" sz="2000" u="none">
                <a:solidFill>
                  <a:schemeClr val="dk1"/>
                </a:solidFill>
                <a:latin typeface="Tahoma"/>
                <a:ea typeface="Tahoma"/>
                <a:cs typeface="Tahoma"/>
                <a:sym typeface="Tahoma"/>
              </a:rPr>
              <a:t> operator dynamically allocates memory for an object</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General form:</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class-var = new classname( );</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rgbClr val="170981"/>
                </a:solidFill>
                <a:latin typeface="Tahoma"/>
                <a:ea typeface="Tahoma"/>
                <a:cs typeface="Tahoma"/>
                <a:sym typeface="Tahoma"/>
              </a:rPr>
              <a:t>class-var</a:t>
            </a:r>
            <a:r>
              <a:rPr b="0" i="0" lang="en-US" sz="1600" u="none">
                <a:solidFill>
                  <a:schemeClr val="dk1"/>
                </a:solidFill>
                <a:latin typeface="Tahoma"/>
                <a:ea typeface="Tahoma"/>
                <a:cs typeface="Tahoma"/>
                <a:sym typeface="Tahoma"/>
              </a:rPr>
              <a:t> is a variable of the class type being created</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 </a:t>
            </a:r>
            <a:r>
              <a:rPr b="0" i="0" lang="en-US" sz="1600" u="none">
                <a:solidFill>
                  <a:srgbClr val="170981"/>
                </a:solidFill>
                <a:latin typeface="Tahoma"/>
                <a:ea typeface="Tahoma"/>
                <a:cs typeface="Tahoma"/>
                <a:sym typeface="Tahoma"/>
              </a:rPr>
              <a:t>classname</a:t>
            </a:r>
            <a:r>
              <a:rPr b="0" i="0" lang="en-US" sz="1600" u="none">
                <a:solidFill>
                  <a:schemeClr val="dk1"/>
                </a:solidFill>
                <a:latin typeface="Tahoma"/>
                <a:ea typeface="Tahoma"/>
                <a:cs typeface="Tahoma"/>
                <a:sym typeface="Tahoma"/>
              </a:rPr>
              <a:t> is the name of the class that is being instantiated</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 class name followed by parentheses specifies the </a:t>
            </a:r>
            <a:r>
              <a:rPr b="0" i="0" lang="en-US" sz="1600" u="none">
                <a:solidFill>
                  <a:srgbClr val="170981"/>
                </a:solidFill>
                <a:latin typeface="Tahoma"/>
                <a:ea typeface="Tahoma"/>
                <a:cs typeface="Tahoma"/>
                <a:sym typeface="Tahoma"/>
              </a:rPr>
              <a:t>constructor</a:t>
            </a:r>
            <a:r>
              <a:rPr b="0" i="0" lang="en-US" sz="1600" u="none">
                <a:solidFill>
                  <a:schemeClr val="dk1"/>
                </a:solidFill>
                <a:latin typeface="Tahoma"/>
                <a:ea typeface="Tahoma"/>
                <a:cs typeface="Tahoma"/>
                <a:sym typeface="Tahoma"/>
              </a:rPr>
              <a:t> for the class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constructor defines what occurs when an object of a class is created</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Constructors are an important part of all classes and have many significant attributes</a:t>
            </a:r>
            <a:endParaRPr/>
          </a:p>
        </p:txBody>
      </p:sp>
      <p:sp>
        <p:nvSpPr>
          <p:cNvPr id="217" name="Google Shape;217;p1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218" name="Google Shape;218;p1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219" name="Google Shape;219;p1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220" name="Google Shape;220;p12"/>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A Closer Look at </a:t>
            </a:r>
            <a:r>
              <a:rPr b="1" i="0" lang="en-US" sz="3600" u="none">
                <a:solidFill>
                  <a:srgbClr val="FF0000"/>
                </a:solidFill>
                <a:latin typeface="Tahoma"/>
                <a:ea typeface="Tahoma"/>
                <a:cs typeface="Tahoma"/>
                <a:sym typeface="Tahoma"/>
              </a:rPr>
              <a:t>new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You do not need to use </a:t>
            </a:r>
            <a:r>
              <a:rPr b="0" i="0" lang="en-US" sz="2000" u="none">
                <a:solidFill>
                  <a:srgbClr val="FF0000"/>
                </a:solidFill>
                <a:latin typeface="Tahoma"/>
                <a:ea typeface="Tahoma"/>
                <a:cs typeface="Tahoma"/>
                <a:sym typeface="Tahoma"/>
              </a:rPr>
              <a:t>new</a:t>
            </a:r>
            <a:r>
              <a:rPr b="0" i="0" lang="en-US" sz="2000" u="none">
                <a:solidFill>
                  <a:schemeClr val="dk1"/>
                </a:solidFill>
                <a:latin typeface="Tahoma"/>
                <a:ea typeface="Tahoma"/>
                <a:cs typeface="Tahoma"/>
                <a:sym typeface="Tahoma"/>
              </a:rPr>
              <a:t> for Java’s simple types as integers or characters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Java’s simple types are not implemented as objects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Rather, they are implemented as “normal” variables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This is done in the interest of efficiency</a:t>
            </a:r>
            <a:endParaRPr/>
          </a:p>
        </p:txBody>
      </p:sp>
      <p:sp>
        <p:nvSpPr>
          <p:cNvPr id="226" name="Google Shape;226;p1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227" name="Google Shape;227;p1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228" name="Google Shape;228;p1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229" name="Google Shape;229;p13"/>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A Closer Look at </a:t>
            </a:r>
            <a:r>
              <a:rPr b="1" i="0" lang="en-US" sz="3600" u="none">
                <a:solidFill>
                  <a:srgbClr val="FF0000"/>
                </a:solidFill>
                <a:latin typeface="Tahoma"/>
                <a:ea typeface="Tahoma"/>
                <a:cs typeface="Tahoma"/>
                <a:sym typeface="Tahoma"/>
              </a:rPr>
              <a:t>new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4"/>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class creates a new data type that can be used to create objects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That is, a class creates a logical framework that defines the relationship between its members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When you declare an object of a class, you are creating an instance of that class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Thus, a class is a logical construct</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An object has physical reality</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That is, an object occupies space in memory</a:t>
            </a:r>
            <a:endParaRPr/>
          </a:p>
        </p:txBody>
      </p:sp>
      <p:sp>
        <p:nvSpPr>
          <p:cNvPr id="235" name="Google Shape;235;p1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236" name="Google Shape;236;p1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237" name="Google Shape;237;p1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238" name="Google Shape;238;p14"/>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Class Vs Object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5"/>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Box b1 = new Box();</a:t>
            </a:r>
            <a:endParaRPr/>
          </a:p>
          <a:p>
            <a:pPr indent="-342900" lvl="0" marL="342900" rtl="0" algn="l">
              <a:lnSpc>
                <a:spcPct val="120000"/>
              </a:lnSpc>
              <a:spcBef>
                <a:spcPts val="32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Box b2 = b1;</a:t>
            </a:r>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342900" lvl="0" marL="342900" rtl="0" algn="l">
              <a:lnSpc>
                <a:spcPct val="120000"/>
              </a:lnSpc>
              <a:spcBef>
                <a:spcPts val="32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Box b1 = new Box();</a:t>
            </a:r>
            <a:endParaRPr/>
          </a:p>
          <a:p>
            <a:pPr indent="-342900" lvl="0" marL="342900" rtl="0" algn="l">
              <a:lnSpc>
                <a:spcPct val="120000"/>
              </a:lnSpc>
              <a:spcBef>
                <a:spcPts val="32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Box b2 = b1;</a:t>
            </a:r>
            <a:endParaRPr/>
          </a:p>
          <a:p>
            <a:pPr indent="-342900" lvl="0" marL="342900" rtl="0" algn="l">
              <a:lnSpc>
                <a:spcPct val="120000"/>
              </a:lnSpc>
              <a:spcBef>
                <a:spcPts val="32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 ...</a:t>
            </a:r>
            <a:endParaRPr/>
          </a:p>
          <a:p>
            <a:pPr indent="-342900" lvl="0" marL="342900" rtl="0" algn="l">
              <a:lnSpc>
                <a:spcPct val="120000"/>
              </a:lnSpc>
              <a:spcBef>
                <a:spcPts val="32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b1 = null;</a:t>
            </a:r>
            <a:endParaRPr/>
          </a:p>
          <a:p>
            <a:pPr indent="-342900" lvl="0" marL="342900" rtl="0" algn="l">
              <a:lnSpc>
                <a:spcPct val="120000"/>
              </a:lnSpc>
              <a:spcBef>
                <a:spcPts val="320"/>
              </a:spcBef>
              <a:spcAft>
                <a:spcPts val="0"/>
              </a:spcAft>
              <a:buClr>
                <a:schemeClr val="folHlink"/>
              </a:buClr>
              <a:buSzPts val="960"/>
              <a:buFont typeface="Noto Sans Symbols"/>
              <a:buChar char="■"/>
            </a:pPr>
            <a:r>
              <a:rPr b="0" i="0" lang="en-US" sz="1600" u="none">
                <a:solidFill>
                  <a:schemeClr val="dk1"/>
                </a:solidFill>
                <a:latin typeface="Tahoma"/>
                <a:ea typeface="Tahoma"/>
                <a:cs typeface="Tahoma"/>
                <a:sym typeface="Tahoma"/>
              </a:rPr>
              <a:t>Here, b1 has been set to null, but b2 still points to the original object</a:t>
            </a:r>
            <a:endParaRPr/>
          </a:p>
        </p:txBody>
      </p:sp>
      <p:sp>
        <p:nvSpPr>
          <p:cNvPr id="244" name="Google Shape;244;p1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245" name="Google Shape;245;p1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246" name="Google Shape;246;p1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247" name="Google Shape;247;p15"/>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Assigning Object Reference Variables</a:t>
            </a:r>
            <a:endParaRPr/>
          </a:p>
        </p:txBody>
      </p:sp>
      <p:pic>
        <p:nvPicPr>
          <p:cNvPr id="248" name="Google Shape;248;p15"/>
          <p:cNvPicPr preferRelativeResize="0"/>
          <p:nvPr/>
        </p:nvPicPr>
        <p:blipFill rotWithShape="1">
          <a:blip r:embed="rId3">
            <a:alphaModFix/>
          </a:blip>
          <a:srcRect b="0" l="0" r="0" t="0"/>
          <a:stretch/>
        </p:blipFill>
        <p:spPr>
          <a:xfrm>
            <a:off x="2667000" y="2133600"/>
            <a:ext cx="5899150" cy="201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6"/>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Methods</a:t>
            </a:r>
            <a:endParaRPr/>
          </a:p>
        </p:txBody>
      </p:sp>
      <p:sp>
        <p:nvSpPr>
          <p:cNvPr id="255" name="Google Shape;255;p16"/>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General form of a method definition:</a:t>
            </a:r>
            <a:endParaRPr/>
          </a:p>
          <a:p>
            <a:pPr indent="-228600" lvl="2" marL="1143000" marR="0" rtl="0" algn="l">
              <a:lnSpc>
                <a:spcPct val="130000"/>
              </a:lnSpc>
              <a:spcBef>
                <a:spcPts val="360"/>
              </a:spcBef>
              <a:spcAft>
                <a:spcPts val="0"/>
              </a:spcAft>
              <a:buClr>
                <a:schemeClr val="folHlink"/>
              </a:buClr>
              <a:buSzPts val="900"/>
              <a:buFont typeface="Noto Sans Symbols"/>
              <a:buNone/>
            </a:pPr>
            <a:r>
              <a:rPr b="0" i="0" lang="en-US" sz="1800" u="none" cap="none" strike="noStrike">
                <a:solidFill>
                  <a:srgbClr val="170981"/>
                </a:solidFill>
                <a:latin typeface="Tahoma"/>
                <a:ea typeface="Tahoma"/>
                <a:cs typeface="Tahoma"/>
                <a:sym typeface="Tahoma"/>
              </a:rPr>
              <a:t>type name(parameter-list) {</a:t>
            </a:r>
            <a:endParaRPr/>
          </a:p>
          <a:p>
            <a:pPr indent="-228600" lvl="2" marL="1143000" marR="0" rtl="0" algn="l">
              <a:lnSpc>
                <a:spcPct val="130000"/>
              </a:lnSpc>
              <a:spcBef>
                <a:spcPts val="360"/>
              </a:spcBef>
              <a:spcAft>
                <a:spcPts val="0"/>
              </a:spcAft>
              <a:buClr>
                <a:schemeClr val="folHlink"/>
              </a:buClr>
              <a:buSzPts val="900"/>
              <a:buFont typeface="Noto Sans Symbols"/>
              <a:buNone/>
            </a:pPr>
            <a:r>
              <a:rPr b="0" i="0" lang="en-US" sz="1800" u="none" cap="none" strike="noStrike">
                <a:solidFill>
                  <a:srgbClr val="170981"/>
                </a:solidFill>
                <a:latin typeface="Tahoma"/>
                <a:ea typeface="Tahoma"/>
                <a:cs typeface="Tahoma"/>
                <a:sym typeface="Tahoma"/>
              </a:rPr>
              <a:t>… return value;</a:t>
            </a:r>
            <a:endParaRPr/>
          </a:p>
          <a:p>
            <a:pPr indent="-228600" lvl="2" marL="1143000" marR="0" rtl="0" algn="l">
              <a:lnSpc>
                <a:spcPct val="130000"/>
              </a:lnSpc>
              <a:spcBef>
                <a:spcPts val="360"/>
              </a:spcBef>
              <a:spcAft>
                <a:spcPts val="0"/>
              </a:spcAft>
              <a:buClr>
                <a:schemeClr val="folHlink"/>
              </a:buClr>
              <a:buSzPts val="900"/>
              <a:buFont typeface="Noto Sans Symbols"/>
              <a:buNone/>
            </a:pPr>
            <a:r>
              <a:rPr b="0" i="0" lang="en-US" sz="1800" u="none" cap="none" strike="noStrike">
                <a:solidFill>
                  <a:srgbClr val="170981"/>
                </a:solidFill>
                <a:latin typeface="Tahoma"/>
                <a:ea typeface="Tahoma"/>
                <a:cs typeface="Tahoma"/>
                <a:sym typeface="Tahoma"/>
              </a:rPr>
              <a:t>…</a:t>
            </a:r>
            <a:endParaRPr/>
          </a:p>
          <a:p>
            <a:pPr indent="-228600" lvl="2" marL="1143000" marR="0" rtl="0" algn="l">
              <a:lnSpc>
                <a:spcPct val="130000"/>
              </a:lnSpc>
              <a:spcBef>
                <a:spcPts val="360"/>
              </a:spcBef>
              <a:spcAft>
                <a:spcPts val="0"/>
              </a:spcAft>
              <a:buClr>
                <a:schemeClr val="folHlink"/>
              </a:buClr>
              <a:buSzPts val="900"/>
              <a:buFont typeface="Noto Sans Symbols"/>
              <a:buNone/>
            </a:pPr>
            <a:r>
              <a:rPr b="0" i="0" lang="en-US" sz="1800" u="none" cap="none" strike="noStrike">
                <a:solidFill>
                  <a:srgbClr val="170981"/>
                </a:solidFill>
                <a:latin typeface="Tahoma"/>
                <a:ea typeface="Tahoma"/>
                <a:cs typeface="Tahoma"/>
                <a:sym typeface="Tahoma"/>
              </a:rPr>
              <a:t>}</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Components:</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rgbClr val="170981"/>
                </a:solidFill>
                <a:latin typeface="Tahoma"/>
                <a:ea typeface="Tahoma"/>
                <a:cs typeface="Tahoma"/>
                <a:sym typeface="Tahoma"/>
              </a:rPr>
              <a:t>type</a:t>
            </a:r>
            <a:r>
              <a:rPr b="0" i="0" lang="en-US" sz="1800" u="none" cap="none" strike="noStrike">
                <a:solidFill>
                  <a:schemeClr val="dk1"/>
                </a:solidFill>
                <a:latin typeface="Tahoma"/>
                <a:ea typeface="Tahoma"/>
                <a:cs typeface="Tahoma"/>
                <a:sym typeface="Tahoma"/>
              </a:rPr>
              <a:t> - type of values returned by the method</a:t>
            </a:r>
            <a:endParaRPr/>
          </a:p>
          <a:p>
            <a:pPr indent="-228600" lvl="2" marL="1143000" marR="0" rtl="0" algn="l">
              <a:lnSpc>
                <a:spcPct val="130000"/>
              </a:lnSpc>
              <a:spcBef>
                <a:spcPts val="320"/>
              </a:spcBef>
              <a:spcAft>
                <a:spcPts val="0"/>
              </a:spcAft>
              <a:buClr>
                <a:schemeClr val="folHlink"/>
              </a:buClr>
              <a:buSzPts val="800"/>
              <a:buFont typeface="Noto Sans Symbols"/>
              <a:buChar char="■"/>
            </a:pPr>
            <a:r>
              <a:rPr b="0" i="0" lang="en-US" sz="1600" u="none" cap="none" strike="noStrike">
                <a:solidFill>
                  <a:schemeClr val="dk1"/>
                </a:solidFill>
                <a:latin typeface="Tahoma"/>
                <a:ea typeface="Tahoma"/>
                <a:cs typeface="Tahoma"/>
                <a:sym typeface="Tahoma"/>
              </a:rPr>
              <a:t>If a method does not return any value, its return type must be void</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rgbClr val="170981"/>
                </a:solidFill>
                <a:latin typeface="Tahoma"/>
                <a:ea typeface="Tahoma"/>
                <a:cs typeface="Tahoma"/>
                <a:sym typeface="Tahoma"/>
              </a:rPr>
              <a:t>name</a:t>
            </a:r>
            <a:r>
              <a:rPr b="0" i="0" lang="en-US" sz="1800" u="none" cap="none" strike="noStrike">
                <a:solidFill>
                  <a:schemeClr val="dk1"/>
                </a:solidFill>
                <a:latin typeface="Tahoma"/>
                <a:ea typeface="Tahoma"/>
                <a:cs typeface="Tahoma"/>
                <a:sym typeface="Tahoma"/>
              </a:rPr>
              <a:t> is the name of the method</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rgbClr val="170981"/>
                </a:solidFill>
                <a:latin typeface="Tahoma"/>
                <a:ea typeface="Tahoma"/>
                <a:cs typeface="Tahoma"/>
                <a:sym typeface="Tahoma"/>
              </a:rPr>
              <a:t>parameter-list</a:t>
            </a:r>
            <a:r>
              <a:rPr b="0" i="0" lang="en-US" sz="1800" u="none" cap="none" strike="noStrike">
                <a:solidFill>
                  <a:schemeClr val="dk1"/>
                </a:solidFill>
                <a:latin typeface="Tahoma"/>
                <a:ea typeface="Tahoma"/>
                <a:cs typeface="Tahoma"/>
                <a:sym typeface="Tahoma"/>
              </a:rPr>
              <a:t> is a sequence of type-identifier lists separated by commas</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rgbClr val="170981"/>
                </a:solidFill>
                <a:latin typeface="Tahoma"/>
                <a:ea typeface="Tahoma"/>
                <a:cs typeface="Tahoma"/>
                <a:sym typeface="Tahoma"/>
              </a:rPr>
              <a:t>return value </a:t>
            </a:r>
            <a:r>
              <a:rPr b="0" i="0" lang="en-US" sz="1800" u="none" cap="none" strike="noStrike">
                <a:solidFill>
                  <a:schemeClr val="dk1"/>
                </a:solidFill>
                <a:latin typeface="Tahoma"/>
                <a:ea typeface="Tahoma"/>
                <a:cs typeface="Tahoma"/>
                <a:sym typeface="Tahoma"/>
              </a:rPr>
              <a:t>indicates what value is returned by the method</a:t>
            </a:r>
            <a:endParaRPr/>
          </a:p>
        </p:txBody>
      </p:sp>
      <p:sp>
        <p:nvSpPr>
          <p:cNvPr id="256" name="Google Shape;256;p1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257" name="Google Shape;257;p1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258" name="Google Shape;258;p1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Classes declare methods to hide their internal data structures, as well as for their own internal use</a:t>
            </a:r>
            <a:endParaRPr/>
          </a:p>
          <a:p>
            <a:pPr indent="-228600" lvl="2" marL="1143000" rtl="0" algn="l">
              <a:lnSpc>
                <a:spcPct val="13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13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13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13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13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13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13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13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13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13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130000"/>
              </a:lnSpc>
              <a:spcBef>
                <a:spcPts val="320"/>
              </a:spcBef>
              <a:spcAft>
                <a:spcPts val="0"/>
              </a:spcAft>
              <a:buSzPts val="800"/>
              <a:buNone/>
            </a:pPr>
            <a:r>
              <a:rPr b="0" i="0" lang="en-US" sz="1600" u="none">
                <a:solidFill>
                  <a:srgbClr val="00B050"/>
                </a:solidFill>
                <a:latin typeface="Tahoma"/>
                <a:ea typeface="Tahoma"/>
                <a:cs typeface="Tahoma"/>
                <a:sym typeface="Tahoma"/>
              </a:rPr>
              <a:t>								</a:t>
            </a:r>
            <a:endParaRPr/>
          </a:p>
          <a:p>
            <a:pPr indent="-281940" lvl="0" marL="342900" rtl="0" algn="l">
              <a:lnSpc>
                <a:spcPct val="80000"/>
              </a:lnSpc>
              <a:spcBef>
                <a:spcPts val="320"/>
              </a:spcBef>
              <a:spcAft>
                <a:spcPts val="0"/>
              </a:spcAft>
              <a:buSzPts val="960"/>
              <a:buNone/>
            </a:pPr>
            <a:r>
              <a:t/>
            </a:r>
            <a:endParaRPr b="0" i="0" sz="1600" u="none">
              <a:solidFill>
                <a:srgbClr val="00B050"/>
              </a:solidFill>
              <a:latin typeface="Tahoma"/>
              <a:ea typeface="Tahoma"/>
              <a:cs typeface="Tahoma"/>
              <a:sym typeface="Tahoma"/>
            </a:endParaRPr>
          </a:p>
        </p:txBody>
      </p:sp>
      <p:sp>
        <p:nvSpPr>
          <p:cNvPr id="264" name="Google Shape;264;p1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265" name="Google Shape;265;p1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266" name="Google Shape;266;p1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267" name="Google Shape;267;p17"/>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Adding a Method to the Box Class</a:t>
            </a:r>
            <a:endParaRPr/>
          </a:p>
        </p:txBody>
      </p:sp>
      <p:pic>
        <p:nvPicPr>
          <p:cNvPr id="268" name="Google Shape;268;p17"/>
          <p:cNvPicPr preferRelativeResize="0"/>
          <p:nvPr/>
        </p:nvPicPr>
        <p:blipFill rotWithShape="1">
          <a:blip r:embed="rId3">
            <a:alphaModFix/>
          </a:blip>
          <a:srcRect b="0" l="0" r="0" t="0"/>
          <a:stretch/>
        </p:blipFill>
        <p:spPr>
          <a:xfrm>
            <a:off x="838200" y="2133600"/>
            <a:ext cx="7046912" cy="3733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8"/>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Within a class, we can refer directly to its member variables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A method is always invoked relative to some object of its class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Once this invocation has occurred, the object is known</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Thus, within a method, there is no need to specify the object a second time</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When an instance variable is accessed by code that is not part of the class in which that instance variable is defined, it must be done through an object, by use of the dot operator</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When an instance variable is accessed by code that is part of the same class as the instance variable, that variable can be referred to directly</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same thing applies to methods</a:t>
            </a:r>
            <a:endParaRPr/>
          </a:p>
          <a:p>
            <a:pPr indent="-228600" lvl="2" marL="1143000" rtl="0" algn="l">
              <a:lnSpc>
                <a:spcPct val="13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13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130000"/>
              </a:lnSpc>
              <a:spcBef>
                <a:spcPts val="320"/>
              </a:spcBef>
              <a:spcAft>
                <a:spcPts val="0"/>
              </a:spcAft>
              <a:buSzPts val="800"/>
              <a:buNone/>
            </a:pPr>
            <a:r>
              <a:t/>
            </a:r>
            <a:endParaRPr b="0" i="0" sz="1600" u="none">
              <a:solidFill>
                <a:srgbClr val="170981"/>
              </a:solidFill>
              <a:latin typeface="Tahoma"/>
              <a:ea typeface="Tahoma"/>
              <a:cs typeface="Tahoma"/>
              <a:sym typeface="Tahoma"/>
            </a:endParaRPr>
          </a:p>
          <a:p>
            <a:pPr indent="-228600" lvl="2" marL="1143000" rtl="0" algn="l">
              <a:lnSpc>
                <a:spcPct val="130000"/>
              </a:lnSpc>
              <a:spcBef>
                <a:spcPts val="320"/>
              </a:spcBef>
              <a:spcAft>
                <a:spcPts val="0"/>
              </a:spcAft>
              <a:buSzPts val="800"/>
              <a:buNone/>
            </a:pPr>
            <a:r>
              <a:rPr b="0" i="0" lang="en-US" sz="1600" u="none">
                <a:solidFill>
                  <a:srgbClr val="00B050"/>
                </a:solidFill>
                <a:latin typeface="Tahoma"/>
                <a:ea typeface="Tahoma"/>
                <a:cs typeface="Tahoma"/>
                <a:sym typeface="Tahoma"/>
              </a:rPr>
              <a:t>								</a:t>
            </a:r>
            <a:endParaRPr/>
          </a:p>
          <a:p>
            <a:pPr indent="-281940" lvl="0" marL="342900" rtl="0" algn="l">
              <a:lnSpc>
                <a:spcPct val="80000"/>
              </a:lnSpc>
              <a:spcBef>
                <a:spcPts val="320"/>
              </a:spcBef>
              <a:spcAft>
                <a:spcPts val="0"/>
              </a:spcAft>
              <a:buSzPts val="960"/>
              <a:buNone/>
            </a:pPr>
            <a:r>
              <a:t/>
            </a:r>
            <a:endParaRPr b="0" i="0" sz="1600" u="none">
              <a:solidFill>
                <a:srgbClr val="00B050"/>
              </a:solidFill>
              <a:latin typeface="Tahoma"/>
              <a:ea typeface="Tahoma"/>
              <a:cs typeface="Tahoma"/>
              <a:sym typeface="Tahoma"/>
            </a:endParaRPr>
          </a:p>
        </p:txBody>
      </p:sp>
      <p:sp>
        <p:nvSpPr>
          <p:cNvPr id="274" name="Google Shape;274;p1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275" name="Google Shape;275;p1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276" name="Google Shape;276;p1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277" name="Google Shape;277;p18"/>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Method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A better way to implement volume( ) is to have it compute the volume of the box and return the result to the caller</a:t>
            </a:r>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281940" lvl="0" marL="34290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a:p>
            <a:pPr indent="-342900" lvl="0" marL="342900" rtl="0" algn="l">
              <a:lnSpc>
                <a:spcPct val="80000"/>
              </a:lnSpc>
              <a:spcBef>
                <a:spcPts val="320"/>
              </a:spcBef>
              <a:spcAft>
                <a:spcPts val="0"/>
              </a:spcAft>
              <a:buSzPts val="960"/>
              <a:buNone/>
            </a:pPr>
            <a:r>
              <a:rPr b="0" i="0" lang="en-US" sz="1600" u="none">
                <a:solidFill>
                  <a:srgbClr val="00B050"/>
                </a:solidFill>
                <a:latin typeface="Tahoma"/>
                <a:ea typeface="Tahoma"/>
                <a:cs typeface="Tahoma"/>
                <a:sym typeface="Tahoma"/>
              </a:rPr>
              <a:t>									</a:t>
            </a:r>
            <a:endParaRPr/>
          </a:p>
        </p:txBody>
      </p:sp>
      <p:sp>
        <p:nvSpPr>
          <p:cNvPr id="283" name="Google Shape;283;p1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284" name="Google Shape;284;p1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285" name="Google Shape;285;p1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286" name="Google Shape;286;p19"/>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Method: </a:t>
            </a:r>
            <a:r>
              <a:rPr b="1" i="0" lang="en-US" sz="3600" u="none">
                <a:solidFill>
                  <a:schemeClr val="dk2"/>
                </a:solidFill>
                <a:latin typeface="Tahoma"/>
                <a:ea typeface="Tahoma"/>
                <a:cs typeface="Tahoma"/>
                <a:sym typeface="Tahoma"/>
              </a:rPr>
              <a:t>Returning a Value</a:t>
            </a:r>
            <a:endParaRPr/>
          </a:p>
        </p:txBody>
      </p:sp>
      <p:pic>
        <p:nvPicPr>
          <p:cNvPr id="287" name="Google Shape;287;p19"/>
          <p:cNvPicPr preferRelativeResize="0"/>
          <p:nvPr/>
        </p:nvPicPr>
        <p:blipFill rotWithShape="1">
          <a:blip r:embed="rId3">
            <a:alphaModFix/>
          </a:blip>
          <a:srcRect b="0" l="0" r="0" t="0"/>
          <a:stretch/>
        </p:blipFill>
        <p:spPr>
          <a:xfrm>
            <a:off x="1119187" y="2228850"/>
            <a:ext cx="6043612" cy="360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0" y="304800"/>
            <a:ext cx="9144000" cy="838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Introducing Classes</a:t>
            </a:r>
            <a:endParaRPr/>
          </a:p>
        </p:txBody>
      </p:sp>
      <p:sp>
        <p:nvSpPr>
          <p:cNvPr id="121" name="Google Shape;121;p2"/>
          <p:cNvSpPr txBox="1"/>
          <p:nvPr>
            <p:ph idx="1" type="body"/>
          </p:nvPr>
        </p:nvSpPr>
        <p:spPr>
          <a:xfrm>
            <a:off x="381000" y="1371600"/>
            <a:ext cx="822325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The class is at the core of Java</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It is the logical construct upon which the entire Java language is built because it defines the shape and nature of an object</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As such, the class forms the basis for object-oriented programming in Java</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Any concept you wish to implement in a Java program must be encapsulated within a class</a:t>
            </a:r>
            <a:endParaRPr/>
          </a:p>
        </p:txBody>
      </p:sp>
      <p:sp>
        <p:nvSpPr>
          <p:cNvPr id="122" name="Google Shape;122;p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123" name="Google Shape;123;p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124" name="Google Shape;124;p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0"/>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There are two important things to understand about returning values: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 type of data returned by a method must be compatible with the return type specified by the method</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For example, if the return type of some method is  boolean, you could not return an integer</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 variable receiving the value returned by a method must also be compatible with the return type specified for the method</a:t>
            </a:r>
            <a:endParaRPr b="0" i="0" sz="16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266700" lvl="0" marL="342900" rtl="0" algn="l">
              <a:lnSpc>
                <a:spcPct val="80000"/>
              </a:lnSpc>
              <a:spcBef>
                <a:spcPts val="400"/>
              </a:spcBef>
              <a:spcAft>
                <a:spcPts val="0"/>
              </a:spcAft>
              <a:buClr>
                <a:schemeClr val="folHlink"/>
              </a:buClr>
              <a:buSzPts val="1200"/>
              <a:buFont typeface="Noto Sans Symbols"/>
              <a:buNone/>
            </a:pPr>
            <a:r>
              <a:t/>
            </a:r>
            <a:endParaRPr b="0" i="0" sz="2000" u="none">
              <a:solidFill>
                <a:srgbClr val="00B050"/>
              </a:solidFill>
              <a:latin typeface="Tahoma"/>
              <a:ea typeface="Tahoma"/>
              <a:cs typeface="Tahoma"/>
              <a:sym typeface="Tahoma"/>
            </a:endParaRPr>
          </a:p>
          <a:p>
            <a:pPr indent="-342900" lvl="0" marL="342900" rtl="0" algn="l">
              <a:lnSpc>
                <a:spcPct val="80000"/>
              </a:lnSpc>
              <a:spcBef>
                <a:spcPts val="400"/>
              </a:spcBef>
              <a:spcAft>
                <a:spcPts val="0"/>
              </a:spcAft>
              <a:buSzPts val="1200"/>
              <a:buNone/>
            </a:pPr>
            <a:r>
              <a:rPr b="0" i="0" lang="en-US" sz="2000" u="none">
                <a:solidFill>
                  <a:srgbClr val="00B050"/>
                </a:solidFill>
                <a:latin typeface="Tahoma"/>
                <a:ea typeface="Tahoma"/>
                <a:cs typeface="Tahoma"/>
                <a:sym typeface="Tahoma"/>
              </a:rPr>
              <a:t>									</a:t>
            </a:r>
            <a:endParaRPr/>
          </a:p>
        </p:txBody>
      </p:sp>
      <p:sp>
        <p:nvSpPr>
          <p:cNvPr id="293" name="Google Shape;293;p2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294" name="Google Shape;294;p2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295" name="Google Shape;295;p2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296" name="Google Shape;296;p20"/>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Method: </a:t>
            </a:r>
            <a:r>
              <a:rPr b="1" i="0" lang="en-US" sz="3600" u="none">
                <a:solidFill>
                  <a:schemeClr val="dk2"/>
                </a:solidFill>
                <a:latin typeface="Tahoma"/>
                <a:ea typeface="Tahoma"/>
                <a:cs typeface="Tahoma"/>
                <a:sym typeface="Tahoma"/>
              </a:rPr>
              <a:t>Returning a Value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1"/>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Parameterized Method</a:t>
            </a:r>
            <a:endParaRPr/>
          </a:p>
        </p:txBody>
      </p:sp>
      <p:sp>
        <p:nvSpPr>
          <p:cNvPr id="303" name="Google Shape;303;p21"/>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Parameters increase generality and applicability of a method:</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method without parameters</a:t>
            </a:r>
            <a:endParaRPr/>
          </a:p>
          <a:p>
            <a:pPr indent="-228600" lvl="2" marL="1143000" marR="0" rtl="0" algn="l">
              <a:lnSpc>
                <a:spcPct val="130000"/>
              </a:lnSpc>
              <a:spcBef>
                <a:spcPts val="360"/>
              </a:spcBef>
              <a:spcAft>
                <a:spcPts val="0"/>
              </a:spcAft>
              <a:buClr>
                <a:schemeClr val="folHlink"/>
              </a:buClr>
              <a:buSzPts val="900"/>
              <a:buFont typeface="Noto Sans Symbols"/>
              <a:buChar char="■"/>
            </a:pPr>
            <a:r>
              <a:rPr b="0" i="0" lang="en-US" sz="1800" u="none" cap="none" strike="noStrike">
                <a:solidFill>
                  <a:srgbClr val="170981"/>
                </a:solidFill>
                <a:latin typeface="Tahoma"/>
                <a:ea typeface="Tahoma"/>
                <a:cs typeface="Tahoma"/>
                <a:sym typeface="Tahoma"/>
              </a:rPr>
              <a:t>int square() { return 10*10; }</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method with parameters</a:t>
            </a:r>
            <a:endParaRPr/>
          </a:p>
          <a:p>
            <a:pPr indent="-228600" lvl="2" marL="1143000" marR="0" rtl="0" algn="l">
              <a:lnSpc>
                <a:spcPct val="130000"/>
              </a:lnSpc>
              <a:spcBef>
                <a:spcPts val="360"/>
              </a:spcBef>
              <a:spcAft>
                <a:spcPts val="0"/>
              </a:spcAft>
              <a:buClr>
                <a:schemeClr val="folHlink"/>
              </a:buClr>
              <a:buSzPts val="900"/>
              <a:buFont typeface="Noto Sans Symbols"/>
              <a:buChar char="■"/>
            </a:pPr>
            <a:r>
              <a:rPr b="0" i="0" lang="en-US" sz="1800" u="none" cap="none" strike="noStrike">
                <a:solidFill>
                  <a:srgbClr val="170981"/>
                </a:solidFill>
                <a:latin typeface="Tahoma"/>
                <a:ea typeface="Tahoma"/>
                <a:cs typeface="Tahoma"/>
                <a:sym typeface="Tahoma"/>
              </a:rPr>
              <a:t>int square(int i) { return i*i; }</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Parameter: a variable receiving value at the time the method is invoked.</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Argument: a value passed to the method when it is invoked.</a:t>
            </a:r>
            <a:endParaRPr/>
          </a:p>
          <a:p>
            <a:pPr indent="-266700" lvl="0" marL="342900" marR="0" rtl="0" algn="l">
              <a:lnSpc>
                <a:spcPct val="13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Tahoma"/>
              <a:ea typeface="Tahoma"/>
              <a:cs typeface="Tahoma"/>
              <a:sym typeface="Tahoma"/>
            </a:endParaRPr>
          </a:p>
          <a:p>
            <a:pPr indent="-266700" lvl="0" marL="342900" marR="0" rtl="0" algn="l">
              <a:lnSpc>
                <a:spcPct val="13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Tahoma"/>
              <a:ea typeface="Tahoma"/>
              <a:cs typeface="Tahoma"/>
              <a:sym typeface="Tahoma"/>
            </a:endParaRPr>
          </a:p>
          <a:p>
            <a:pPr indent="-342900" lvl="0" marL="342900" marR="0" rtl="0" algn="l">
              <a:lnSpc>
                <a:spcPct val="130000"/>
              </a:lnSpc>
              <a:spcBef>
                <a:spcPts val="400"/>
              </a:spcBef>
              <a:spcAft>
                <a:spcPts val="0"/>
              </a:spcAft>
              <a:buClr>
                <a:schemeClr val="folHlink"/>
              </a:buClr>
              <a:buSzPts val="1200"/>
              <a:buFont typeface="Noto Sans Symbols"/>
              <a:buNone/>
            </a:pPr>
            <a:r>
              <a:rPr b="0" i="0" lang="en-US" sz="2000" u="none" cap="none" strike="noStrike">
                <a:solidFill>
                  <a:schemeClr val="dk1"/>
                </a:solidFill>
                <a:latin typeface="Tahoma"/>
                <a:ea typeface="Tahoma"/>
                <a:cs typeface="Tahoma"/>
                <a:sym typeface="Tahoma"/>
              </a:rPr>
              <a:t>									</a:t>
            </a:r>
            <a:endParaRPr b="0" i="0" sz="1600" u="none" cap="none" strike="noStrike">
              <a:solidFill>
                <a:srgbClr val="00B050"/>
              </a:solidFill>
              <a:latin typeface="Tahoma"/>
              <a:ea typeface="Tahoma"/>
              <a:cs typeface="Tahoma"/>
              <a:sym typeface="Tahoma"/>
            </a:endParaRPr>
          </a:p>
          <a:p>
            <a:pPr indent="-281940" lvl="0" marL="342900" marR="0" rtl="0" algn="l">
              <a:lnSpc>
                <a:spcPct val="80000"/>
              </a:lnSpc>
              <a:spcBef>
                <a:spcPts val="320"/>
              </a:spcBef>
              <a:spcAft>
                <a:spcPts val="0"/>
              </a:spcAft>
              <a:buClr>
                <a:schemeClr val="folHlink"/>
              </a:buClr>
              <a:buSzPts val="960"/>
              <a:buFont typeface="Noto Sans Symbols"/>
              <a:buNone/>
            </a:pPr>
            <a:r>
              <a:t/>
            </a:r>
            <a:endParaRPr b="0" i="0" sz="1600" u="none">
              <a:solidFill>
                <a:srgbClr val="00B050"/>
              </a:solidFill>
              <a:latin typeface="Tahoma"/>
              <a:ea typeface="Tahoma"/>
              <a:cs typeface="Tahoma"/>
              <a:sym typeface="Tahoma"/>
            </a:endParaRPr>
          </a:p>
        </p:txBody>
      </p:sp>
      <p:sp>
        <p:nvSpPr>
          <p:cNvPr id="304" name="Google Shape;304;p2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305" name="Google Shape;305;p2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306" name="Google Shape;306;p2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2"/>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constructor initializes the instance variables of an object.</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It is called immediately after the object is created but before the new operator completes.</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it is syntactically similar to a method:</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it has the same name as the name of its class</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it is written without return type; the default return type of a class constructor is the same class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When the class has no constructor, the default constructor automatically initializes all its instance variables with zero.</a:t>
            </a:r>
            <a:endParaRPr/>
          </a:p>
        </p:txBody>
      </p:sp>
      <p:sp>
        <p:nvSpPr>
          <p:cNvPr id="312" name="Google Shape;312;p2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313" name="Google Shape;313;p2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314" name="Google Shape;314;p2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315" name="Google Shape;315;p22"/>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Constructor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23"/>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Example: Constructor</a:t>
            </a:r>
            <a:endParaRPr/>
          </a:p>
        </p:txBody>
      </p:sp>
      <p:sp>
        <p:nvSpPr>
          <p:cNvPr id="322" name="Google Shape;322;p23"/>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285750" lvl="1" marL="742950" marR="0" rtl="0" algn="l">
              <a:lnSpc>
                <a:spcPct val="130000"/>
              </a:lnSpc>
              <a:spcBef>
                <a:spcPts val="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class Box {</a:t>
            </a:r>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double width;</a:t>
            </a:r>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double height;</a:t>
            </a:r>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double depth;</a:t>
            </a:r>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FF0000"/>
                </a:solidFill>
                <a:latin typeface="Tahoma"/>
                <a:ea typeface="Tahoma"/>
                <a:cs typeface="Tahoma"/>
                <a:sym typeface="Tahoma"/>
              </a:rPr>
              <a:t>Box() {</a:t>
            </a:r>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FF0000"/>
                </a:solidFill>
                <a:latin typeface="Tahoma"/>
                <a:ea typeface="Tahoma"/>
                <a:cs typeface="Tahoma"/>
                <a:sym typeface="Tahoma"/>
              </a:rPr>
              <a:t>System.out.println("Constructing Box");</a:t>
            </a:r>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FF0000"/>
                </a:solidFill>
                <a:latin typeface="Tahoma"/>
                <a:ea typeface="Tahoma"/>
                <a:cs typeface="Tahoma"/>
                <a:sym typeface="Tahoma"/>
              </a:rPr>
              <a:t>width = 10; height = 10; depth = 10;</a:t>
            </a:r>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FF0000"/>
                </a:solidFill>
                <a:latin typeface="Tahoma"/>
                <a:ea typeface="Tahoma"/>
                <a:cs typeface="Tahoma"/>
                <a:sym typeface="Tahoma"/>
              </a:rPr>
              <a:t>}</a:t>
            </a:r>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double volume() {</a:t>
            </a:r>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return width * height * depth;</a:t>
            </a:r>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a:t>
            </a:r>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a:t>
            </a:r>
            <a:endParaRPr/>
          </a:p>
          <a:p>
            <a:pPr indent="-285750" lvl="1" marL="742950" marR="0" rtl="0" algn="l">
              <a:lnSpc>
                <a:spcPct val="130000"/>
              </a:lnSpc>
              <a:spcBef>
                <a:spcPts val="320"/>
              </a:spcBef>
              <a:spcAft>
                <a:spcPts val="0"/>
              </a:spcAft>
              <a:buClr>
                <a:schemeClr val="hlink"/>
              </a:buClr>
              <a:buSzPts val="880"/>
              <a:buFont typeface="Noto Sans Symbols"/>
              <a:buNone/>
            </a:pPr>
            <a:r>
              <a:t/>
            </a:r>
            <a:endParaRPr b="0" i="0" sz="1600" u="none" cap="none" strike="noStrike">
              <a:solidFill>
                <a:srgbClr val="170981"/>
              </a:solidFill>
              <a:latin typeface="Tahoma"/>
              <a:ea typeface="Tahoma"/>
              <a:cs typeface="Tahoma"/>
              <a:sym typeface="Tahoma"/>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									</a:t>
            </a:r>
            <a:endParaRPr/>
          </a:p>
        </p:txBody>
      </p:sp>
      <p:sp>
        <p:nvSpPr>
          <p:cNvPr id="323" name="Google Shape;323;p2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324" name="Google Shape;324;p2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325" name="Google Shape;325;p2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24"/>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Example: Constructor</a:t>
            </a:r>
            <a:endParaRPr/>
          </a:p>
        </p:txBody>
      </p:sp>
      <p:sp>
        <p:nvSpPr>
          <p:cNvPr id="332" name="Google Shape;332;p24"/>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a:solidFill>
                  <a:srgbClr val="170981"/>
                </a:solidFill>
                <a:latin typeface="Tahoma"/>
                <a:ea typeface="Tahoma"/>
                <a:cs typeface="Tahoma"/>
                <a:sym typeface="Tahoma"/>
              </a:rPr>
              <a:t>class-var = new classname( );</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Now you can understand why the parentheses are needed after the class name</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What is actually happening is that the constructor for the class is being called</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Thus, in the line</a:t>
            </a:r>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			Box mybox1 = new Box();</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new Box( ) is calling the Box( ) constructor</a:t>
            </a:r>
            <a:endParaRPr/>
          </a:p>
          <a:p>
            <a:pPr indent="-285750" lvl="1" marL="742950" marR="0" rtl="0" algn="l">
              <a:lnSpc>
                <a:spcPct val="13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									</a:t>
            </a:r>
            <a:endParaRPr/>
          </a:p>
        </p:txBody>
      </p:sp>
      <p:sp>
        <p:nvSpPr>
          <p:cNvPr id="333" name="Google Shape;333;p2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334" name="Google Shape;334;p2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335" name="Google Shape;335;p2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5"/>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285750" lvl="1" marL="742950" rtl="0" algn="l">
              <a:lnSpc>
                <a:spcPct val="130000"/>
              </a:lnSpc>
              <a:spcBef>
                <a:spcPts val="0"/>
              </a:spcBef>
              <a:spcAft>
                <a:spcPts val="0"/>
              </a:spcAft>
              <a:buSzPts val="880"/>
              <a:buNone/>
            </a:pPr>
            <a:r>
              <a:rPr b="0" i="0" lang="en-US" sz="1600" u="none">
                <a:solidFill>
                  <a:srgbClr val="170981"/>
                </a:solidFill>
                <a:latin typeface="Tahoma"/>
                <a:ea typeface="Tahoma"/>
                <a:cs typeface="Tahoma"/>
                <a:sym typeface="Tahoma"/>
              </a:rPr>
              <a:t>class Box {</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double width;</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double height;</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double depth;</a:t>
            </a:r>
            <a:endParaRPr/>
          </a:p>
          <a:p>
            <a:pPr indent="-285750" lvl="1" marL="742950" rtl="0" algn="l">
              <a:lnSpc>
                <a:spcPct val="130000"/>
              </a:lnSpc>
              <a:spcBef>
                <a:spcPts val="320"/>
              </a:spcBef>
              <a:spcAft>
                <a:spcPts val="0"/>
              </a:spcAft>
              <a:buSzPts val="880"/>
              <a:buNone/>
            </a:pPr>
            <a:r>
              <a:rPr b="0" i="0" lang="en-US" sz="1600" u="none">
                <a:solidFill>
                  <a:srgbClr val="FF0000"/>
                </a:solidFill>
                <a:latin typeface="Tahoma"/>
                <a:ea typeface="Tahoma"/>
                <a:cs typeface="Tahoma"/>
                <a:sym typeface="Tahoma"/>
              </a:rPr>
              <a:t>Box(double w, double h, double d) {</a:t>
            </a:r>
            <a:endParaRPr/>
          </a:p>
          <a:p>
            <a:pPr indent="-285750" lvl="1" marL="742950" rtl="0" algn="l">
              <a:lnSpc>
                <a:spcPct val="130000"/>
              </a:lnSpc>
              <a:spcBef>
                <a:spcPts val="320"/>
              </a:spcBef>
              <a:spcAft>
                <a:spcPts val="0"/>
              </a:spcAft>
              <a:buSzPts val="880"/>
              <a:buNone/>
            </a:pPr>
            <a:r>
              <a:rPr b="0" i="0" lang="en-US" sz="1600" u="none">
                <a:solidFill>
                  <a:srgbClr val="FF0000"/>
                </a:solidFill>
                <a:latin typeface="Tahoma"/>
                <a:ea typeface="Tahoma"/>
                <a:cs typeface="Tahoma"/>
                <a:sym typeface="Tahoma"/>
              </a:rPr>
              <a:t>width = w; height = h; depth = d;</a:t>
            </a:r>
            <a:endParaRPr/>
          </a:p>
          <a:p>
            <a:pPr indent="-285750" lvl="1" marL="742950" rtl="0" algn="l">
              <a:lnSpc>
                <a:spcPct val="130000"/>
              </a:lnSpc>
              <a:spcBef>
                <a:spcPts val="320"/>
              </a:spcBef>
              <a:spcAft>
                <a:spcPts val="0"/>
              </a:spcAft>
              <a:buSzPts val="880"/>
              <a:buNone/>
            </a:pPr>
            <a:r>
              <a:rPr b="0" i="0" lang="en-US" sz="1600" u="none">
                <a:solidFill>
                  <a:srgbClr val="FF0000"/>
                </a:solidFill>
                <a:latin typeface="Tahoma"/>
                <a:ea typeface="Tahoma"/>
                <a:cs typeface="Tahoma"/>
                <a:sym typeface="Tahoma"/>
              </a:rPr>
              <a:t>}</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double volume()</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 return width * height * depth;</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a:t>
            </a:r>
            <a:endParaRPr/>
          </a:p>
          <a:p>
            <a:pPr indent="-285750" lvl="1" marL="742950" rtl="0" algn="l">
              <a:lnSpc>
                <a:spcPct val="130000"/>
              </a:lnSpc>
              <a:spcBef>
                <a:spcPts val="320"/>
              </a:spcBef>
              <a:spcAft>
                <a:spcPts val="0"/>
              </a:spcAft>
              <a:buSzPts val="880"/>
              <a:buNone/>
            </a:pPr>
            <a:r>
              <a:t/>
            </a:r>
            <a:endParaRPr b="0" i="0" sz="1600" u="none">
              <a:solidFill>
                <a:srgbClr val="170981"/>
              </a:solidFill>
              <a:latin typeface="Tahoma"/>
              <a:ea typeface="Tahoma"/>
              <a:cs typeface="Tahoma"/>
              <a:sym typeface="Tahoma"/>
            </a:endParaRPr>
          </a:p>
          <a:p>
            <a:pPr indent="-285750" lvl="1" marL="742950" rtl="0" algn="l">
              <a:lnSpc>
                <a:spcPct val="130000"/>
              </a:lnSpc>
              <a:spcBef>
                <a:spcPts val="320"/>
              </a:spcBef>
              <a:spcAft>
                <a:spcPts val="0"/>
              </a:spcAft>
              <a:buSzPts val="880"/>
              <a:buNone/>
            </a:pPr>
            <a:r>
              <a:t/>
            </a:r>
            <a:endParaRPr b="0" i="0" sz="1600" u="none">
              <a:solidFill>
                <a:srgbClr val="170981"/>
              </a:solidFill>
              <a:latin typeface="Tahoma"/>
              <a:ea typeface="Tahoma"/>
              <a:cs typeface="Tahoma"/>
              <a:sym typeface="Tahoma"/>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									</a:t>
            </a:r>
            <a:endParaRPr/>
          </a:p>
        </p:txBody>
      </p:sp>
      <p:sp>
        <p:nvSpPr>
          <p:cNvPr id="341" name="Google Shape;341;p2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342" name="Google Shape;342;p2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343" name="Google Shape;343;p2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344" name="Google Shape;344;p25"/>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Parameterized Constructor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6"/>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Keyword </a:t>
            </a:r>
            <a:r>
              <a:rPr b="1" i="0" lang="en-US" sz="3600" u="none">
                <a:solidFill>
                  <a:srgbClr val="FF0000"/>
                </a:solidFill>
                <a:latin typeface="Tahoma"/>
                <a:ea typeface="Tahoma"/>
                <a:cs typeface="Tahoma"/>
                <a:sym typeface="Tahoma"/>
              </a:rPr>
              <a:t>this</a:t>
            </a:r>
            <a:endParaRPr/>
          </a:p>
        </p:txBody>
      </p:sp>
      <p:sp>
        <p:nvSpPr>
          <p:cNvPr id="351" name="Google Shape;351;p26"/>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Can be used by any object to refer to itself in any class method</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Typically used to</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Avoid variable name collisions</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Pass the receiver as an argument</a:t>
            </a:r>
            <a:endParaRPr/>
          </a:p>
        </p:txBody>
      </p:sp>
      <p:sp>
        <p:nvSpPr>
          <p:cNvPr id="352" name="Google Shape;352;p2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353" name="Google Shape;353;p2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354" name="Google Shape;354;p2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pic>
        <p:nvPicPr>
          <p:cNvPr id="355" name="Google Shape;355;p26"/>
          <p:cNvPicPr preferRelativeResize="0"/>
          <p:nvPr/>
        </p:nvPicPr>
        <p:blipFill rotWithShape="1">
          <a:blip r:embed="rId3">
            <a:alphaModFix/>
          </a:blip>
          <a:srcRect b="0" l="0" r="0" t="0"/>
          <a:stretch/>
        </p:blipFill>
        <p:spPr>
          <a:xfrm>
            <a:off x="1524000" y="3962400"/>
            <a:ext cx="4800600" cy="1819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Keyword </a:t>
            </a:r>
            <a:r>
              <a:rPr b="1" i="0" lang="en-US" sz="3600" u="none">
                <a:solidFill>
                  <a:srgbClr val="FF0000"/>
                </a:solidFill>
                <a:latin typeface="Tahoma"/>
                <a:ea typeface="Tahoma"/>
                <a:cs typeface="Tahoma"/>
                <a:sym typeface="Tahoma"/>
              </a:rPr>
              <a:t>this</a:t>
            </a:r>
            <a:endParaRPr/>
          </a:p>
        </p:txBody>
      </p:sp>
      <p:sp>
        <p:nvSpPr>
          <p:cNvPr id="362" name="Google Shape;362;p27"/>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Keyword </a:t>
            </a:r>
            <a:r>
              <a:rPr b="0" i="0" lang="en-US" sz="2000" u="none">
                <a:solidFill>
                  <a:srgbClr val="FF0000"/>
                </a:solidFill>
                <a:latin typeface="Tahoma"/>
                <a:ea typeface="Tahoma"/>
                <a:cs typeface="Tahoma"/>
                <a:sym typeface="Tahoma"/>
              </a:rPr>
              <a:t>this</a:t>
            </a:r>
            <a:r>
              <a:rPr b="0" i="0" lang="en-US" sz="2000" u="none">
                <a:solidFill>
                  <a:schemeClr val="dk1"/>
                </a:solidFill>
                <a:latin typeface="Tahoma"/>
                <a:ea typeface="Tahoma"/>
                <a:cs typeface="Tahoma"/>
                <a:sym typeface="Tahoma"/>
              </a:rPr>
              <a:t> allows a method to refer to the object that invoked it.</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rgbClr val="FF0000"/>
                </a:solidFill>
                <a:latin typeface="Tahoma"/>
                <a:ea typeface="Tahoma"/>
                <a:cs typeface="Tahoma"/>
                <a:sym typeface="Tahoma"/>
              </a:rPr>
              <a:t>Instance Variable Hiding</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when a local variable has the same name as an instance variable, the local variable hides the instance variable</a:t>
            </a:r>
            <a:endParaRPr b="0" i="0" sz="1600" u="none" cap="none" strike="noStrike">
              <a:solidFill>
                <a:srgbClr val="FF0000"/>
              </a:solidFill>
              <a:latin typeface="Tahoma"/>
              <a:ea typeface="Tahoma"/>
              <a:cs typeface="Tahoma"/>
              <a:sym typeface="Tahoma"/>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It can be used inside any method to refer to the current object:</a:t>
            </a:r>
            <a:endParaRPr/>
          </a:p>
        </p:txBody>
      </p:sp>
      <p:sp>
        <p:nvSpPr>
          <p:cNvPr id="363" name="Google Shape;363;p2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364" name="Google Shape;364;p2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365" name="Google Shape;365;p2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pic>
        <p:nvPicPr>
          <p:cNvPr id="366" name="Google Shape;366;p27"/>
          <p:cNvPicPr preferRelativeResize="0"/>
          <p:nvPr/>
        </p:nvPicPr>
        <p:blipFill rotWithShape="1">
          <a:blip r:embed="rId3">
            <a:alphaModFix/>
          </a:blip>
          <a:srcRect b="0" l="0" r="0" t="0"/>
          <a:stretch/>
        </p:blipFill>
        <p:spPr>
          <a:xfrm>
            <a:off x="1295400" y="3657600"/>
            <a:ext cx="6407150" cy="1828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Garbage collection is a mechanism to remove objects from memory when they are no longer needed.</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Garbage collection is carried out by the garbage collector:</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garbage collector keeps track of how many references an object has.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It removes an object from memory when it no longer has any references.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Thereafter, the memory occupied by the object can be allocated again.</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garbage collector invokes the finalize method.</a:t>
            </a:r>
            <a:endParaRPr/>
          </a:p>
        </p:txBody>
      </p:sp>
      <p:sp>
        <p:nvSpPr>
          <p:cNvPr id="372" name="Google Shape;372;p2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373" name="Google Shape;373;p2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374" name="Google Shape;374;p2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375" name="Google Shape;375;p28"/>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Garbage Collection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FF0000"/>
              </a:buClr>
              <a:buSzPts val="3600"/>
              <a:buFont typeface="Tahoma"/>
              <a:buNone/>
            </a:pPr>
            <a:r>
              <a:rPr b="1" i="0" lang="en-US" sz="3600" u="none">
                <a:solidFill>
                  <a:srgbClr val="FF0000"/>
                </a:solidFill>
                <a:latin typeface="Tahoma"/>
                <a:ea typeface="Tahoma"/>
                <a:cs typeface="Tahoma"/>
                <a:sym typeface="Tahoma"/>
              </a:rPr>
              <a:t>finalize() </a:t>
            </a:r>
            <a:r>
              <a:rPr b="1" i="0" lang="en-US" sz="3600" u="none">
                <a:solidFill>
                  <a:srgbClr val="170981"/>
                </a:solidFill>
                <a:latin typeface="Tahoma"/>
                <a:ea typeface="Tahoma"/>
                <a:cs typeface="Tahoma"/>
                <a:sym typeface="Tahoma"/>
              </a:rPr>
              <a:t>Method</a:t>
            </a:r>
            <a:endParaRPr/>
          </a:p>
        </p:txBody>
      </p:sp>
      <p:sp>
        <p:nvSpPr>
          <p:cNvPr id="382" name="Google Shape;382;p29"/>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constructor helps to initialize an object just after it has been created.</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 contrast, the finalize method is invoked just before the object is destroyed:</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implemented inside a class as:</a:t>
            </a:r>
            <a:endParaRPr/>
          </a:p>
          <a:p>
            <a:pPr indent="-228600" lvl="2" marL="1143000" marR="0" rtl="0" algn="l">
              <a:lnSpc>
                <a:spcPct val="130000"/>
              </a:lnSpc>
              <a:spcBef>
                <a:spcPts val="360"/>
              </a:spcBef>
              <a:spcAft>
                <a:spcPts val="0"/>
              </a:spcAft>
              <a:buClr>
                <a:schemeClr val="folHlink"/>
              </a:buClr>
              <a:buSzPts val="900"/>
              <a:buFont typeface="Noto Sans Symbols"/>
              <a:buNone/>
            </a:pPr>
            <a:r>
              <a:rPr b="0" i="0" lang="en-US" sz="1800" u="none" cap="none" strike="noStrike">
                <a:solidFill>
                  <a:srgbClr val="170981"/>
                </a:solidFill>
                <a:latin typeface="Tahoma"/>
                <a:ea typeface="Tahoma"/>
                <a:cs typeface="Tahoma"/>
                <a:sym typeface="Tahoma"/>
              </a:rPr>
              <a:t>protected void finalize() { … }</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called just prior to garbage collection</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implemented when the usual way of removing objects from memory is insufficient, and some special actions has to be carried out</a:t>
            </a:r>
            <a:endParaRPr/>
          </a:p>
        </p:txBody>
      </p:sp>
      <p:sp>
        <p:nvSpPr>
          <p:cNvPr id="383" name="Google Shape;383;p2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384" name="Google Shape;384;p2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385" name="Google Shape;385;p2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What is an Object?</a:t>
            </a:r>
            <a:endParaRPr/>
          </a:p>
        </p:txBody>
      </p:sp>
      <p:sp>
        <p:nvSpPr>
          <p:cNvPr id="131" name="Google Shape;131;p3"/>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Real world objects are things that have:</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state</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behavior</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Example: your dog:</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state – name, color, breed, sits?, barks?, wages tail?, runs?</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behavior – sitting, barking, waging tail, running</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 software object is a bundle of variables (state) and methods (operations).</a:t>
            </a:r>
            <a:endParaRPr/>
          </a:p>
        </p:txBody>
      </p:sp>
      <p:sp>
        <p:nvSpPr>
          <p:cNvPr id="132" name="Google Shape;132;p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133" name="Google Shape;133;p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134" name="Google Shape;134;p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A Stack Class</a:t>
            </a:r>
            <a:endParaRPr/>
          </a:p>
        </p:txBody>
      </p:sp>
      <p:sp>
        <p:nvSpPr>
          <p:cNvPr id="392" name="Google Shape;392;p30"/>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a:t>
            </a:r>
            <a:r>
              <a:rPr b="0" i="0" lang="en-US" sz="2000" u="none">
                <a:solidFill>
                  <a:srgbClr val="170981"/>
                </a:solidFill>
                <a:latin typeface="Tahoma"/>
                <a:ea typeface="Tahoma"/>
                <a:cs typeface="Tahoma"/>
                <a:sym typeface="Tahoma"/>
              </a:rPr>
              <a:t>stack</a:t>
            </a:r>
            <a:r>
              <a:rPr b="0" i="0" lang="en-US" sz="2000" u="none">
                <a:solidFill>
                  <a:schemeClr val="dk1"/>
                </a:solidFill>
                <a:latin typeface="Tahoma"/>
                <a:ea typeface="Tahoma"/>
                <a:cs typeface="Tahoma"/>
                <a:sym typeface="Tahoma"/>
              </a:rPr>
              <a:t> stores data using first-in, last-out ordering</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Stacks are controlled through two operations traditionally called push and pop</a:t>
            </a:r>
            <a:endParaRPr/>
          </a:p>
          <a:p>
            <a:pPr indent="-266700" lvl="0" marL="342900" marR="0" rtl="0" algn="l">
              <a:lnSpc>
                <a:spcPct val="13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266700" lvl="0" marL="342900" marR="0" rtl="0" algn="l">
              <a:lnSpc>
                <a:spcPct val="130000"/>
              </a:lnSpc>
              <a:spcBef>
                <a:spcPts val="400"/>
              </a:spcBef>
              <a:spcAft>
                <a:spcPts val="0"/>
              </a:spcAft>
              <a:buClr>
                <a:schemeClr val="folHlink"/>
              </a:buClr>
              <a:buSzPts val="1200"/>
              <a:buFont typeface="Noto Sans Symbols"/>
              <a:buNone/>
            </a:pPr>
            <a:r>
              <a:t/>
            </a:r>
            <a:endParaRPr b="0" i="0" sz="2000" u="none">
              <a:solidFill>
                <a:srgbClr val="170981"/>
              </a:solidFill>
              <a:latin typeface="Tahoma"/>
              <a:ea typeface="Tahoma"/>
              <a:cs typeface="Tahoma"/>
              <a:sym typeface="Tahoma"/>
            </a:endParaRPr>
          </a:p>
          <a:p>
            <a:pPr indent="-266700" lvl="0" marL="342900" marR="0" rtl="0" algn="l">
              <a:lnSpc>
                <a:spcPct val="130000"/>
              </a:lnSpc>
              <a:spcBef>
                <a:spcPts val="400"/>
              </a:spcBef>
              <a:spcAft>
                <a:spcPts val="0"/>
              </a:spcAft>
              <a:buClr>
                <a:schemeClr val="folHlink"/>
              </a:buClr>
              <a:buSzPts val="1200"/>
              <a:buFont typeface="Noto Sans Symbols"/>
              <a:buNone/>
            </a:pPr>
            <a:r>
              <a:t/>
            </a:r>
            <a:endParaRPr b="0" i="0" sz="2000" u="none">
              <a:solidFill>
                <a:srgbClr val="170981"/>
              </a:solidFill>
              <a:latin typeface="Tahoma"/>
              <a:ea typeface="Tahoma"/>
              <a:cs typeface="Tahoma"/>
              <a:sym typeface="Tahoma"/>
            </a:endParaRPr>
          </a:p>
          <a:p>
            <a:pPr indent="-266700" lvl="0" marL="342900" marR="0" rtl="0" algn="l">
              <a:lnSpc>
                <a:spcPct val="130000"/>
              </a:lnSpc>
              <a:spcBef>
                <a:spcPts val="400"/>
              </a:spcBef>
              <a:spcAft>
                <a:spcPts val="0"/>
              </a:spcAft>
              <a:buClr>
                <a:schemeClr val="folHlink"/>
              </a:buClr>
              <a:buSzPts val="1200"/>
              <a:buFont typeface="Noto Sans Symbols"/>
              <a:buNone/>
            </a:pPr>
            <a:r>
              <a:t/>
            </a:r>
            <a:endParaRPr b="0" i="0" sz="2000" u="none">
              <a:solidFill>
                <a:srgbClr val="170981"/>
              </a:solidFill>
              <a:latin typeface="Tahoma"/>
              <a:ea typeface="Tahoma"/>
              <a:cs typeface="Tahoma"/>
              <a:sym typeface="Tahoma"/>
            </a:endParaRPr>
          </a:p>
          <a:p>
            <a:pPr indent="-266700" lvl="0" marL="342900" marR="0" rtl="0" algn="l">
              <a:lnSpc>
                <a:spcPct val="130000"/>
              </a:lnSpc>
              <a:spcBef>
                <a:spcPts val="400"/>
              </a:spcBef>
              <a:spcAft>
                <a:spcPts val="0"/>
              </a:spcAft>
              <a:buClr>
                <a:schemeClr val="folHlink"/>
              </a:buClr>
              <a:buSzPts val="1200"/>
              <a:buFont typeface="Noto Sans Symbols"/>
              <a:buNone/>
            </a:pPr>
            <a:r>
              <a:t/>
            </a:r>
            <a:endParaRPr b="0" i="0" sz="2000" u="none">
              <a:solidFill>
                <a:srgbClr val="170981"/>
              </a:solidFill>
              <a:latin typeface="Tahoma"/>
              <a:ea typeface="Tahoma"/>
              <a:cs typeface="Tahoma"/>
              <a:sym typeface="Tahoma"/>
            </a:endParaRPr>
          </a:p>
          <a:p>
            <a:pPr indent="-266700" lvl="0" marL="342900" marR="0" rtl="0" algn="l">
              <a:lnSpc>
                <a:spcPct val="130000"/>
              </a:lnSpc>
              <a:spcBef>
                <a:spcPts val="400"/>
              </a:spcBef>
              <a:spcAft>
                <a:spcPts val="0"/>
              </a:spcAft>
              <a:buClr>
                <a:schemeClr val="folHlink"/>
              </a:buClr>
              <a:buSzPts val="1200"/>
              <a:buFont typeface="Noto Sans Symbols"/>
              <a:buNone/>
            </a:pPr>
            <a:r>
              <a:t/>
            </a:r>
            <a:endParaRPr b="0" i="0" sz="2000" u="none">
              <a:solidFill>
                <a:srgbClr val="170981"/>
              </a:solidFill>
              <a:latin typeface="Tahoma"/>
              <a:ea typeface="Tahoma"/>
              <a:cs typeface="Tahoma"/>
              <a:sym typeface="Tahoma"/>
            </a:endParaRPr>
          </a:p>
          <a:p>
            <a:pPr indent="-266700" lvl="0" marL="342900" marR="0" rtl="0" algn="l">
              <a:lnSpc>
                <a:spcPct val="130000"/>
              </a:lnSpc>
              <a:spcBef>
                <a:spcPts val="400"/>
              </a:spcBef>
              <a:spcAft>
                <a:spcPts val="0"/>
              </a:spcAft>
              <a:buClr>
                <a:schemeClr val="folHlink"/>
              </a:buClr>
              <a:buSzPts val="1200"/>
              <a:buFont typeface="Noto Sans Symbols"/>
              <a:buNone/>
            </a:pPr>
            <a:r>
              <a:t/>
            </a:r>
            <a:endParaRPr b="0" i="0" sz="2000" u="none">
              <a:solidFill>
                <a:srgbClr val="170981"/>
              </a:solidFill>
              <a:latin typeface="Tahoma"/>
              <a:ea typeface="Tahoma"/>
              <a:cs typeface="Tahoma"/>
              <a:sym typeface="Tahoma"/>
            </a:endParaRPr>
          </a:p>
          <a:p>
            <a:pPr indent="-342900" lvl="0" marL="342900" marR="0" rtl="0" algn="l">
              <a:lnSpc>
                <a:spcPct val="130000"/>
              </a:lnSpc>
              <a:spcBef>
                <a:spcPts val="400"/>
              </a:spcBef>
              <a:spcAft>
                <a:spcPts val="0"/>
              </a:spcAft>
              <a:buClr>
                <a:schemeClr val="folHlink"/>
              </a:buClr>
              <a:buSzPts val="1200"/>
              <a:buFont typeface="Noto Sans Symbols"/>
              <a:buNone/>
            </a:pPr>
            <a:r>
              <a:rPr b="0" i="0" lang="en-US" sz="2000" u="none">
                <a:solidFill>
                  <a:srgbClr val="170981"/>
                </a:solidFill>
                <a:latin typeface="Tahoma"/>
                <a:ea typeface="Tahoma"/>
                <a:cs typeface="Tahoma"/>
                <a:sym typeface="Tahoma"/>
              </a:rPr>
              <a:t>									</a:t>
            </a:r>
            <a:endParaRPr/>
          </a:p>
        </p:txBody>
      </p:sp>
      <p:sp>
        <p:nvSpPr>
          <p:cNvPr id="393" name="Google Shape;393;p3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394" name="Google Shape;394;p3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395" name="Google Shape;395;p3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0" name="Shape 400"/>
        <p:cNvGrpSpPr/>
        <p:nvPr/>
      </p:nvGrpSpPr>
      <p:grpSpPr>
        <a:xfrm>
          <a:off x="0" y="0"/>
          <a:ext cx="0" cy="0"/>
          <a:chOff x="0" y="0"/>
          <a:chExt cx="0" cy="0"/>
        </a:xfrm>
      </p:grpSpPr>
      <p:sp>
        <p:nvSpPr>
          <p:cNvPr id="401" name="Google Shape;401;p31"/>
          <p:cNvSpPr txBox="1"/>
          <p:nvPr>
            <p:ph type="title"/>
          </p:nvPr>
        </p:nvSpPr>
        <p:spPr>
          <a:xfrm>
            <a:off x="0" y="0"/>
            <a:ext cx="9144000" cy="10874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Access Control: Data Hiding and Encapsulation</a:t>
            </a:r>
            <a:endParaRPr/>
          </a:p>
        </p:txBody>
      </p:sp>
      <p:sp>
        <p:nvSpPr>
          <p:cNvPr id="402" name="Google Shape;402;p31"/>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provides control over the visibility of variables and methods</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Encapsulation</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safely sealing data within the capsule of the class </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Prevents programmers from relying on details of class implementation, so you can update without worry</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Helps in protecting against accidental or wrong usage</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Keeps code elegant and clean (easier to maintain)</a:t>
            </a:r>
            <a:endParaRPr/>
          </a:p>
        </p:txBody>
      </p:sp>
      <p:sp>
        <p:nvSpPr>
          <p:cNvPr id="403" name="Google Shape;403;p3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404" name="Google Shape;404;p3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405" name="Google Shape;405;p3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32"/>
          <p:cNvSpPr txBox="1"/>
          <p:nvPr>
            <p:ph type="title"/>
          </p:nvPr>
        </p:nvSpPr>
        <p:spPr>
          <a:xfrm>
            <a:off x="0" y="0"/>
            <a:ext cx="9144000" cy="10874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Controlling Access to Members of a Class</a:t>
            </a:r>
            <a:endParaRPr/>
          </a:p>
        </p:txBody>
      </p:sp>
      <p:sp>
        <p:nvSpPr>
          <p:cNvPr id="412" name="Google Shape;412;p32"/>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Access level modifiers determine whether other classes can use a particular field or invoke a particular method</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There are two levels of access control: </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At the </a:t>
            </a:r>
            <a:r>
              <a:rPr b="0" i="0" lang="en-US" sz="1600" u="none" cap="none" strike="noStrike">
                <a:solidFill>
                  <a:srgbClr val="170981"/>
                </a:solidFill>
                <a:latin typeface="Tahoma"/>
                <a:ea typeface="Tahoma"/>
                <a:cs typeface="Tahoma"/>
                <a:sym typeface="Tahoma"/>
              </a:rPr>
              <a:t>top level</a:t>
            </a:r>
            <a:r>
              <a:rPr b="0" i="0" lang="en-US" sz="1600" u="none" cap="none" strike="noStrike">
                <a:solidFill>
                  <a:schemeClr val="dk1"/>
                </a:solidFill>
                <a:latin typeface="Tahoma"/>
                <a:ea typeface="Tahoma"/>
                <a:cs typeface="Tahoma"/>
                <a:sym typeface="Tahoma"/>
              </a:rPr>
              <a:t>—public, or package-private (no explicit modifier). </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At the </a:t>
            </a:r>
            <a:r>
              <a:rPr b="0" i="0" lang="en-US" sz="1600" u="none" cap="none" strike="noStrike">
                <a:solidFill>
                  <a:srgbClr val="170981"/>
                </a:solidFill>
                <a:latin typeface="Tahoma"/>
                <a:ea typeface="Tahoma"/>
                <a:cs typeface="Tahoma"/>
                <a:sym typeface="Tahoma"/>
              </a:rPr>
              <a:t>member level</a:t>
            </a:r>
            <a:r>
              <a:rPr b="0" i="0" lang="en-US" sz="1600" u="none" cap="none" strike="noStrike">
                <a:solidFill>
                  <a:schemeClr val="dk1"/>
                </a:solidFill>
                <a:latin typeface="Tahoma"/>
                <a:ea typeface="Tahoma"/>
                <a:cs typeface="Tahoma"/>
                <a:sym typeface="Tahoma"/>
              </a:rPr>
              <a:t>—public, private, protected, or package-private (no explicit modifier). </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class may be declared with the modifier public, in which case that class is visible to all classes everywhere</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If a class has </a:t>
            </a:r>
            <a:r>
              <a:rPr b="0" i="0" lang="en-US" sz="2000" u="none">
                <a:solidFill>
                  <a:srgbClr val="170981"/>
                </a:solidFill>
                <a:latin typeface="Tahoma"/>
                <a:ea typeface="Tahoma"/>
                <a:cs typeface="Tahoma"/>
                <a:sym typeface="Tahoma"/>
              </a:rPr>
              <a:t>no modifier </a:t>
            </a:r>
            <a:r>
              <a:rPr b="0" i="0" lang="en-US" sz="2000" u="none">
                <a:solidFill>
                  <a:schemeClr val="dk1"/>
                </a:solidFill>
                <a:latin typeface="Tahoma"/>
                <a:ea typeface="Tahoma"/>
                <a:cs typeface="Tahoma"/>
                <a:sym typeface="Tahoma"/>
              </a:rPr>
              <a:t>(the default, also known as </a:t>
            </a:r>
            <a:r>
              <a:rPr b="0" i="0" lang="en-US" sz="2000" u="none">
                <a:solidFill>
                  <a:srgbClr val="170981"/>
                </a:solidFill>
                <a:latin typeface="Tahoma"/>
                <a:ea typeface="Tahoma"/>
                <a:cs typeface="Tahoma"/>
                <a:sym typeface="Tahoma"/>
              </a:rPr>
              <a:t>package-private</a:t>
            </a:r>
            <a:r>
              <a:rPr b="0" i="0" lang="en-US" sz="2000" u="none">
                <a:solidFill>
                  <a:schemeClr val="dk1"/>
                </a:solidFill>
                <a:latin typeface="Tahoma"/>
                <a:ea typeface="Tahoma"/>
                <a:cs typeface="Tahoma"/>
                <a:sym typeface="Tahoma"/>
              </a:rPr>
              <a:t>), it is visible only within its own package </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packages are named groups of related classes</a:t>
            </a:r>
            <a:endParaRPr b="0" i="0" sz="2000" u="none" cap="none" strike="noStrike">
              <a:solidFill>
                <a:schemeClr val="dk1"/>
              </a:solidFill>
              <a:latin typeface="Tahoma"/>
              <a:ea typeface="Tahoma"/>
              <a:cs typeface="Tahoma"/>
              <a:sym typeface="Tahoma"/>
            </a:endParaRPr>
          </a:p>
          <a:p>
            <a:pPr indent="-266700" lvl="0" marL="342900" marR="0" rtl="0" algn="l">
              <a:lnSpc>
                <a:spcPct val="80000"/>
              </a:lnSpc>
              <a:spcBef>
                <a:spcPts val="400"/>
              </a:spcBef>
              <a:spcAft>
                <a:spcPts val="0"/>
              </a:spcAft>
              <a:buClr>
                <a:schemeClr val="folHlink"/>
              </a:buClr>
              <a:buSzPts val="1200"/>
              <a:buFont typeface="Noto Sans Symbols"/>
              <a:buNone/>
            </a:pPr>
            <a:r>
              <a:t/>
            </a:r>
            <a:endParaRPr b="0" i="0" sz="2000" u="none" cap="none" strike="noStrike">
              <a:solidFill>
                <a:schemeClr val="dk1"/>
              </a:solidFill>
              <a:latin typeface="Tahoma"/>
              <a:ea typeface="Tahoma"/>
              <a:cs typeface="Tahoma"/>
              <a:sym typeface="Tahoma"/>
            </a:endParaRPr>
          </a:p>
        </p:txBody>
      </p:sp>
      <p:sp>
        <p:nvSpPr>
          <p:cNvPr id="413" name="Google Shape;413;p3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414" name="Google Shape;414;p3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415" name="Google Shape;415;p3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0" name="Shape 420"/>
        <p:cNvGrpSpPr/>
        <p:nvPr/>
      </p:nvGrpSpPr>
      <p:grpSpPr>
        <a:xfrm>
          <a:off x="0" y="0"/>
          <a:ext cx="0" cy="0"/>
          <a:chOff x="0" y="0"/>
          <a:chExt cx="0" cy="0"/>
        </a:xfrm>
      </p:grpSpPr>
      <p:sp>
        <p:nvSpPr>
          <p:cNvPr id="421" name="Google Shape;421;p33"/>
          <p:cNvSpPr txBox="1"/>
          <p:nvPr>
            <p:ph type="title"/>
          </p:nvPr>
        </p:nvSpPr>
        <p:spPr>
          <a:xfrm>
            <a:off x="0" y="0"/>
            <a:ext cx="9144000" cy="10874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Controlling Access to Members of a Class</a:t>
            </a:r>
            <a:endParaRPr/>
          </a:p>
        </p:txBody>
      </p:sp>
      <p:sp>
        <p:nvSpPr>
          <p:cNvPr id="422" name="Google Shape;422;p33"/>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At the member level, </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you can also use the </a:t>
            </a:r>
            <a:r>
              <a:rPr b="0" i="0" lang="en-US" sz="1600" u="none" cap="none" strike="noStrike">
                <a:solidFill>
                  <a:srgbClr val="170981"/>
                </a:solidFill>
                <a:latin typeface="Tahoma"/>
                <a:ea typeface="Tahoma"/>
                <a:cs typeface="Tahoma"/>
                <a:sym typeface="Tahoma"/>
              </a:rPr>
              <a:t>public</a:t>
            </a:r>
            <a:r>
              <a:rPr b="0" i="0" lang="en-US" sz="1600" u="none" cap="none" strike="noStrike">
                <a:solidFill>
                  <a:schemeClr val="dk1"/>
                </a:solidFill>
                <a:latin typeface="Tahoma"/>
                <a:ea typeface="Tahoma"/>
                <a:cs typeface="Tahoma"/>
                <a:sym typeface="Tahoma"/>
              </a:rPr>
              <a:t> modifier or </a:t>
            </a:r>
            <a:r>
              <a:rPr b="0" i="0" lang="en-US" sz="1600" u="none" cap="none" strike="noStrike">
                <a:solidFill>
                  <a:srgbClr val="170981"/>
                </a:solidFill>
                <a:latin typeface="Tahoma"/>
                <a:ea typeface="Tahoma"/>
                <a:cs typeface="Tahoma"/>
                <a:sym typeface="Tahoma"/>
              </a:rPr>
              <a:t>no modifier </a:t>
            </a:r>
            <a:r>
              <a:rPr b="0" i="0" lang="en-US" sz="1600" u="none" cap="none" strike="noStrike">
                <a:solidFill>
                  <a:schemeClr val="dk1"/>
                </a:solidFill>
                <a:latin typeface="Tahoma"/>
                <a:ea typeface="Tahoma"/>
                <a:cs typeface="Tahoma"/>
                <a:sym typeface="Tahoma"/>
              </a:rPr>
              <a:t>(</a:t>
            </a:r>
            <a:r>
              <a:rPr b="0" i="1" lang="en-US" sz="1600" u="none" cap="none" strike="noStrike">
                <a:solidFill>
                  <a:srgbClr val="170981"/>
                </a:solidFill>
                <a:latin typeface="Tahoma"/>
                <a:ea typeface="Tahoma"/>
                <a:cs typeface="Tahoma"/>
                <a:sym typeface="Tahoma"/>
              </a:rPr>
              <a:t>package-private</a:t>
            </a:r>
            <a:r>
              <a:rPr b="0" i="0" lang="en-US" sz="1600" u="none" cap="none" strike="noStrike">
                <a:solidFill>
                  <a:schemeClr val="dk1"/>
                </a:solidFill>
                <a:latin typeface="Tahoma"/>
                <a:ea typeface="Tahoma"/>
                <a:cs typeface="Tahoma"/>
                <a:sym typeface="Tahoma"/>
              </a:rPr>
              <a:t>) just as with top-level classes, and with the same meaning</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For members, there are two additional access modifiers: private and protected</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The </a:t>
            </a:r>
            <a:r>
              <a:rPr b="0" i="0" lang="en-US" sz="1600" u="none" cap="none" strike="noStrike">
                <a:solidFill>
                  <a:srgbClr val="170981"/>
                </a:solidFill>
                <a:latin typeface="Tahoma"/>
                <a:ea typeface="Tahoma"/>
                <a:cs typeface="Tahoma"/>
                <a:sym typeface="Tahoma"/>
              </a:rPr>
              <a:t>private </a:t>
            </a:r>
            <a:r>
              <a:rPr b="0" i="0" lang="en-US" sz="1600" u="none" cap="none" strike="noStrike">
                <a:solidFill>
                  <a:schemeClr val="dk1"/>
                </a:solidFill>
                <a:latin typeface="Tahoma"/>
                <a:ea typeface="Tahoma"/>
                <a:cs typeface="Tahoma"/>
                <a:sym typeface="Tahoma"/>
              </a:rPr>
              <a:t>modifier specifies that the member can only be accessed in its own class</a:t>
            </a:r>
            <a:endParaRPr/>
          </a:p>
          <a:p>
            <a:pPr indent="-285750" lvl="1" marL="742950" marR="0" rtl="0" algn="l">
              <a:lnSpc>
                <a:spcPct val="130000"/>
              </a:lnSpc>
              <a:spcBef>
                <a:spcPts val="320"/>
              </a:spcBef>
              <a:spcAft>
                <a:spcPts val="0"/>
              </a:spcAft>
              <a:buClr>
                <a:schemeClr val="hlink"/>
              </a:buClr>
              <a:buSzPts val="880"/>
              <a:buFont typeface="Noto Sans Symbols"/>
              <a:buChar char="■"/>
            </a:pPr>
            <a:r>
              <a:rPr b="0" i="0" lang="en-US" sz="1600" u="none" cap="none" strike="noStrike">
                <a:solidFill>
                  <a:schemeClr val="dk1"/>
                </a:solidFill>
                <a:latin typeface="Tahoma"/>
                <a:ea typeface="Tahoma"/>
                <a:cs typeface="Tahoma"/>
                <a:sym typeface="Tahoma"/>
              </a:rPr>
              <a:t>The </a:t>
            </a:r>
            <a:r>
              <a:rPr b="0" i="0" lang="en-US" sz="1600" u="none" cap="none" strike="noStrike">
                <a:solidFill>
                  <a:srgbClr val="170981"/>
                </a:solidFill>
                <a:latin typeface="Tahoma"/>
                <a:ea typeface="Tahoma"/>
                <a:cs typeface="Tahoma"/>
                <a:sym typeface="Tahoma"/>
              </a:rPr>
              <a:t>protected</a:t>
            </a:r>
            <a:r>
              <a:rPr b="0" i="0" lang="en-US" sz="1600" u="none" cap="none" strike="noStrike">
                <a:solidFill>
                  <a:schemeClr val="dk1"/>
                </a:solidFill>
                <a:latin typeface="Tahoma"/>
                <a:ea typeface="Tahoma"/>
                <a:cs typeface="Tahoma"/>
                <a:sym typeface="Tahoma"/>
              </a:rPr>
              <a:t> modifier specifies that the member can only be accessed within its own package (as with </a:t>
            </a:r>
            <a:r>
              <a:rPr b="0" i="1" lang="en-US" sz="1600" u="none" cap="none" strike="noStrike">
                <a:solidFill>
                  <a:schemeClr val="dk1"/>
                </a:solidFill>
                <a:latin typeface="Tahoma"/>
                <a:ea typeface="Tahoma"/>
                <a:cs typeface="Tahoma"/>
                <a:sym typeface="Tahoma"/>
              </a:rPr>
              <a:t>package-private</a:t>
            </a:r>
            <a:r>
              <a:rPr b="0" i="0" lang="en-US" sz="1600" u="none" cap="none" strike="noStrike">
                <a:solidFill>
                  <a:schemeClr val="dk1"/>
                </a:solidFill>
                <a:latin typeface="Tahoma"/>
                <a:ea typeface="Tahoma"/>
                <a:cs typeface="Tahoma"/>
                <a:sym typeface="Tahoma"/>
              </a:rPr>
              <a:t>) and, in addition, by a subclass of its class in another package</a:t>
            </a:r>
            <a:endParaRPr/>
          </a:p>
        </p:txBody>
      </p:sp>
      <p:sp>
        <p:nvSpPr>
          <p:cNvPr id="423" name="Google Shape;423;p3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424" name="Google Shape;424;p3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425" name="Google Shape;425;p3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sp>
        <p:nvSpPr>
          <p:cNvPr id="431" name="Google Shape;431;p34"/>
          <p:cNvSpPr txBox="1"/>
          <p:nvPr>
            <p:ph type="title"/>
          </p:nvPr>
        </p:nvSpPr>
        <p:spPr>
          <a:xfrm>
            <a:off x="0" y="0"/>
            <a:ext cx="9144000" cy="10874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Controlling Access to Members of a Class</a:t>
            </a:r>
            <a:endParaRPr/>
          </a:p>
        </p:txBody>
      </p:sp>
      <p:sp>
        <p:nvSpPr>
          <p:cNvPr id="432" name="Google Shape;432;p34"/>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following table shows the access to members permitted by each modifier</a:t>
            </a:r>
            <a:endParaRPr/>
          </a:p>
          <a:p>
            <a:pPr indent="-342900" lvl="0" marL="342900" marR="0" rtl="0" algn="l">
              <a:lnSpc>
                <a:spcPct val="130000"/>
              </a:lnSpc>
              <a:spcBef>
                <a:spcPts val="320"/>
              </a:spcBef>
              <a:spcAft>
                <a:spcPts val="0"/>
              </a:spcAft>
              <a:buClr>
                <a:schemeClr val="folHlink"/>
              </a:buClr>
              <a:buSzPts val="960"/>
              <a:buFont typeface="Noto Sans Symbols"/>
              <a:buNone/>
            </a:pPr>
            <a:r>
              <a:t/>
            </a:r>
            <a:endParaRPr b="1" i="0" sz="1600" u="none">
              <a:solidFill>
                <a:schemeClr val="dk1"/>
              </a:solidFill>
              <a:latin typeface="Tahoma"/>
              <a:ea typeface="Tahoma"/>
              <a:cs typeface="Tahoma"/>
              <a:sym typeface="Tahoma"/>
            </a:endParaRPr>
          </a:p>
          <a:p>
            <a:pPr indent="-342900" lvl="0" marL="342900" marR="0" rtl="0" algn="l">
              <a:lnSpc>
                <a:spcPct val="130000"/>
              </a:lnSpc>
              <a:spcBef>
                <a:spcPts val="320"/>
              </a:spcBef>
              <a:spcAft>
                <a:spcPts val="0"/>
              </a:spcAft>
              <a:buClr>
                <a:schemeClr val="folHlink"/>
              </a:buClr>
              <a:buSzPts val="960"/>
              <a:buFont typeface="Noto Sans Symbols"/>
              <a:buNone/>
            </a:pPr>
            <a:r>
              <a:rPr b="1" i="0" lang="en-US" sz="1600" u="none">
                <a:solidFill>
                  <a:schemeClr val="dk1"/>
                </a:solidFill>
                <a:latin typeface="Tahoma"/>
                <a:ea typeface="Tahoma"/>
                <a:cs typeface="Tahoma"/>
                <a:sym typeface="Tahoma"/>
              </a:rPr>
              <a:t>				Access Levels</a:t>
            </a:r>
            <a:endParaRPr/>
          </a:p>
        </p:txBody>
      </p:sp>
      <p:sp>
        <p:nvSpPr>
          <p:cNvPr id="433" name="Google Shape;433;p3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434" name="Google Shape;434;p3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435" name="Google Shape;435;p3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graphicFrame>
        <p:nvGraphicFramePr>
          <p:cNvPr id="436" name="Google Shape;436;p34"/>
          <p:cNvGraphicFramePr/>
          <p:nvPr/>
        </p:nvGraphicFramePr>
        <p:xfrm>
          <a:off x="1524000" y="2378075"/>
          <a:ext cx="3000000" cy="3000000"/>
        </p:xfrm>
        <a:graphic>
          <a:graphicData uri="http://schemas.openxmlformats.org/drawingml/2006/table">
            <a:tbl>
              <a:tblPr>
                <a:noFill/>
                <a:tableStyleId>{722193C7-E83B-4218-8123-A2C76D690967}</a:tableStyleId>
              </a:tblPr>
              <a:tblGrid>
                <a:gridCol w="1447800"/>
                <a:gridCol w="990600"/>
                <a:gridCol w="1219200"/>
                <a:gridCol w="1219200"/>
                <a:gridCol w="1219200"/>
              </a:tblGrid>
              <a:tr h="365125">
                <a:tc>
                  <a:txBody>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Modifier</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Class</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Package</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Subclass</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World</a:t>
                      </a:r>
                      <a:endParaRPr/>
                    </a:p>
                  </a:txBody>
                  <a:tcPr marT="45725" marB="45725" marR="91450" marL="91450" anchor="ctr"/>
                </a:tc>
              </a:tr>
              <a:tr h="366700">
                <a:tc>
                  <a:txBody>
                    <a:bodyPr/>
                    <a:lstStyle/>
                    <a:p>
                      <a:pPr indent="0" lvl="0" marL="0" marR="0" rtl="0" algn="l">
                        <a:lnSpc>
                          <a:spcPct val="100000"/>
                        </a:lnSpc>
                        <a:spcBef>
                          <a:spcPts val="0"/>
                        </a:spcBef>
                        <a:spcAft>
                          <a:spcPts val="0"/>
                        </a:spcAft>
                        <a:buClr>
                          <a:srgbClr val="170981"/>
                        </a:buClr>
                        <a:buSzPts val="1800"/>
                        <a:buFont typeface="Tahoma"/>
                        <a:buNone/>
                      </a:pPr>
                      <a:r>
                        <a:rPr b="0" i="0" lang="en-US" sz="1800" u="none" cap="none" strike="noStrike">
                          <a:solidFill>
                            <a:srgbClr val="170981"/>
                          </a:solidFill>
                          <a:latin typeface="Tahoma"/>
                          <a:ea typeface="Tahoma"/>
                          <a:cs typeface="Tahoma"/>
                          <a:sym typeface="Tahoma"/>
                        </a:rPr>
                        <a:t>public</a:t>
                      </a:r>
                      <a:endParaRPr/>
                    </a:p>
                  </a:txBody>
                  <a:tcPr marT="45725" marB="45725" marR="91450" marL="91450" anchor="ctr"/>
                </a:tc>
                <a:tc>
                  <a:txBody>
                    <a:bodyPr/>
                    <a:lstStyle/>
                    <a:p>
                      <a:pPr indent="0" lvl="0" marL="0" marR="0" rtl="0" algn="l">
                        <a:lnSpc>
                          <a:spcPct val="100000"/>
                        </a:lnSpc>
                        <a:spcBef>
                          <a:spcPts val="0"/>
                        </a:spcBef>
                        <a:spcAft>
                          <a:spcPts val="0"/>
                        </a:spcAft>
                        <a:buClr>
                          <a:srgbClr val="00B050"/>
                        </a:buClr>
                        <a:buSzPts val="1800"/>
                        <a:buFont typeface="Tahoma"/>
                        <a:buNone/>
                      </a:pPr>
                      <a:r>
                        <a:rPr b="0" i="0" lang="en-US" sz="1800" u="none" cap="none" strike="noStrike">
                          <a:solidFill>
                            <a:srgbClr val="00B050"/>
                          </a:solidFill>
                          <a:latin typeface="Tahoma"/>
                          <a:ea typeface="Tahoma"/>
                          <a:cs typeface="Tahoma"/>
                          <a:sym typeface="Tahoma"/>
                        </a:rPr>
                        <a:t>Y</a:t>
                      </a:r>
                      <a:endParaRPr/>
                    </a:p>
                  </a:txBody>
                  <a:tcPr marT="45725" marB="45725" marR="91450" marL="91450" anchor="ctr"/>
                </a:tc>
                <a:tc>
                  <a:txBody>
                    <a:bodyPr/>
                    <a:lstStyle/>
                    <a:p>
                      <a:pPr indent="0" lvl="0" marL="0" marR="0" rtl="0" algn="l">
                        <a:lnSpc>
                          <a:spcPct val="100000"/>
                        </a:lnSpc>
                        <a:spcBef>
                          <a:spcPts val="0"/>
                        </a:spcBef>
                        <a:spcAft>
                          <a:spcPts val="0"/>
                        </a:spcAft>
                        <a:buClr>
                          <a:srgbClr val="00B050"/>
                        </a:buClr>
                        <a:buSzPts val="1800"/>
                        <a:buFont typeface="Tahoma"/>
                        <a:buNone/>
                      </a:pPr>
                      <a:r>
                        <a:rPr b="0" i="0" lang="en-US" sz="1800" u="none" cap="none" strike="noStrike">
                          <a:solidFill>
                            <a:srgbClr val="00B050"/>
                          </a:solidFill>
                          <a:latin typeface="Tahoma"/>
                          <a:ea typeface="Tahoma"/>
                          <a:cs typeface="Tahoma"/>
                          <a:sym typeface="Tahoma"/>
                        </a:rPr>
                        <a:t>Y</a:t>
                      </a:r>
                      <a:endParaRPr/>
                    </a:p>
                  </a:txBody>
                  <a:tcPr marT="45725" marB="45725" marR="91450" marL="91450" anchor="ctr"/>
                </a:tc>
                <a:tc>
                  <a:txBody>
                    <a:bodyPr/>
                    <a:lstStyle/>
                    <a:p>
                      <a:pPr indent="0" lvl="0" marL="0" marR="0" rtl="0" algn="l">
                        <a:lnSpc>
                          <a:spcPct val="100000"/>
                        </a:lnSpc>
                        <a:spcBef>
                          <a:spcPts val="0"/>
                        </a:spcBef>
                        <a:spcAft>
                          <a:spcPts val="0"/>
                        </a:spcAft>
                        <a:buClr>
                          <a:srgbClr val="00B050"/>
                        </a:buClr>
                        <a:buSzPts val="1800"/>
                        <a:buFont typeface="Tahoma"/>
                        <a:buNone/>
                      </a:pPr>
                      <a:r>
                        <a:rPr b="0" i="0" lang="en-US" sz="1800" u="none" cap="none" strike="noStrike">
                          <a:solidFill>
                            <a:srgbClr val="00B050"/>
                          </a:solidFill>
                          <a:latin typeface="Tahoma"/>
                          <a:ea typeface="Tahoma"/>
                          <a:cs typeface="Tahoma"/>
                          <a:sym typeface="Tahoma"/>
                        </a:rPr>
                        <a:t>Y</a:t>
                      </a:r>
                      <a:endParaRPr/>
                    </a:p>
                  </a:txBody>
                  <a:tcPr marT="45725" marB="45725" marR="91450" marL="91450" anchor="ctr"/>
                </a:tc>
                <a:tc>
                  <a:txBody>
                    <a:bodyPr/>
                    <a:lstStyle/>
                    <a:p>
                      <a:pPr indent="0" lvl="0" marL="0" marR="0" rtl="0" algn="l">
                        <a:lnSpc>
                          <a:spcPct val="100000"/>
                        </a:lnSpc>
                        <a:spcBef>
                          <a:spcPts val="0"/>
                        </a:spcBef>
                        <a:spcAft>
                          <a:spcPts val="0"/>
                        </a:spcAft>
                        <a:buClr>
                          <a:srgbClr val="00B050"/>
                        </a:buClr>
                        <a:buSzPts val="1800"/>
                        <a:buFont typeface="Tahoma"/>
                        <a:buNone/>
                      </a:pPr>
                      <a:r>
                        <a:rPr b="0" i="0" lang="en-US" sz="1800" u="none" cap="none" strike="noStrike">
                          <a:solidFill>
                            <a:srgbClr val="00B050"/>
                          </a:solidFill>
                          <a:latin typeface="Tahoma"/>
                          <a:ea typeface="Tahoma"/>
                          <a:cs typeface="Tahoma"/>
                          <a:sym typeface="Tahoma"/>
                        </a:rPr>
                        <a:t>Y</a:t>
                      </a:r>
                      <a:endParaRPr/>
                    </a:p>
                  </a:txBody>
                  <a:tcPr marT="45725" marB="45725" marR="91450" marL="91450" anchor="ctr"/>
                </a:tc>
              </a:tr>
              <a:tr h="365125">
                <a:tc>
                  <a:txBody>
                    <a:bodyPr/>
                    <a:lstStyle/>
                    <a:p>
                      <a:pPr indent="0" lvl="0" marL="0" marR="0" rtl="0" algn="l">
                        <a:lnSpc>
                          <a:spcPct val="100000"/>
                        </a:lnSpc>
                        <a:spcBef>
                          <a:spcPts val="0"/>
                        </a:spcBef>
                        <a:spcAft>
                          <a:spcPts val="0"/>
                        </a:spcAft>
                        <a:buClr>
                          <a:srgbClr val="170981"/>
                        </a:buClr>
                        <a:buSzPts val="1800"/>
                        <a:buFont typeface="Tahoma"/>
                        <a:buNone/>
                      </a:pPr>
                      <a:r>
                        <a:rPr b="0" i="0" lang="en-US" sz="1800" u="none" cap="none" strike="noStrike">
                          <a:solidFill>
                            <a:srgbClr val="170981"/>
                          </a:solidFill>
                          <a:latin typeface="Tahoma"/>
                          <a:ea typeface="Tahoma"/>
                          <a:cs typeface="Tahoma"/>
                          <a:sym typeface="Tahoma"/>
                        </a:rPr>
                        <a:t>protected</a:t>
                      </a:r>
                      <a:endParaRPr/>
                    </a:p>
                  </a:txBody>
                  <a:tcPr marT="45725" marB="45725" marR="91450" marL="91450" anchor="ctr"/>
                </a:tc>
                <a:tc>
                  <a:txBody>
                    <a:bodyPr/>
                    <a:lstStyle/>
                    <a:p>
                      <a:pPr indent="0" lvl="0" marL="0" marR="0" rtl="0" algn="l">
                        <a:lnSpc>
                          <a:spcPct val="100000"/>
                        </a:lnSpc>
                        <a:spcBef>
                          <a:spcPts val="0"/>
                        </a:spcBef>
                        <a:spcAft>
                          <a:spcPts val="0"/>
                        </a:spcAft>
                        <a:buClr>
                          <a:srgbClr val="00B050"/>
                        </a:buClr>
                        <a:buSzPts val="1800"/>
                        <a:buFont typeface="Tahoma"/>
                        <a:buNone/>
                      </a:pPr>
                      <a:r>
                        <a:rPr b="0" i="0" lang="en-US" sz="1800" u="none" cap="none" strike="noStrike">
                          <a:solidFill>
                            <a:srgbClr val="00B050"/>
                          </a:solidFill>
                          <a:latin typeface="Tahoma"/>
                          <a:ea typeface="Tahoma"/>
                          <a:cs typeface="Tahoma"/>
                          <a:sym typeface="Tahoma"/>
                        </a:rPr>
                        <a:t>Y</a:t>
                      </a:r>
                      <a:endParaRPr/>
                    </a:p>
                  </a:txBody>
                  <a:tcPr marT="45725" marB="45725" marR="91450" marL="91450" anchor="ctr"/>
                </a:tc>
                <a:tc>
                  <a:txBody>
                    <a:bodyPr/>
                    <a:lstStyle/>
                    <a:p>
                      <a:pPr indent="0" lvl="0" marL="0" marR="0" rtl="0" algn="l">
                        <a:lnSpc>
                          <a:spcPct val="100000"/>
                        </a:lnSpc>
                        <a:spcBef>
                          <a:spcPts val="0"/>
                        </a:spcBef>
                        <a:spcAft>
                          <a:spcPts val="0"/>
                        </a:spcAft>
                        <a:buClr>
                          <a:srgbClr val="00B050"/>
                        </a:buClr>
                        <a:buSzPts val="1800"/>
                        <a:buFont typeface="Tahoma"/>
                        <a:buNone/>
                      </a:pPr>
                      <a:r>
                        <a:rPr b="0" i="0" lang="en-US" sz="1800" u="none" cap="none" strike="noStrike">
                          <a:solidFill>
                            <a:srgbClr val="00B050"/>
                          </a:solidFill>
                          <a:latin typeface="Tahoma"/>
                          <a:ea typeface="Tahoma"/>
                          <a:cs typeface="Tahoma"/>
                          <a:sym typeface="Tahoma"/>
                        </a:rPr>
                        <a:t>Y</a:t>
                      </a:r>
                      <a:endParaRPr/>
                    </a:p>
                  </a:txBody>
                  <a:tcPr marT="45725" marB="45725" marR="91450" marL="91450" anchor="ctr"/>
                </a:tc>
                <a:tc>
                  <a:txBody>
                    <a:bodyPr/>
                    <a:lstStyle/>
                    <a:p>
                      <a:pPr indent="0" lvl="0" marL="0" marR="0" rtl="0" algn="l">
                        <a:lnSpc>
                          <a:spcPct val="100000"/>
                        </a:lnSpc>
                        <a:spcBef>
                          <a:spcPts val="0"/>
                        </a:spcBef>
                        <a:spcAft>
                          <a:spcPts val="0"/>
                        </a:spcAft>
                        <a:buClr>
                          <a:srgbClr val="00B050"/>
                        </a:buClr>
                        <a:buSzPts val="1800"/>
                        <a:buFont typeface="Tahoma"/>
                        <a:buNone/>
                      </a:pPr>
                      <a:r>
                        <a:rPr b="0" i="0" lang="en-US" sz="1800" u="none" cap="none" strike="noStrike">
                          <a:solidFill>
                            <a:srgbClr val="00B050"/>
                          </a:solidFill>
                          <a:latin typeface="Tahoma"/>
                          <a:ea typeface="Tahoma"/>
                          <a:cs typeface="Tahoma"/>
                          <a:sym typeface="Tahoma"/>
                        </a:rPr>
                        <a:t>Y</a:t>
                      </a:r>
                      <a:endParaRPr/>
                    </a:p>
                  </a:txBody>
                  <a:tcPr marT="45725" marB="45725" marR="91450" marL="91450" anchor="ctr"/>
                </a:tc>
                <a:tc>
                  <a:txBody>
                    <a:bodyPr/>
                    <a:lstStyle/>
                    <a:p>
                      <a:pPr indent="0" lvl="0" marL="0" marR="0" rtl="0" algn="l">
                        <a:lnSpc>
                          <a:spcPct val="100000"/>
                        </a:lnSpc>
                        <a:spcBef>
                          <a:spcPts val="0"/>
                        </a:spcBef>
                        <a:spcAft>
                          <a:spcPts val="0"/>
                        </a:spcAft>
                        <a:buClr>
                          <a:srgbClr val="FF0000"/>
                        </a:buClr>
                        <a:buSzPts val="1800"/>
                        <a:buFont typeface="Tahoma"/>
                        <a:buNone/>
                      </a:pPr>
                      <a:r>
                        <a:rPr b="0" i="0" lang="en-US" sz="1800" u="none" cap="none" strike="noStrike">
                          <a:solidFill>
                            <a:srgbClr val="FF0000"/>
                          </a:solidFill>
                          <a:latin typeface="Tahoma"/>
                          <a:ea typeface="Tahoma"/>
                          <a:cs typeface="Tahoma"/>
                          <a:sym typeface="Tahoma"/>
                        </a:rPr>
                        <a:t>N</a:t>
                      </a:r>
                      <a:endParaRPr/>
                    </a:p>
                  </a:txBody>
                  <a:tcPr marT="45725" marB="45725" marR="91450" marL="91450" anchor="ctr"/>
                </a:tc>
              </a:tr>
              <a:tr h="366700">
                <a:tc>
                  <a:txBody>
                    <a:bodyPr/>
                    <a:lstStyle/>
                    <a:p>
                      <a:pPr indent="0" lvl="0" marL="0" marR="0" rtl="0" algn="l">
                        <a:lnSpc>
                          <a:spcPct val="100000"/>
                        </a:lnSpc>
                        <a:spcBef>
                          <a:spcPts val="0"/>
                        </a:spcBef>
                        <a:spcAft>
                          <a:spcPts val="0"/>
                        </a:spcAft>
                        <a:buClr>
                          <a:srgbClr val="170981"/>
                        </a:buClr>
                        <a:buSzPts val="1800"/>
                        <a:buFont typeface="Tahoma"/>
                        <a:buNone/>
                      </a:pPr>
                      <a:r>
                        <a:rPr b="0" i="0" lang="en-US" sz="1800" u="none" cap="none" strike="noStrike">
                          <a:solidFill>
                            <a:srgbClr val="170981"/>
                          </a:solidFill>
                          <a:latin typeface="Tahoma"/>
                          <a:ea typeface="Tahoma"/>
                          <a:cs typeface="Tahoma"/>
                          <a:sym typeface="Tahoma"/>
                        </a:rPr>
                        <a:t>no modifier</a:t>
                      </a:r>
                      <a:endParaRPr/>
                    </a:p>
                  </a:txBody>
                  <a:tcPr marT="45725" marB="45725" marR="91450" marL="91450" anchor="ctr"/>
                </a:tc>
                <a:tc>
                  <a:txBody>
                    <a:bodyPr/>
                    <a:lstStyle/>
                    <a:p>
                      <a:pPr indent="0" lvl="0" marL="0" marR="0" rtl="0" algn="l">
                        <a:lnSpc>
                          <a:spcPct val="100000"/>
                        </a:lnSpc>
                        <a:spcBef>
                          <a:spcPts val="0"/>
                        </a:spcBef>
                        <a:spcAft>
                          <a:spcPts val="0"/>
                        </a:spcAft>
                        <a:buClr>
                          <a:srgbClr val="00B050"/>
                        </a:buClr>
                        <a:buSzPts val="1800"/>
                        <a:buFont typeface="Tahoma"/>
                        <a:buNone/>
                      </a:pPr>
                      <a:r>
                        <a:rPr b="0" i="0" lang="en-US" sz="1800" u="none" cap="none" strike="noStrike">
                          <a:solidFill>
                            <a:srgbClr val="00B050"/>
                          </a:solidFill>
                          <a:latin typeface="Tahoma"/>
                          <a:ea typeface="Tahoma"/>
                          <a:cs typeface="Tahoma"/>
                          <a:sym typeface="Tahoma"/>
                        </a:rPr>
                        <a:t>Y</a:t>
                      </a:r>
                      <a:endParaRPr/>
                    </a:p>
                  </a:txBody>
                  <a:tcPr marT="45725" marB="45725" marR="91450" marL="91450" anchor="ctr"/>
                </a:tc>
                <a:tc>
                  <a:txBody>
                    <a:bodyPr/>
                    <a:lstStyle/>
                    <a:p>
                      <a:pPr indent="0" lvl="0" marL="0" marR="0" rtl="0" algn="l">
                        <a:lnSpc>
                          <a:spcPct val="100000"/>
                        </a:lnSpc>
                        <a:spcBef>
                          <a:spcPts val="0"/>
                        </a:spcBef>
                        <a:spcAft>
                          <a:spcPts val="0"/>
                        </a:spcAft>
                        <a:buClr>
                          <a:srgbClr val="00B050"/>
                        </a:buClr>
                        <a:buSzPts val="1800"/>
                        <a:buFont typeface="Tahoma"/>
                        <a:buNone/>
                      </a:pPr>
                      <a:r>
                        <a:rPr b="0" i="0" lang="en-US" sz="1800" u="none" cap="none" strike="noStrike">
                          <a:solidFill>
                            <a:srgbClr val="00B050"/>
                          </a:solidFill>
                          <a:latin typeface="Tahoma"/>
                          <a:ea typeface="Tahoma"/>
                          <a:cs typeface="Tahoma"/>
                          <a:sym typeface="Tahoma"/>
                        </a:rPr>
                        <a:t>Y</a:t>
                      </a:r>
                      <a:endParaRPr/>
                    </a:p>
                  </a:txBody>
                  <a:tcPr marT="45725" marB="45725" marR="91450" marL="91450" anchor="ctr"/>
                </a:tc>
                <a:tc>
                  <a:txBody>
                    <a:bodyPr/>
                    <a:lstStyle/>
                    <a:p>
                      <a:pPr indent="0" lvl="0" marL="0" marR="0" rtl="0" algn="l">
                        <a:lnSpc>
                          <a:spcPct val="100000"/>
                        </a:lnSpc>
                        <a:spcBef>
                          <a:spcPts val="0"/>
                        </a:spcBef>
                        <a:spcAft>
                          <a:spcPts val="0"/>
                        </a:spcAft>
                        <a:buClr>
                          <a:srgbClr val="FF0000"/>
                        </a:buClr>
                        <a:buSzPts val="1800"/>
                        <a:buFont typeface="Tahoma"/>
                        <a:buNone/>
                      </a:pPr>
                      <a:r>
                        <a:rPr b="0" i="0" lang="en-US" sz="1800" u="none" cap="none" strike="noStrike">
                          <a:solidFill>
                            <a:srgbClr val="FF0000"/>
                          </a:solidFill>
                          <a:latin typeface="Tahoma"/>
                          <a:ea typeface="Tahoma"/>
                          <a:cs typeface="Tahoma"/>
                          <a:sym typeface="Tahoma"/>
                        </a:rPr>
                        <a:t>N</a:t>
                      </a:r>
                      <a:endParaRPr/>
                    </a:p>
                  </a:txBody>
                  <a:tcPr marT="45725" marB="45725" marR="91450" marL="91450" anchor="ctr"/>
                </a:tc>
                <a:tc>
                  <a:txBody>
                    <a:bodyPr/>
                    <a:lstStyle/>
                    <a:p>
                      <a:pPr indent="0" lvl="0" marL="0" marR="0" rtl="0" algn="l">
                        <a:lnSpc>
                          <a:spcPct val="100000"/>
                        </a:lnSpc>
                        <a:spcBef>
                          <a:spcPts val="0"/>
                        </a:spcBef>
                        <a:spcAft>
                          <a:spcPts val="0"/>
                        </a:spcAft>
                        <a:buClr>
                          <a:srgbClr val="FF0000"/>
                        </a:buClr>
                        <a:buSzPts val="1800"/>
                        <a:buFont typeface="Tahoma"/>
                        <a:buNone/>
                      </a:pPr>
                      <a:r>
                        <a:rPr b="0" i="0" lang="en-US" sz="1800" u="none" cap="none" strike="noStrike">
                          <a:solidFill>
                            <a:srgbClr val="FF0000"/>
                          </a:solidFill>
                          <a:latin typeface="Tahoma"/>
                          <a:ea typeface="Tahoma"/>
                          <a:cs typeface="Tahoma"/>
                          <a:sym typeface="Tahoma"/>
                        </a:rPr>
                        <a:t>N</a:t>
                      </a:r>
                      <a:endParaRPr/>
                    </a:p>
                  </a:txBody>
                  <a:tcPr marT="45725" marB="45725" marR="91450" marL="91450" anchor="ctr"/>
                </a:tc>
              </a:tr>
              <a:tr h="365125">
                <a:tc>
                  <a:txBody>
                    <a:bodyPr/>
                    <a:lstStyle/>
                    <a:p>
                      <a:pPr indent="0" lvl="0" marL="0" marR="0" rtl="0" algn="l">
                        <a:lnSpc>
                          <a:spcPct val="100000"/>
                        </a:lnSpc>
                        <a:spcBef>
                          <a:spcPts val="0"/>
                        </a:spcBef>
                        <a:spcAft>
                          <a:spcPts val="0"/>
                        </a:spcAft>
                        <a:buClr>
                          <a:srgbClr val="170981"/>
                        </a:buClr>
                        <a:buSzPts val="1800"/>
                        <a:buFont typeface="Tahoma"/>
                        <a:buNone/>
                      </a:pPr>
                      <a:r>
                        <a:rPr b="0" i="0" lang="en-US" sz="1800" u="none" cap="none" strike="noStrike">
                          <a:solidFill>
                            <a:srgbClr val="170981"/>
                          </a:solidFill>
                          <a:latin typeface="Tahoma"/>
                          <a:ea typeface="Tahoma"/>
                          <a:cs typeface="Tahoma"/>
                          <a:sym typeface="Tahoma"/>
                        </a:rPr>
                        <a:t>private</a:t>
                      </a:r>
                      <a:endParaRPr/>
                    </a:p>
                  </a:txBody>
                  <a:tcPr marT="45725" marB="45725" marR="91450" marL="91450" anchor="ctr"/>
                </a:tc>
                <a:tc>
                  <a:txBody>
                    <a:bodyPr/>
                    <a:lstStyle/>
                    <a:p>
                      <a:pPr indent="0" lvl="0" marL="0" marR="0" rtl="0" algn="l">
                        <a:lnSpc>
                          <a:spcPct val="100000"/>
                        </a:lnSpc>
                        <a:spcBef>
                          <a:spcPts val="0"/>
                        </a:spcBef>
                        <a:spcAft>
                          <a:spcPts val="0"/>
                        </a:spcAft>
                        <a:buClr>
                          <a:srgbClr val="00B050"/>
                        </a:buClr>
                        <a:buSzPts val="1800"/>
                        <a:buFont typeface="Tahoma"/>
                        <a:buNone/>
                      </a:pPr>
                      <a:r>
                        <a:rPr b="0" i="0" lang="en-US" sz="1800" u="none" cap="none" strike="noStrike">
                          <a:solidFill>
                            <a:srgbClr val="00B050"/>
                          </a:solidFill>
                          <a:latin typeface="Tahoma"/>
                          <a:ea typeface="Tahoma"/>
                          <a:cs typeface="Tahoma"/>
                          <a:sym typeface="Tahoma"/>
                        </a:rPr>
                        <a:t>Y</a:t>
                      </a:r>
                      <a:endParaRPr/>
                    </a:p>
                  </a:txBody>
                  <a:tcPr marT="45725" marB="45725" marR="91450" marL="91450" anchor="ctr"/>
                </a:tc>
                <a:tc>
                  <a:txBody>
                    <a:bodyPr/>
                    <a:lstStyle/>
                    <a:p>
                      <a:pPr indent="0" lvl="0" marL="0" marR="0" rtl="0" algn="l">
                        <a:lnSpc>
                          <a:spcPct val="100000"/>
                        </a:lnSpc>
                        <a:spcBef>
                          <a:spcPts val="0"/>
                        </a:spcBef>
                        <a:spcAft>
                          <a:spcPts val="0"/>
                        </a:spcAft>
                        <a:buClr>
                          <a:srgbClr val="FF0000"/>
                        </a:buClr>
                        <a:buSzPts val="1800"/>
                        <a:buFont typeface="Tahoma"/>
                        <a:buNone/>
                      </a:pPr>
                      <a:r>
                        <a:rPr b="0" i="0" lang="en-US" sz="1800" u="none" cap="none" strike="noStrike">
                          <a:solidFill>
                            <a:srgbClr val="FF0000"/>
                          </a:solidFill>
                          <a:latin typeface="Tahoma"/>
                          <a:ea typeface="Tahoma"/>
                          <a:cs typeface="Tahoma"/>
                          <a:sym typeface="Tahoma"/>
                        </a:rPr>
                        <a:t>N</a:t>
                      </a:r>
                      <a:endParaRPr/>
                    </a:p>
                  </a:txBody>
                  <a:tcPr marT="45725" marB="45725" marR="91450" marL="91450" anchor="ctr"/>
                </a:tc>
                <a:tc>
                  <a:txBody>
                    <a:bodyPr/>
                    <a:lstStyle/>
                    <a:p>
                      <a:pPr indent="0" lvl="0" marL="0" marR="0" rtl="0" algn="l">
                        <a:lnSpc>
                          <a:spcPct val="100000"/>
                        </a:lnSpc>
                        <a:spcBef>
                          <a:spcPts val="0"/>
                        </a:spcBef>
                        <a:spcAft>
                          <a:spcPts val="0"/>
                        </a:spcAft>
                        <a:buClr>
                          <a:srgbClr val="FF0000"/>
                        </a:buClr>
                        <a:buSzPts val="1800"/>
                        <a:buFont typeface="Tahoma"/>
                        <a:buNone/>
                      </a:pPr>
                      <a:r>
                        <a:rPr b="0" i="0" lang="en-US" sz="1800" u="none" cap="none" strike="noStrike">
                          <a:solidFill>
                            <a:srgbClr val="FF0000"/>
                          </a:solidFill>
                          <a:latin typeface="Tahoma"/>
                          <a:ea typeface="Tahoma"/>
                          <a:cs typeface="Tahoma"/>
                          <a:sym typeface="Tahoma"/>
                        </a:rPr>
                        <a:t>N</a:t>
                      </a:r>
                      <a:endParaRPr/>
                    </a:p>
                  </a:txBody>
                  <a:tcPr marT="45725" marB="45725" marR="91450" marL="91450" anchor="ctr"/>
                </a:tc>
                <a:tc>
                  <a:txBody>
                    <a:bodyPr/>
                    <a:lstStyle/>
                    <a:p>
                      <a:pPr indent="0" lvl="0" marL="0" marR="0" rtl="0" algn="l">
                        <a:lnSpc>
                          <a:spcPct val="100000"/>
                        </a:lnSpc>
                        <a:spcBef>
                          <a:spcPts val="0"/>
                        </a:spcBef>
                        <a:spcAft>
                          <a:spcPts val="0"/>
                        </a:spcAft>
                        <a:buClr>
                          <a:srgbClr val="FF0000"/>
                        </a:buClr>
                        <a:buSzPts val="1800"/>
                        <a:buFont typeface="Tahoma"/>
                        <a:buNone/>
                      </a:pPr>
                      <a:r>
                        <a:rPr b="0" i="0" lang="en-US" sz="1800" u="none" cap="none" strike="noStrike">
                          <a:solidFill>
                            <a:srgbClr val="FF0000"/>
                          </a:solidFill>
                          <a:latin typeface="Tahoma"/>
                          <a:ea typeface="Tahoma"/>
                          <a:cs typeface="Tahoma"/>
                          <a:sym typeface="Tahoma"/>
                        </a:rPr>
                        <a:t>N</a:t>
                      </a:r>
                      <a:endParaRPr/>
                    </a:p>
                  </a:txBody>
                  <a:tcPr marT="45725" marB="45725" marR="91450" marL="91450" anchor="ct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5"/>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Public: keyword applied to a class, makes it available/visible everywhere</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Applied to a method or variable, completely visible.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Default(No visibility modifier is specified): it behaves like public in its package and private in other packages.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Private fields or methods for a class only visible within that class </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Private members are not visible within subclasses, and are not inherited</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Protected members of a class are visible within the class, subclasses and also within all classes that are in the same package as that class</a:t>
            </a:r>
            <a:endParaRPr/>
          </a:p>
        </p:txBody>
      </p:sp>
      <p:sp>
        <p:nvSpPr>
          <p:cNvPr id="442" name="Google Shape;442;p3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443" name="Google Shape;443;p3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444" name="Google Shape;444;p3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445" name="Google Shape;445;p35"/>
          <p:cNvSpPr txBox="1"/>
          <p:nvPr>
            <p:ph type="title"/>
          </p:nvPr>
        </p:nvSpPr>
        <p:spPr>
          <a:xfrm>
            <a:off x="0" y="0"/>
            <a:ext cx="9144000" cy="10874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Access Modifiers: Public, Private, Protected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6"/>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285750" lvl="1" marL="742950" rtl="0" algn="l">
              <a:lnSpc>
                <a:spcPct val="130000"/>
              </a:lnSpc>
              <a:spcBef>
                <a:spcPts val="0"/>
              </a:spcBef>
              <a:spcAft>
                <a:spcPts val="0"/>
              </a:spcAft>
              <a:buSzPts val="880"/>
              <a:buNone/>
            </a:pPr>
            <a:r>
              <a:rPr b="0" i="0" lang="en-US" sz="1600" u="none">
                <a:solidFill>
                  <a:srgbClr val="FF0000"/>
                </a:solidFill>
                <a:latin typeface="Tahoma"/>
                <a:ea typeface="Tahoma"/>
                <a:cs typeface="Tahoma"/>
                <a:sym typeface="Tahoma"/>
              </a:rPr>
              <a:t>public</a:t>
            </a:r>
            <a:r>
              <a:rPr b="0" i="0" lang="en-US" sz="1600" u="none">
                <a:solidFill>
                  <a:srgbClr val="170981"/>
                </a:solidFill>
                <a:latin typeface="Tahoma"/>
                <a:ea typeface="Tahoma"/>
                <a:cs typeface="Tahoma"/>
                <a:sym typeface="Tahoma"/>
              </a:rPr>
              <a:t> class Circle {</a:t>
            </a:r>
            <a:endParaRPr/>
          </a:p>
          <a:p>
            <a:pPr indent="-285750" lvl="1" marL="742950" rtl="0" algn="l">
              <a:lnSpc>
                <a:spcPct val="130000"/>
              </a:lnSpc>
              <a:spcBef>
                <a:spcPts val="320"/>
              </a:spcBef>
              <a:spcAft>
                <a:spcPts val="0"/>
              </a:spcAft>
              <a:buSzPts val="880"/>
              <a:buNone/>
            </a:pPr>
            <a:r>
              <a:rPr b="0" i="0" lang="en-US" sz="1600" u="none">
                <a:solidFill>
                  <a:srgbClr val="FF0000"/>
                </a:solidFill>
                <a:latin typeface="Tahoma"/>
                <a:ea typeface="Tahoma"/>
                <a:cs typeface="Tahoma"/>
                <a:sym typeface="Tahoma"/>
              </a:rPr>
              <a:t>private</a:t>
            </a:r>
            <a:r>
              <a:rPr b="0" i="0" lang="en-US" sz="1600" u="none">
                <a:solidFill>
                  <a:srgbClr val="170981"/>
                </a:solidFill>
                <a:latin typeface="Tahoma"/>
                <a:ea typeface="Tahoma"/>
                <a:cs typeface="Tahoma"/>
                <a:sym typeface="Tahoma"/>
              </a:rPr>
              <a:t> double x,y,r;</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 Constructor</a:t>
            </a:r>
            <a:endParaRPr/>
          </a:p>
          <a:p>
            <a:pPr indent="-285750" lvl="1" marL="742950" rtl="0" algn="l">
              <a:lnSpc>
                <a:spcPct val="130000"/>
              </a:lnSpc>
              <a:spcBef>
                <a:spcPts val="320"/>
              </a:spcBef>
              <a:spcAft>
                <a:spcPts val="0"/>
              </a:spcAft>
              <a:buSzPts val="880"/>
              <a:buNone/>
            </a:pPr>
            <a:r>
              <a:rPr b="0" i="0" lang="en-US" sz="1600" u="none">
                <a:solidFill>
                  <a:srgbClr val="FF0000"/>
                </a:solidFill>
                <a:latin typeface="Tahoma"/>
                <a:ea typeface="Tahoma"/>
                <a:cs typeface="Tahoma"/>
                <a:sym typeface="Tahoma"/>
              </a:rPr>
              <a:t>public </a:t>
            </a:r>
            <a:r>
              <a:rPr b="0" i="0" lang="en-US" sz="1600" u="none">
                <a:solidFill>
                  <a:srgbClr val="170981"/>
                </a:solidFill>
                <a:latin typeface="Tahoma"/>
                <a:ea typeface="Tahoma"/>
                <a:cs typeface="Tahoma"/>
                <a:sym typeface="Tahoma"/>
              </a:rPr>
              <a:t>Circle (double x, double y, double r) {</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this.x = x;</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this.y = y;</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this.r = r;</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//Methods to return circumference and area</a:t>
            </a:r>
            <a:endParaRPr/>
          </a:p>
          <a:p>
            <a:pPr indent="-285750" lvl="1" marL="742950" rtl="0" algn="l">
              <a:lnSpc>
                <a:spcPct val="130000"/>
              </a:lnSpc>
              <a:spcBef>
                <a:spcPts val="320"/>
              </a:spcBef>
              <a:spcAft>
                <a:spcPts val="0"/>
              </a:spcAft>
              <a:buSzPts val="880"/>
              <a:buNone/>
            </a:pPr>
            <a:r>
              <a:rPr b="0" i="0" lang="en-US" sz="1600" u="none">
                <a:solidFill>
                  <a:srgbClr val="FF0000"/>
                </a:solidFill>
                <a:latin typeface="Tahoma"/>
                <a:ea typeface="Tahoma"/>
                <a:cs typeface="Tahoma"/>
                <a:sym typeface="Tahoma"/>
              </a:rPr>
              <a:t>public</a:t>
            </a:r>
            <a:r>
              <a:rPr b="0" i="0" lang="en-US" sz="1600" u="none">
                <a:solidFill>
                  <a:srgbClr val="170981"/>
                </a:solidFill>
                <a:latin typeface="Tahoma"/>
                <a:ea typeface="Tahoma"/>
                <a:cs typeface="Tahoma"/>
                <a:sym typeface="Tahoma"/>
              </a:rPr>
              <a:t> double circumference() { return 2*3.14*r;}</a:t>
            </a:r>
            <a:endParaRPr/>
          </a:p>
          <a:p>
            <a:pPr indent="-285750" lvl="1" marL="742950" rtl="0" algn="l">
              <a:lnSpc>
                <a:spcPct val="130000"/>
              </a:lnSpc>
              <a:spcBef>
                <a:spcPts val="320"/>
              </a:spcBef>
              <a:spcAft>
                <a:spcPts val="0"/>
              </a:spcAft>
              <a:buSzPts val="880"/>
              <a:buNone/>
            </a:pPr>
            <a:r>
              <a:rPr b="0" i="0" lang="en-US" sz="1600" u="none">
                <a:solidFill>
                  <a:srgbClr val="FF0000"/>
                </a:solidFill>
                <a:latin typeface="Tahoma"/>
                <a:ea typeface="Tahoma"/>
                <a:cs typeface="Tahoma"/>
                <a:sym typeface="Tahoma"/>
              </a:rPr>
              <a:t>public</a:t>
            </a:r>
            <a:r>
              <a:rPr b="0" i="0" lang="en-US" sz="1600" u="none">
                <a:solidFill>
                  <a:srgbClr val="170981"/>
                </a:solidFill>
                <a:latin typeface="Tahoma"/>
                <a:ea typeface="Tahoma"/>
                <a:cs typeface="Tahoma"/>
                <a:sym typeface="Tahoma"/>
              </a:rPr>
              <a:t> double area() { return 3.14 * r * r; }</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a:t>
            </a:r>
            <a:endParaRPr/>
          </a:p>
        </p:txBody>
      </p:sp>
      <p:sp>
        <p:nvSpPr>
          <p:cNvPr id="451" name="Google Shape;451;p3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452" name="Google Shape;452;p3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453" name="Google Shape;453;p3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454" name="Google Shape;454;p36"/>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Visibility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7"/>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It is legal for a class to have two or more methods with the same name (different parameter declarations).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is able to uniquely associate the invocation of a method with its definition relying on the number and types of arguments.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Therefore the same-named methods must be distinguished:</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by the number of arguments, and/or</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by the types of arguments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Overloading and inheritance are two ways to implement polymorphism.</a:t>
            </a:r>
            <a:endParaRPr/>
          </a:p>
        </p:txBody>
      </p:sp>
      <p:sp>
        <p:nvSpPr>
          <p:cNvPr id="460" name="Google Shape;460;p3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461" name="Google Shape;461;p3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462" name="Google Shape;462;p3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463" name="Google Shape;463;p37"/>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Method Overloading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8"/>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285750" lvl="1" marL="742950" rtl="0" algn="l">
              <a:lnSpc>
                <a:spcPct val="130000"/>
              </a:lnSpc>
              <a:spcBef>
                <a:spcPts val="0"/>
              </a:spcBef>
              <a:spcAft>
                <a:spcPts val="0"/>
              </a:spcAft>
              <a:buSzPts val="880"/>
              <a:buNone/>
            </a:pPr>
            <a:r>
              <a:rPr b="0" i="0" lang="en-US" sz="1600" u="none">
                <a:solidFill>
                  <a:srgbClr val="170981"/>
                </a:solidFill>
                <a:latin typeface="Tahoma"/>
                <a:ea typeface="Tahoma"/>
                <a:cs typeface="Tahoma"/>
                <a:sym typeface="Tahoma"/>
              </a:rPr>
              <a:t>class OverloadDemo {</a:t>
            </a:r>
            <a:endParaRPr/>
          </a:p>
          <a:p>
            <a:pPr indent="-285750" lvl="1" marL="742950" rtl="0" algn="l">
              <a:lnSpc>
                <a:spcPct val="130000"/>
              </a:lnSpc>
              <a:spcBef>
                <a:spcPts val="320"/>
              </a:spcBef>
              <a:spcAft>
                <a:spcPts val="0"/>
              </a:spcAft>
              <a:buSzPts val="880"/>
              <a:buNone/>
            </a:pPr>
            <a:r>
              <a:rPr b="0" i="0" lang="en-US" sz="1600" u="none">
                <a:solidFill>
                  <a:srgbClr val="FF0000"/>
                </a:solidFill>
                <a:latin typeface="Tahoma"/>
                <a:ea typeface="Tahoma"/>
                <a:cs typeface="Tahoma"/>
                <a:sym typeface="Tahoma"/>
              </a:rPr>
              <a:t>void test() {</a:t>
            </a:r>
            <a:endParaRPr/>
          </a:p>
          <a:p>
            <a:pPr indent="-285750" lvl="1" marL="742950" rtl="0" algn="l">
              <a:lnSpc>
                <a:spcPct val="130000"/>
              </a:lnSpc>
              <a:spcBef>
                <a:spcPts val="320"/>
              </a:spcBef>
              <a:spcAft>
                <a:spcPts val="0"/>
              </a:spcAft>
              <a:buSzPts val="880"/>
              <a:buNone/>
            </a:pPr>
            <a:r>
              <a:rPr b="0" i="0" lang="en-US" sz="1600" u="none">
                <a:solidFill>
                  <a:srgbClr val="FF0000"/>
                </a:solidFill>
                <a:latin typeface="Tahoma"/>
                <a:ea typeface="Tahoma"/>
                <a:cs typeface="Tahoma"/>
                <a:sym typeface="Tahoma"/>
              </a:rPr>
              <a:t>	System.out.println("No parameters");</a:t>
            </a:r>
            <a:endParaRPr/>
          </a:p>
          <a:p>
            <a:pPr indent="-285750" lvl="1" marL="742950" rtl="0" algn="l">
              <a:lnSpc>
                <a:spcPct val="130000"/>
              </a:lnSpc>
              <a:spcBef>
                <a:spcPts val="320"/>
              </a:spcBef>
              <a:spcAft>
                <a:spcPts val="0"/>
              </a:spcAft>
              <a:buSzPts val="880"/>
              <a:buNone/>
            </a:pPr>
            <a:r>
              <a:rPr b="0" i="0" lang="en-US" sz="1600" u="none">
                <a:solidFill>
                  <a:srgbClr val="FF0000"/>
                </a:solidFill>
                <a:latin typeface="Tahoma"/>
                <a:ea typeface="Tahoma"/>
                <a:cs typeface="Tahoma"/>
                <a:sym typeface="Tahoma"/>
              </a:rPr>
              <a:t>}</a:t>
            </a:r>
            <a:endParaRPr/>
          </a:p>
          <a:p>
            <a:pPr indent="-285750" lvl="1" marL="742950" rtl="0" algn="l">
              <a:lnSpc>
                <a:spcPct val="130000"/>
              </a:lnSpc>
              <a:spcBef>
                <a:spcPts val="320"/>
              </a:spcBef>
              <a:spcAft>
                <a:spcPts val="0"/>
              </a:spcAft>
              <a:buSzPts val="880"/>
              <a:buNone/>
            </a:pPr>
            <a:r>
              <a:rPr b="0" i="0" lang="en-US" sz="1600" u="none">
                <a:solidFill>
                  <a:srgbClr val="00B050"/>
                </a:solidFill>
                <a:latin typeface="Tahoma"/>
                <a:ea typeface="Tahoma"/>
                <a:cs typeface="Tahoma"/>
                <a:sym typeface="Tahoma"/>
              </a:rPr>
              <a:t>void test(int a) {</a:t>
            </a:r>
            <a:endParaRPr/>
          </a:p>
          <a:p>
            <a:pPr indent="-285750" lvl="1" marL="742950" rtl="0" algn="l">
              <a:lnSpc>
                <a:spcPct val="130000"/>
              </a:lnSpc>
              <a:spcBef>
                <a:spcPts val="320"/>
              </a:spcBef>
              <a:spcAft>
                <a:spcPts val="0"/>
              </a:spcAft>
              <a:buSzPts val="880"/>
              <a:buNone/>
            </a:pPr>
            <a:r>
              <a:rPr b="0" i="0" lang="en-US" sz="1600" u="none">
                <a:solidFill>
                  <a:srgbClr val="00B050"/>
                </a:solidFill>
                <a:latin typeface="Tahoma"/>
                <a:ea typeface="Tahoma"/>
                <a:cs typeface="Tahoma"/>
                <a:sym typeface="Tahoma"/>
              </a:rPr>
              <a:t>	System.out.println("a: " + a);</a:t>
            </a:r>
            <a:endParaRPr/>
          </a:p>
          <a:p>
            <a:pPr indent="-285750" lvl="1" marL="742950" rtl="0" algn="l">
              <a:lnSpc>
                <a:spcPct val="130000"/>
              </a:lnSpc>
              <a:spcBef>
                <a:spcPts val="320"/>
              </a:spcBef>
              <a:spcAft>
                <a:spcPts val="0"/>
              </a:spcAft>
              <a:buSzPts val="880"/>
              <a:buNone/>
            </a:pPr>
            <a:r>
              <a:rPr b="0" i="0" lang="en-US" sz="1600" u="none">
                <a:solidFill>
                  <a:srgbClr val="00B050"/>
                </a:solidFill>
                <a:latin typeface="Tahoma"/>
                <a:ea typeface="Tahoma"/>
                <a:cs typeface="Tahoma"/>
                <a:sym typeface="Tahoma"/>
              </a:rPr>
              <a:t>}</a:t>
            </a:r>
            <a:endParaRPr/>
          </a:p>
          <a:p>
            <a:pPr indent="-285750" lvl="1" marL="742950" rtl="0" algn="l">
              <a:lnSpc>
                <a:spcPct val="130000"/>
              </a:lnSpc>
              <a:spcBef>
                <a:spcPts val="320"/>
              </a:spcBef>
              <a:spcAft>
                <a:spcPts val="0"/>
              </a:spcAft>
              <a:buSzPts val="880"/>
              <a:buNone/>
            </a:pPr>
            <a:r>
              <a:rPr b="0" i="0" lang="en-US" sz="1600" u="none">
                <a:solidFill>
                  <a:srgbClr val="0070C0"/>
                </a:solidFill>
                <a:latin typeface="Tahoma"/>
                <a:ea typeface="Tahoma"/>
                <a:cs typeface="Tahoma"/>
                <a:sym typeface="Tahoma"/>
              </a:rPr>
              <a:t>void test(int a, int b) {</a:t>
            </a:r>
            <a:endParaRPr/>
          </a:p>
          <a:p>
            <a:pPr indent="-285750" lvl="1" marL="742950" rtl="0" algn="l">
              <a:lnSpc>
                <a:spcPct val="130000"/>
              </a:lnSpc>
              <a:spcBef>
                <a:spcPts val="320"/>
              </a:spcBef>
              <a:spcAft>
                <a:spcPts val="0"/>
              </a:spcAft>
              <a:buSzPts val="880"/>
              <a:buNone/>
            </a:pPr>
            <a:r>
              <a:rPr b="0" i="0" lang="en-US" sz="1600" u="none">
                <a:solidFill>
                  <a:srgbClr val="0070C0"/>
                </a:solidFill>
                <a:latin typeface="Tahoma"/>
                <a:ea typeface="Tahoma"/>
                <a:cs typeface="Tahoma"/>
                <a:sym typeface="Tahoma"/>
              </a:rPr>
              <a:t>	System.out.println("a and b: " + a + " " + b);</a:t>
            </a:r>
            <a:endParaRPr/>
          </a:p>
          <a:p>
            <a:pPr indent="-285750" lvl="1" marL="742950" rtl="0" algn="l">
              <a:lnSpc>
                <a:spcPct val="130000"/>
              </a:lnSpc>
              <a:spcBef>
                <a:spcPts val="320"/>
              </a:spcBef>
              <a:spcAft>
                <a:spcPts val="0"/>
              </a:spcAft>
              <a:buSzPts val="880"/>
              <a:buNone/>
            </a:pPr>
            <a:r>
              <a:rPr b="0" i="0" lang="en-US" sz="1600" u="none">
                <a:solidFill>
                  <a:srgbClr val="0070C0"/>
                </a:solidFill>
                <a:latin typeface="Tahoma"/>
                <a:ea typeface="Tahoma"/>
                <a:cs typeface="Tahoma"/>
                <a:sym typeface="Tahoma"/>
              </a:rPr>
              <a:t>}</a:t>
            </a:r>
            <a:endParaRPr/>
          </a:p>
          <a:p>
            <a:pPr indent="-285750" lvl="1" marL="742950" rtl="0" algn="l">
              <a:lnSpc>
                <a:spcPct val="130000"/>
              </a:lnSpc>
              <a:spcBef>
                <a:spcPts val="320"/>
              </a:spcBef>
              <a:spcAft>
                <a:spcPts val="0"/>
              </a:spcAft>
              <a:buSzPts val="880"/>
              <a:buNone/>
            </a:pPr>
            <a:r>
              <a:rPr b="0" i="0" lang="en-US" sz="1600" u="none">
                <a:solidFill>
                  <a:srgbClr val="7030A0"/>
                </a:solidFill>
                <a:latin typeface="Tahoma"/>
                <a:ea typeface="Tahoma"/>
                <a:cs typeface="Tahoma"/>
                <a:sym typeface="Tahoma"/>
              </a:rPr>
              <a:t>double test(double a) {</a:t>
            </a:r>
            <a:endParaRPr/>
          </a:p>
          <a:p>
            <a:pPr indent="-285750" lvl="1" marL="742950" rtl="0" algn="l">
              <a:lnSpc>
                <a:spcPct val="130000"/>
              </a:lnSpc>
              <a:spcBef>
                <a:spcPts val="320"/>
              </a:spcBef>
              <a:spcAft>
                <a:spcPts val="0"/>
              </a:spcAft>
              <a:buSzPts val="880"/>
              <a:buNone/>
            </a:pPr>
            <a:r>
              <a:rPr b="0" i="0" lang="en-US" sz="1600" u="none">
                <a:solidFill>
                  <a:srgbClr val="7030A0"/>
                </a:solidFill>
                <a:latin typeface="Tahoma"/>
                <a:ea typeface="Tahoma"/>
                <a:cs typeface="Tahoma"/>
                <a:sym typeface="Tahoma"/>
              </a:rPr>
              <a:t>	System.out.println("double a: " + a); return a*a;</a:t>
            </a:r>
            <a:endParaRPr/>
          </a:p>
          <a:p>
            <a:pPr indent="-285750" lvl="1" marL="742950" rtl="0" algn="l">
              <a:lnSpc>
                <a:spcPct val="130000"/>
              </a:lnSpc>
              <a:spcBef>
                <a:spcPts val="320"/>
              </a:spcBef>
              <a:spcAft>
                <a:spcPts val="0"/>
              </a:spcAft>
              <a:buSzPts val="880"/>
              <a:buNone/>
            </a:pPr>
            <a:r>
              <a:rPr b="0" i="0" lang="en-US" sz="1600" u="none">
                <a:solidFill>
                  <a:srgbClr val="7030A0"/>
                </a:solidFill>
                <a:latin typeface="Tahoma"/>
                <a:ea typeface="Tahoma"/>
                <a:cs typeface="Tahoma"/>
                <a:sym typeface="Tahoma"/>
              </a:rPr>
              <a:t>}</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a:t>
            </a:r>
            <a:endParaRPr/>
          </a:p>
        </p:txBody>
      </p:sp>
      <p:sp>
        <p:nvSpPr>
          <p:cNvPr id="469" name="Google Shape;469;p3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470" name="Google Shape;470;p3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471" name="Google Shape;471;p3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472" name="Google Shape;472;p38"/>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Example: Overloading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9"/>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Eg.</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abs() – Java</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abs(), fabs(), labs() - C</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Return type do not play a role in overload resolution</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Java will employ its automatic type conversions only if no exact match is found</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Methods need not be related to the same purpose</a:t>
            </a:r>
            <a:endParaRPr/>
          </a:p>
          <a:p>
            <a:pPr indent="-266700" lvl="0" marL="342900" rtl="0" algn="l">
              <a:lnSpc>
                <a:spcPct val="80000"/>
              </a:lnSpc>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
        <p:nvSpPr>
          <p:cNvPr id="478" name="Google Shape;478;p3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479" name="Google Shape;479;p3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480" name="Google Shape;480;p3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481" name="Google Shape;481;p39"/>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Method Overloading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What is a Class?</a:t>
            </a:r>
            <a:endParaRPr/>
          </a:p>
        </p:txBody>
      </p:sp>
      <p:sp>
        <p:nvSpPr>
          <p:cNvPr id="141" name="Google Shape;141;p4"/>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 class is a blueprint that defines the variables and methods common to all objects of a certain kind.</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Example: ‘your dog’ is an object of the class Dog.</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An object holds values for the variables defines in the class.</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An object is called an instance of the Class</a:t>
            </a:r>
            <a:endParaRPr/>
          </a:p>
        </p:txBody>
      </p:sp>
      <p:sp>
        <p:nvSpPr>
          <p:cNvPr id="142" name="Google Shape;142;p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143" name="Google Shape;143;p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144" name="Google Shape;144;p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0"/>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Overloading  constructor methods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proper overloaded constructor is called based upon the parameters specified when new is executed</a:t>
            </a:r>
            <a:endParaRPr/>
          </a:p>
        </p:txBody>
      </p:sp>
      <p:sp>
        <p:nvSpPr>
          <p:cNvPr id="487" name="Google Shape;487;p4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488" name="Google Shape;488;p4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489" name="Google Shape;489;p4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490" name="Google Shape;490;p40"/>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Constructor Overloading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1"/>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285750" lvl="1" marL="742950" rtl="0" algn="l">
              <a:lnSpc>
                <a:spcPct val="130000"/>
              </a:lnSpc>
              <a:spcBef>
                <a:spcPts val="0"/>
              </a:spcBef>
              <a:spcAft>
                <a:spcPts val="0"/>
              </a:spcAft>
              <a:buSzPts val="880"/>
              <a:buNone/>
            </a:pPr>
            <a:r>
              <a:rPr b="0" i="0" lang="en-US" sz="1600" u="none">
                <a:solidFill>
                  <a:srgbClr val="170981"/>
                </a:solidFill>
                <a:latin typeface="Tahoma"/>
                <a:ea typeface="Tahoma"/>
                <a:cs typeface="Tahoma"/>
                <a:sym typeface="Tahoma"/>
              </a:rPr>
              <a:t>class Box {</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double width, height, depth;</a:t>
            </a:r>
            <a:endParaRPr/>
          </a:p>
          <a:p>
            <a:pPr indent="-285750" lvl="1" marL="742950" rtl="0" algn="l">
              <a:lnSpc>
                <a:spcPct val="130000"/>
              </a:lnSpc>
              <a:spcBef>
                <a:spcPts val="320"/>
              </a:spcBef>
              <a:spcAft>
                <a:spcPts val="0"/>
              </a:spcAft>
              <a:buSzPts val="880"/>
              <a:buNone/>
            </a:pPr>
            <a:r>
              <a:rPr b="0" i="0" lang="en-US" sz="1600" u="none">
                <a:solidFill>
                  <a:srgbClr val="FF0000"/>
                </a:solidFill>
                <a:latin typeface="Tahoma"/>
                <a:ea typeface="Tahoma"/>
                <a:cs typeface="Tahoma"/>
                <a:sym typeface="Tahoma"/>
              </a:rPr>
              <a:t>Box(double w, double h, double d) {</a:t>
            </a:r>
            <a:endParaRPr/>
          </a:p>
          <a:p>
            <a:pPr indent="-285750" lvl="1" marL="742950" rtl="0" algn="l">
              <a:lnSpc>
                <a:spcPct val="130000"/>
              </a:lnSpc>
              <a:spcBef>
                <a:spcPts val="320"/>
              </a:spcBef>
              <a:spcAft>
                <a:spcPts val="0"/>
              </a:spcAft>
              <a:buSzPts val="880"/>
              <a:buNone/>
            </a:pPr>
            <a:r>
              <a:rPr b="0" i="0" lang="en-US" sz="1600" u="none">
                <a:solidFill>
                  <a:srgbClr val="FF0000"/>
                </a:solidFill>
                <a:latin typeface="Tahoma"/>
                <a:ea typeface="Tahoma"/>
                <a:cs typeface="Tahoma"/>
                <a:sym typeface="Tahoma"/>
              </a:rPr>
              <a:t>	width = w; height = h; depth = d;</a:t>
            </a:r>
            <a:endParaRPr/>
          </a:p>
          <a:p>
            <a:pPr indent="-285750" lvl="1" marL="742950" rtl="0" algn="l">
              <a:lnSpc>
                <a:spcPct val="130000"/>
              </a:lnSpc>
              <a:spcBef>
                <a:spcPts val="320"/>
              </a:spcBef>
              <a:spcAft>
                <a:spcPts val="0"/>
              </a:spcAft>
              <a:buSzPts val="880"/>
              <a:buNone/>
            </a:pPr>
            <a:r>
              <a:rPr b="0" i="0" lang="en-US" sz="1600" u="none">
                <a:solidFill>
                  <a:srgbClr val="FF0000"/>
                </a:solidFill>
                <a:latin typeface="Tahoma"/>
                <a:ea typeface="Tahoma"/>
                <a:cs typeface="Tahoma"/>
                <a:sym typeface="Tahoma"/>
              </a:rPr>
              <a:t>}</a:t>
            </a:r>
            <a:endParaRPr/>
          </a:p>
          <a:p>
            <a:pPr indent="-285750" lvl="1" marL="742950" rtl="0" algn="l">
              <a:lnSpc>
                <a:spcPct val="130000"/>
              </a:lnSpc>
              <a:spcBef>
                <a:spcPts val="320"/>
              </a:spcBef>
              <a:spcAft>
                <a:spcPts val="0"/>
              </a:spcAft>
              <a:buSzPts val="880"/>
              <a:buNone/>
            </a:pPr>
            <a:r>
              <a:rPr b="0" i="0" lang="en-US" sz="1600" u="none">
                <a:solidFill>
                  <a:srgbClr val="00B050"/>
                </a:solidFill>
                <a:latin typeface="Tahoma"/>
                <a:ea typeface="Tahoma"/>
                <a:cs typeface="Tahoma"/>
                <a:sym typeface="Tahoma"/>
              </a:rPr>
              <a:t>Box() {</a:t>
            </a:r>
            <a:endParaRPr/>
          </a:p>
          <a:p>
            <a:pPr indent="-285750" lvl="1" marL="742950" rtl="0" algn="l">
              <a:lnSpc>
                <a:spcPct val="130000"/>
              </a:lnSpc>
              <a:spcBef>
                <a:spcPts val="320"/>
              </a:spcBef>
              <a:spcAft>
                <a:spcPts val="0"/>
              </a:spcAft>
              <a:buSzPts val="880"/>
              <a:buNone/>
            </a:pPr>
            <a:r>
              <a:rPr b="0" i="0" lang="en-US" sz="1600" u="none">
                <a:solidFill>
                  <a:srgbClr val="00B050"/>
                </a:solidFill>
                <a:latin typeface="Tahoma"/>
                <a:ea typeface="Tahoma"/>
                <a:cs typeface="Tahoma"/>
                <a:sym typeface="Tahoma"/>
              </a:rPr>
              <a:t>	width = -1; height = -1; depth = -1;</a:t>
            </a:r>
            <a:endParaRPr/>
          </a:p>
          <a:p>
            <a:pPr indent="-285750" lvl="1" marL="742950" rtl="0" algn="l">
              <a:lnSpc>
                <a:spcPct val="130000"/>
              </a:lnSpc>
              <a:spcBef>
                <a:spcPts val="320"/>
              </a:spcBef>
              <a:spcAft>
                <a:spcPts val="0"/>
              </a:spcAft>
              <a:buSzPts val="880"/>
              <a:buNone/>
            </a:pPr>
            <a:r>
              <a:rPr b="0" i="0" lang="en-US" sz="1600" u="none">
                <a:solidFill>
                  <a:srgbClr val="00B050"/>
                </a:solidFill>
                <a:latin typeface="Tahoma"/>
                <a:ea typeface="Tahoma"/>
                <a:cs typeface="Tahoma"/>
                <a:sym typeface="Tahoma"/>
              </a:rPr>
              <a:t>}</a:t>
            </a:r>
            <a:endParaRPr/>
          </a:p>
          <a:p>
            <a:pPr indent="-285750" lvl="1" marL="742950" rtl="0" algn="l">
              <a:lnSpc>
                <a:spcPct val="130000"/>
              </a:lnSpc>
              <a:spcBef>
                <a:spcPts val="320"/>
              </a:spcBef>
              <a:spcAft>
                <a:spcPts val="0"/>
              </a:spcAft>
              <a:buSzPts val="880"/>
              <a:buNone/>
            </a:pPr>
            <a:r>
              <a:rPr b="0" i="0" lang="en-US" sz="1600" u="none">
                <a:solidFill>
                  <a:srgbClr val="7030A0"/>
                </a:solidFill>
                <a:latin typeface="Tahoma"/>
                <a:ea typeface="Tahoma"/>
                <a:cs typeface="Tahoma"/>
                <a:sym typeface="Tahoma"/>
              </a:rPr>
              <a:t>Box(double len) {</a:t>
            </a:r>
            <a:endParaRPr/>
          </a:p>
          <a:p>
            <a:pPr indent="-285750" lvl="1" marL="742950" rtl="0" algn="l">
              <a:lnSpc>
                <a:spcPct val="130000"/>
              </a:lnSpc>
              <a:spcBef>
                <a:spcPts val="320"/>
              </a:spcBef>
              <a:spcAft>
                <a:spcPts val="0"/>
              </a:spcAft>
              <a:buSzPts val="880"/>
              <a:buNone/>
            </a:pPr>
            <a:r>
              <a:rPr b="0" i="0" lang="en-US" sz="1600" u="none">
                <a:solidFill>
                  <a:srgbClr val="7030A0"/>
                </a:solidFill>
                <a:latin typeface="Tahoma"/>
                <a:ea typeface="Tahoma"/>
                <a:cs typeface="Tahoma"/>
                <a:sym typeface="Tahoma"/>
              </a:rPr>
              <a:t>	width = height = depth = len;</a:t>
            </a:r>
            <a:endParaRPr/>
          </a:p>
          <a:p>
            <a:pPr indent="-285750" lvl="1" marL="742950" rtl="0" algn="l">
              <a:lnSpc>
                <a:spcPct val="130000"/>
              </a:lnSpc>
              <a:spcBef>
                <a:spcPts val="320"/>
              </a:spcBef>
              <a:spcAft>
                <a:spcPts val="0"/>
              </a:spcAft>
              <a:buSzPts val="880"/>
              <a:buNone/>
            </a:pPr>
            <a:r>
              <a:rPr b="0" i="0" lang="en-US" sz="1600" u="none">
                <a:solidFill>
                  <a:srgbClr val="7030A0"/>
                </a:solidFill>
                <a:latin typeface="Tahoma"/>
                <a:ea typeface="Tahoma"/>
                <a:cs typeface="Tahoma"/>
                <a:sym typeface="Tahoma"/>
              </a:rPr>
              <a:t>}</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double volume() { return width * height * depth; }</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a:t>
            </a:r>
            <a:endParaRPr/>
          </a:p>
        </p:txBody>
      </p:sp>
      <p:sp>
        <p:nvSpPr>
          <p:cNvPr id="496" name="Google Shape;496;p4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497" name="Google Shape;497;p4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498" name="Google Shape;498;p4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499" name="Google Shape;499;p41"/>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Constructor Overloading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2"/>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Two types of variables:</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simple types</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class types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Two corresponding ways of how the arguments are passed to methods:</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by value a method receives a copy of the argument </a:t>
            </a:r>
            <a:endParaRPr/>
          </a:p>
          <a:p>
            <a:pPr indent="-228600" lvl="2" marL="1143000" rtl="0" algn="l">
              <a:lnSpc>
                <a:spcPct val="130000"/>
              </a:lnSpc>
              <a:spcBef>
                <a:spcPts val="360"/>
              </a:spcBef>
              <a:spcAft>
                <a:spcPts val="0"/>
              </a:spcAft>
              <a:buClr>
                <a:schemeClr val="folHlink"/>
              </a:buClr>
              <a:buSzPts val="900"/>
              <a:buFont typeface="Noto Sans Symbols"/>
              <a:buChar char="■"/>
            </a:pPr>
            <a:r>
              <a:rPr b="0" i="0" lang="en-US" sz="1800" u="none">
                <a:solidFill>
                  <a:schemeClr val="dk1"/>
                </a:solidFill>
                <a:latin typeface="Tahoma"/>
                <a:ea typeface="Tahoma"/>
                <a:cs typeface="Tahoma"/>
                <a:sym typeface="Tahoma"/>
              </a:rPr>
              <a:t>parameters of simple types</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by reference a method receives the reference to an argument, not the value of the argument </a:t>
            </a:r>
            <a:endParaRPr/>
          </a:p>
          <a:p>
            <a:pPr indent="-285750" lvl="1" marL="742950" rtl="0" algn="l">
              <a:lnSpc>
                <a:spcPct val="8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this reference is used to access the actual argument specified in the call</a:t>
            </a:r>
            <a:endParaRPr/>
          </a:p>
          <a:p>
            <a:pPr indent="-228600" lvl="2" marL="1143000" rtl="0" algn="l">
              <a:lnSpc>
                <a:spcPct val="130000"/>
              </a:lnSpc>
              <a:spcBef>
                <a:spcPts val="360"/>
              </a:spcBef>
              <a:spcAft>
                <a:spcPts val="0"/>
              </a:spcAft>
              <a:buClr>
                <a:schemeClr val="folHlink"/>
              </a:buClr>
              <a:buSzPts val="900"/>
              <a:buFont typeface="Noto Sans Symbols"/>
              <a:buChar char="■"/>
            </a:pPr>
            <a:r>
              <a:rPr b="0" i="0" lang="en-US" sz="1800" u="none">
                <a:solidFill>
                  <a:schemeClr val="dk1"/>
                </a:solidFill>
                <a:latin typeface="Tahoma"/>
                <a:ea typeface="Tahoma"/>
                <a:cs typeface="Tahoma"/>
                <a:sym typeface="Tahoma"/>
              </a:rPr>
              <a:t>parameters of class types</a:t>
            </a:r>
            <a:endParaRPr/>
          </a:p>
        </p:txBody>
      </p:sp>
      <p:sp>
        <p:nvSpPr>
          <p:cNvPr id="505" name="Google Shape;505;p4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506" name="Google Shape;506;p4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507" name="Google Shape;507;p4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508" name="Google Shape;508;p42"/>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Parameter Passing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514" name="Google Shape;514;p4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515" name="Google Shape;515;p43"/>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Call by value</a:t>
            </a:r>
            <a:endParaRPr/>
          </a:p>
        </p:txBody>
      </p:sp>
      <p:grpSp>
        <p:nvGrpSpPr>
          <p:cNvPr id="516" name="Google Shape;516;p43"/>
          <p:cNvGrpSpPr/>
          <p:nvPr/>
        </p:nvGrpSpPr>
        <p:grpSpPr>
          <a:xfrm>
            <a:off x="1981200" y="1295400"/>
            <a:ext cx="5638800" cy="5562600"/>
            <a:chOff x="2771775" y="1676400"/>
            <a:chExt cx="4314825" cy="4400550"/>
          </a:xfrm>
        </p:grpSpPr>
        <p:pic>
          <p:nvPicPr>
            <p:cNvPr id="517" name="Google Shape;517;p43"/>
            <p:cNvPicPr preferRelativeResize="0"/>
            <p:nvPr/>
          </p:nvPicPr>
          <p:blipFill rotWithShape="1">
            <a:blip r:embed="rId3">
              <a:alphaModFix/>
            </a:blip>
            <a:srcRect b="0" l="0" r="0" t="0"/>
            <a:stretch/>
          </p:blipFill>
          <p:spPr>
            <a:xfrm>
              <a:off x="2819400" y="1676400"/>
              <a:ext cx="3200400" cy="1390650"/>
            </a:xfrm>
            <a:prstGeom prst="rect">
              <a:avLst/>
            </a:prstGeom>
            <a:noFill/>
            <a:ln>
              <a:noFill/>
            </a:ln>
          </p:spPr>
        </p:pic>
        <p:pic>
          <p:nvPicPr>
            <p:cNvPr id="518" name="Google Shape;518;p43"/>
            <p:cNvPicPr preferRelativeResize="0"/>
            <p:nvPr/>
          </p:nvPicPr>
          <p:blipFill rotWithShape="1">
            <a:blip r:embed="rId4">
              <a:alphaModFix/>
            </a:blip>
            <a:srcRect b="0" l="0" r="0" t="0"/>
            <a:stretch/>
          </p:blipFill>
          <p:spPr>
            <a:xfrm>
              <a:off x="2771775" y="3124200"/>
              <a:ext cx="4314825" cy="2952750"/>
            </a:xfrm>
            <a:prstGeom prst="rect">
              <a:avLst/>
            </a:prstGeom>
            <a:noFill/>
            <a:ln>
              <a:noFill/>
            </a:ln>
          </p:spPr>
        </p:pic>
      </p:grpSp>
      <p:sp>
        <p:nvSpPr>
          <p:cNvPr id="519" name="Google Shape;519;p4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525" name="Google Shape;525;p4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526" name="Google Shape;526;p4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527" name="Google Shape;527;p44"/>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Call by reference</a:t>
            </a:r>
            <a:endParaRPr/>
          </a:p>
        </p:txBody>
      </p:sp>
      <p:grpSp>
        <p:nvGrpSpPr>
          <p:cNvPr id="528" name="Google Shape;528;p44"/>
          <p:cNvGrpSpPr/>
          <p:nvPr/>
        </p:nvGrpSpPr>
        <p:grpSpPr>
          <a:xfrm>
            <a:off x="2286000" y="1371600"/>
            <a:ext cx="4648200" cy="4495800"/>
            <a:chOff x="2590800" y="1371600"/>
            <a:chExt cx="3390900" cy="3200400"/>
          </a:xfrm>
        </p:grpSpPr>
        <p:pic>
          <p:nvPicPr>
            <p:cNvPr id="529" name="Google Shape;529;p44"/>
            <p:cNvPicPr preferRelativeResize="0"/>
            <p:nvPr/>
          </p:nvPicPr>
          <p:blipFill rotWithShape="1">
            <a:blip r:embed="rId3">
              <a:alphaModFix/>
            </a:blip>
            <a:srcRect b="0" l="0" r="0" t="0"/>
            <a:stretch/>
          </p:blipFill>
          <p:spPr>
            <a:xfrm>
              <a:off x="2819400" y="1371600"/>
              <a:ext cx="3162300" cy="1828800"/>
            </a:xfrm>
            <a:prstGeom prst="rect">
              <a:avLst/>
            </a:prstGeom>
            <a:noFill/>
            <a:ln>
              <a:noFill/>
            </a:ln>
          </p:spPr>
        </p:pic>
        <p:pic>
          <p:nvPicPr>
            <p:cNvPr id="530" name="Google Shape;530;p44"/>
            <p:cNvPicPr preferRelativeResize="0"/>
            <p:nvPr/>
          </p:nvPicPr>
          <p:blipFill rotWithShape="1">
            <a:blip r:embed="rId4">
              <a:alphaModFix/>
            </a:blip>
            <a:srcRect b="0" l="0" r="0" t="0"/>
            <a:stretch/>
          </p:blipFill>
          <p:spPr>
            <a:xfrm>
              <a:off x="2590800" y="3200400"/>
              <a:ext cx="1981200" cy="1371600"/>
            </a:xfrm>
            <a:prstGeom prst="rect">
              <a:avLst/>
            </a:prstGeom>
            <a:noFill/>
            <a:ln>
              <a:noFill/>
            </a:ln>
          </p:spPr>
        </p:pic>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536" name="Google Shape;536;p4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537" name="Google Shape;537;p4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538" name="Google Shape;538;p45"/>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Call by reference</a:t>
            </a:r>
            <a:endParaRPr/>
          </a:p>
        </p:txBody>
      </p:sp>
      <p:pic>
        <p:nvPicPr>
          <p:cNvPr id="539" name="Google Shape;539;p45"/>
          <p:cNvPicPr preferRelativeResize="0"/>
          <p:nvPr/>
        </p:nvPicPr>
        <p:blipFill rotWithShape="1">
          <a:blip r:embed="rId3">
            <a:alphaModFix/>
          </a:blip>
          <a:srcRect b="0" l="0" r="0" t="0"/>
          <a:stretch/>
        </p:blipFill>
        <p:spPr>
          <a:xfrm>
            <a:off x="1219200" y="1371600"/>
            <a:ext cx="6442075" cy="3433762"/>
          </a:xfrm>
          <a:prstGeom prst="rect">
            <a:avLst/>
          </a:prstGeom>
          <a:noFill/>
          <a:ln>
            <a:noFill/>
          </a:ln>
        </p:spPr>
      </p:pic>
      <p:pic>
        <p:nvPicPr>
          <p:cNvPr id="540" name="Google Shape;540;p45"/>
          <p:cNvPicPr preferRelativeResize="0"/>
          <p:nvPr/>
        </p:nvPicPr>
        <p:blipFill rotWithShape="1">
          <a:blip r:embed="rId4">
            <a:alphaModFix/>
          </a:blip>
          <a:srcRect b="0" l="0" r="0" t="0"/>
          <a:stretch/>
        </p:blipFill>
        <p:spPr>
          <a:xfrm>
            <a:off x="2209800" y="5181600"/>
            <a:ext cx="4419600" cy="107156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6"/>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As the parameter hold the same address as the argument, changes to the object inside the method do affect the object used by the argument – </a:t>
            </a:r>
            <a:r>
              <a:rPr b="0" i="0" lang="en-US" sz="2000" u="none">
                <a:solidFill>
                  <a:srgbClr val="170981"/>
                </a:solidFill>
                <a:latin typeface="Tahoma"/>
                <a:ea typeface="Tahoma"/>
                <a:cs typeface="Tahoma"/>
                <a:sym typeface="Tahoma"/>
              </a:rPr>
              <a:t>side effects will be there</a:t>
            </a:r>
            <a:endParaRPr/>
          </a:p>
          <a:p>
            <a:pPr indent="-266700" lvl="0" marL="342900" rtl="0" algn="l">
              <a:lnSpc>
                <a:spcPct val="13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l">
              <a:lnSpc>
                <a:spcPct val="130000"/>
              </a:lnSpc>
              <a:spcBef>
                <a:spcPts val="400"/>
              </a:spcBef>
              <a:spcAft>
                <a:spcPts val="0"/>
              </a:spcAft>
              <a:buClr>
                <a:schemeClr val="folHlink"/>
              </a:buClr>
              <a:buSzPts val="1200"/>
              <a:buFont typeface="Noto Sans Symbols"/>
              <a:buChar char="■"/>
            </a:pPr>
            <a:r>
              <a:rPr b="0" i="1" lang="en-US" sz="2000" u="none">
                <a:solidFill>
                  <a:srgbClr val="170981"/>
                </a:solidFill>
                <a:latin typeface="Tahoma"/>
                <a:ea typeface="Tahoma"/>
                <a:cs typeface="Tahoma"/>
                <a:sym typeface="Tahoma"/>
              </a:rPr>
              <a:t>When a simple type is passed to a method, it is done by use of call-by-value. Objects are passed by use of call-by-reference</a:t>
            </a:r>
            <a:endParaRPr/>
          </a:p>
        </p:txBody>
      </p:sp>
      <p:sp>
        <p:nvSpPr>
          <p:cNvPr id="546" name="Google Shape;546;p4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547" name="Google Shape;547;p4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548" name="Google Shape;548;p4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549" name="Google Shape;549;p46"/>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Call by reference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555" name="Google Shape;555;p4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556" name="Google Shape;556;p4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557" name="Google Shape;557;p47"/>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Using Objects as Parameters</a:t>
            </a:r>
            <a:endParaRPr/>
          </a:p>
        </p:txBody>
      </p:sp>
      <p:pic>
        <p:nvPicPr>
          <p:cNvPr id="558" name="Google Shape;558;p47"/>
          <p:cNvPicPr preferRelativeResize="0"/>
          <p:nvPr/>
        </p:nvPicPr>
        <p:blipFill rotWithShape="1">
          <a:blip r:embed="rId3">
            <a:alphaModFix/>
          </a:blip>
          <a:srcRect b="0" l="0" r="0" t="0"/>
          <a:stretch/>
        </p:blipFill>
        <p:spPr>
          <a:xfrm>
            <a:off x="1282700" y="1447800"/>
            <a:ext cx="6651625" cy="4191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564" name="Google Shape;564;p4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565" name="Google Shape;565;p4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566" name="Google Shape;566;p48"/>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Using Objects as Parameters</a:t>
            </a:r>
            <a:endParaRPr/>
          </a:p>
        </p:txBody>
      </p:sp>
      <p:grpSp>
        <p:nvGrpSpPr>
          <p:cNvPr id="567" name="Google Shape;567;p48"/>
          <p:cNvGrpSpPr/>
          <p:nvPr/>
        </p:nvGrpSpPr>
        <p:grpSpPr>
          <a:xfrm>
            <a:off x="1447800" y="1600200"/>
            <a:ext cx="5788025" cy="2895600"/>
            <a:chOff x="1892300" y="1524000"/>
            <a:chExt cx="5114925" cy="2168525"/>
          </a:xfrm>
        </p:grpSpPr>
        <p:pic>
          <p:nvPicPr>
            <p:cNvPr id="568" name="Google Shape;568;p48"/>
            <p:cNvPicPr preferRelativeResize="0"/>
            <p:nvPr/>
          </p:nvPicPr>
          <p:blipFill rotWithShape="1">
            <a:blip r:embed="rId3">
              <a:alphaModFix/>
            </a:blip>
            <a:srcRect b="0" l="0" r="0" t="0"/>
            <a:stretch/>
          </p:blipFill>
          <p:spPr>
            <a:xfrm>
              <a:off x="2057400" y="1524000"/>
              <a:ext cx="3905250" cy="428625"/>
            </a:xfrm>
            <a:prstGeom prst="rect">
              <a:avLst/>
            </a:prstGeom>
            <a:noFill/>
            <a:ln>
              <a:noFill/>
            </a:ln>
          </p:spPr>
        </p:pic>
        <p:pic>
          <p:nvPicPr>
            <p:cNvPr id="569" name="Google Shape;569;p48"/>
            <p:cNvPicPr preferRelativeResize="0"/>
            <p:nvPr/>
          </p:nvPicPr>
          <p:blipFill rotWithShape="1">
            <a:blip r:embed="rId4">
              <a:alphaModFix/>
            </a:blip>
            <a:srcRect b="0" l="0" r="0" t="0"/>
            <a:stretch/>
          </p:blipFill>
          <p:spPr>
            <a:xfrm>
              <a:off x="1892300" y="1892300"/>
              <a:ext cx="5114925" cy="1800225"/>
            </a:xfrm>
            <a:prstGeom prst="rect">
              <a:avLst/>
            </a:prstGeom>
            <a:noFill/>
            <a:ln>
              <a:noFill/>
            </a:ln>
          </p:spPr>
        </p:pic>
      </p:grpSp>
      <p:pic>
        <p:nvPicPr>
          <p:cNvPr id="570" name="Google Shape;570;p48"/>
          <p:cNvPicPr preferRelativeResize="0"/>
          <p:nvPr/>
        </p:nvPicPr>
        <p:blipFill rotWithShape="1">
          <a:blip r:embed="rId5">
            <a:alphaModFix/>
          </a:blip>
          <a:srcRect b="0" l="0" r="0" t="0"/>
          <a:stretch/>
        </p:blipFill>
        <p:spPr>
          <a:xfrm>
            <a:off x="1524000" y="5029200"/>
            <a:ext cx="4702175" cy="1066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9"/>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Recursion is the process of defining something in terms of itself</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recursive method is a method that calls itself</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When a method calls itself, </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all method parameters and local variables are allocated storage on the stack</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the method code is executed for the new arguments</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upon return, all parameters and variables are removed from the stack</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the execution continues immediately after the invocation point</a:t>
            </a:r>
            <a:endParaRPr/>
          </a:p>
        </p:txBody>
      </p:sp>
      <p:sp>
        <p:nvSpPr>
          <p:cNvPr id="576" name="Google Shape;576;p4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577" name="Google Shape;577;p4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578" name="Google Shape;578;p4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579" name="Google Shape;579;p49"/>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Recursion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title"/>
          </p:nvPr>
        </p:nvSpPr>
        <p:spPr>
          <a:xfrm>
            <a:off x="0" y="3048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Object Creation</a:t>
            </a:r>
            <a:endParaRPr/>
          </a:p>
        </p:txBody>
      </p:sp>
      <p:sp>
        <p:nvSpPr>
          <p:cNvPr id="150" name="Google Shape;150;p5"/>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variable is declared to refer to the objects of type/class String:</a:t>
            </a:r>
            <a:endParaRPr/>
          </a:p>
          <a:p>
            <a:pPr indent="-228600" lvl="2" marL="1143000" rtl="0" algn="l">
              <a:lnSpc>
                <a:spcPct val="130000"/>
              </a:lnSpc>
              <a:spcBef>
                <a:spcPts val="360"/>
              </a:spcBef>
              <a:spcAft>
                <a:spcPts val="0"/>
              </a:spcAft>
              <a:buClr>
                <a:schemeClr val="folHlink"/>
              </a:buClr>
              <a:buSzPts val="900"/>
              <a:buFont typeface="Noto Sans Symbols"/>
              <a:buChar char="■"/>
            </a:pPr>
            <a:r>
              <a:rPr b="0" i="0" lang="en-US" sz="1800" u="none">
                <a:solidFill>
                  <a:schemeClr val="dk1"/>
                </a:solidFill>
                <a:latin typeface="Tahoma"/>
                <a:ea typeface="Tahoma"/>
                <a:cs typeface="Tahoma"/>
                <a:sym typeface="Tahoma"/>
              </a:rPr>
              <a:t>String 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value of s is null; it does not yet refer to any object.</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new String object is created in memory with initial “abc” value:</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String s = new String(“abc”);</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Now s contains the address of this new object.</a:t>
            </a:r>
            <a:endParaRPr/>
          </a:p>
        </p:txBody>
      </p:sp>
      <p:sp>
        <p:nvSpPr>
          <p:cNvPr id="151" name="Google Shape;151;p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152" name="Google Shape;152;p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153" name="Google Shape;153;p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0"/>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285750" lvl="1" marL="742950" rtl="0" algn="l">
              <a:lnSpc>
                <a:spcPct val="130000"/>
              </a:lnSpc>
              <a:spcBef>
                <a:spcPts val="0"/>
              </a:spcBef>
              <a:spcAft>
                <a:spcPts val="0"/>
              </a:spcAft>
              <a:buSzPts val="880"/>
              <a:buNone/>
            </a:pPr>
            <a:r>
              <a:rPr b="0" i="0" lang="en-US" sz="1600" u="none">
                <a:solidFill>
                  <a:srgbClr val="7030A0"/>
                </a:solidFill>
                <a:latin typeface="Tahoma"/>
                <a:ea typeface="Tahoma"/>
                <a:cs typeface="Tahoma"/>
                <a:sym typeface="Tahoma"/>
              </a:rPr>
              <a:t>class </a:t>
            </a:r>
            <a:r>
              <a:rPr b="0" i="0" lang="en-US" sz="1600" u="none">
                <a:solidFill>
                  <a:srgbClr val="FF0000"/>
                </a:solidFill>
                <a:latin typeface="Tahoma"/>
                <a:ea typeface="Tahoma"/>
                <a:cs typeface="Tahoma"/>
                <a:sym typeface="Tahoma"/>
              </a:rPr>
              <a:t>Factorial</a:t>
            </a:r>
            <a:r>
              <a:rPr b="0" i="0" lang="en-US" sz="1600" u="none">
                <a:solidFill>
                  <a:srgbClr val="7030A0"/>
                </a:solidFill>
                <a:latin typeface="Tahoma"/>
                <a:ea typeface="Tahoma"/>
                <a:cs typeface="Tahoma"/>
                <a:sym typeface="Tahoma"/>
              </a:rPr>
              <a:t> {</a:t>
            </a:r>
            <a:endParaRPr/>
          </a:p>
          <a:p>
            <a:pPr indent="-228600" lvl="2" marL="1143000" rtl="0" algn="l">
              <a:lnSpc>
                <a:spcPct val="130000"/>
              </a:lnSpc>
              <a:spcBef>
                <a:spcPts val="320"/>
              </a:spcBef>
              <a:spcAft>
                <a:spcPts val="0"/>
              </a:spcAft>
              <a:buSzPts val="800"/>
              <a:buNone/>
            </a:pPr>
            <a:r>
              <a:rPr b="0" i="0" lang="en-US" sz="1600" u="none">
                <a:solidFill>
                  <a:srgbClr val="7030A0"/>
                </a:solidFill>
                <a:latin typeface="Tahoma"/>
                <a:ea typeface="Tahoma"/>
                <a:cs typeface="Tahoma"/>
                <a:sym typeface="Tahoma"/>
              </a:rPr>
              <a:t>int fact(int n) {</a:t>
            </a:r>
            <a:endParaRPr/>
          </a:p>
          <a:p>
            <a:pPr indent="-228600" lvl="2" marL="1143000" rtl="0" algn="l">
              <a:lnSpc>
                <a:spcPct val="130000"/>
              </a:lnSpc>
              <a:spcBef>
                <a:spcPts val="320"/>
              </a:spcBef>
              <a:spcAft>
                <a:spcPts val="0"/>
              </a:spcAft>
              <a:buSzPts val="800"/>
              <a:buNone/>
            </a:pPr>
            <a:r>
              <a:rPr b="0" i="0" lang="en-US" sz="1600" u="none">
                <a:solidFill>
                  <a:srgbClr val="7030A0"/>
                </a:solidFill>
                <a:latin typeface="Tahoma"/>
                <a:ea typeface="Tahoma"/>
                <a:cs typeface="Tahoma"/>
                <a:sym typeface="Tahoma"/>
              </a:rPr>
              <a:t>if (n==1) return 1;</a:t>
            </a:r>
            <a:endParaRPr/>
          </a:p>
          <a:p>
            <a:pPr indent="-228600" lvl="2" marL="1143000" rtl="0" algn="l">
              <a:lnSpc>
                <a:spcPct val="130000"/>
              </a:lnSpc>
              <a:spcBef>
                <a:spcPts val="320"/>
              </a:spcBef>
              <a:spcAft>
                <a:spcPts val="0"/>
              </a:spcAft>
              <a:buSzPts val="800"/>
              <a:buNone/>
            </a:pPr>
            <a:r>
              <a:rPr b="0" i="0" lang="en-US" sz="1600" u="none">
                <a:solidFill>
                  <a:srgbClr val="7030A0"/>
                </a:solidFill>
                <a:latin typeface="Tahoma"/>
                <a:ea typeface="Tahoma"/>
                <a:cs typeface="Tahoma"/>
                <a:sym typeface="Tahoma"/>
              </a:rPr>
              <a:t>return fact(n-1) * n;</a:t>
            </a:r>
            <a:endParaRPr/>
          </a:p>
          <a:p>
            <a:pPr indent="-228600" lvl="2" marL="1143000" rtl="0" algn="l">
              <a:lnSpc>
                <a:spcPct val="130000"/>
              </a:lnSpc>
              <a:spcBef>
                <a:spcPts val="320"/>
              </a:spcBef>
              <a:spcAft>
                <a:spcPts val="0"/>
              </a:spcAft>
              <a:buSzPts val="800"/>
              <a:buNone/>
            </a:pPr>
            <a:r>
              <a:rPr b="0" i="0" lang="en-US" sz="1600" u="none">
                <a:solidFill>
                  <a:srgbClr val="7030A0"/>
                </a:solidFill>
                <a:latin typeface="Tahoma"/>
                <a:ea typeface="Tahoma"/>
                <a:cs typeface="Tahoma"/>
                <a:sym typeface="Tahoma"/>
              </a:rPr>
              <a:t>}</a:t>
            </a:r>
            <a:endParaRPr/>
          </a:p>
          <a:p>
            <a:pPr indent="-285750" lvl="1" marL="742950" rtl="0" algn="l">
              <a:lnSpc>
                <a:spcPct val="130000"/>
              </a:lnSpc>
              <a:spcBef>
                <a:spcPts val="320"/>
              </a:spcBef>
              <a:spcAft>
                <a:spcPts val="0"/>
              </a:spcAft>
              <a:buSzPts val="880"/>
              <a:buNone/>
            </a:pPr>
            <a:r>
              <a:rPr b="0" i="0" lang="en-US" sz="1600" u="none">
                <a:solidFill>
                  <a:srgbClr val="7030A0"/>
                </a:solidFill>
                <a:latin typeface="Tahoma"/>
                <a:ea typeface="Tahoma"/>
                <a:cs typeface="Tahoma"/>
                <a:sym typeface="Tahoma"/>
              </a:rPr>
              <a:t>}</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class </a:t>
            </a:r>
            <a:r>
              <a:rPr b="0" i="0" lang="en-US" sz="1600" u="none">
                <a:solidFill>
                  <a:srgbClr val="FF0000"/>
                </a:solidFill>
                <a:latin typeface="Tahoma"/>
                <a:ea typeface="Tahoma"/>
                <a:cs typeface="Tahoma"/>
                <a:sym typeface="Tahoma"/>
              </a:rPr>
              <a:t>Recursion</a:t>
            </a:r>
            <a:r>
              <a:rPr b="0" i="0" lang="en-US" sz="1600" u="none">
                <a:solidFill>
                  <a:srgbClr val="170981"/>
                </a:solidFill>
                <a:latin typeface="Tahoma"/>
                <a:ea typeface="Tahoma"/>
                <a:cs typeface="Tahoma"/>
                <a:sym typeface="Tahoma"/>
              </a:rPr>
              <a:t> {</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public static void main(String args[]) {</a:t>
            </a:r>
            <a:endParaRPr/>
          </a:p>
          <a:p>
            <a:pPr indent="-228600" lvl="3" marL="160020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Factorial f = new Factorial();</a:t>
            </a:r>
            <a:endParaRPr/>
          </a:p>
          <a:p>
            <a:pPr indent="-228600" lvl="3" marL="160020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System.out.print("Factorial of 5 is ");</a:t>
            </a:r>
            <a:endParaRPr/>
          </a:p>
          <a:p>
            <a:pPr indent="-228600" lvl="3" marL="160020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System.out.println(f.fact(5));</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 </a:t>
            </a:r>
            <a:endParaRPr/>
          </a:p>
          <a:p>
            <a:pPr indent="-285750" lvl="1" marL="742950" rtl="0" algn="l">
              <a:lnSpc>
                <a:spcPct val="130000"/>
              </a:lnSpc>
              <a:spcBef>
                <a:spcPts val="320"/>
              </a:spcBef>
              <a:spcAft>
                <a:spcPts val="0"/>
              </a:spcAft>
              <a:buSzPts val="880"/>
              <a:buNone/>
            </a:pPr>
            <a:r>
              <a:rPr b="0" i="0" lang="en-US" sz="1600" u="none">
                <a:solidFill>
                  <a:srgbClr val="170981"/>
                </a:solidFill>
                <a:latin typeface="Tahoma"/>
                <a:ea typeface="Tahoma"/>
                <a:cs typeface="Tahoma"/>
                <a:sym typeface="Tahoma"/>
              </a:rPr>
              <a:t>}</a:t>
            </a:r>
            <a:endParaRPr/>
          </a:p>
        </p:txBody>
      </p:sp>
      <p:sp>
        <p:nvSpPr>
          <p:cNvPr id="585" name="Google Shape;585;p50"/>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586" name="Google Shape;586;p50"/>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587" name="Google Shape;587;p50"/>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588" name="Google Shape;588;p50"/>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Example: Recursion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1"/>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To define a class member that will be used independently of any object of that class</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When a member is declared static, it can be accessed before any objects of its class are created, and without reference to any object</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You can declare both methods and variables to be static</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Instance variables declared as static are, essentially, global variables</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When objects of its class are declared, no copy of a static variable is made</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Instead, all instances of the class share the same static variable</a:t>
            </a:r>
            <a:endParaRPr/>
          </a:p>
        </p:txBody>
      </p:sp>
      <p:sp>
        <p:nvSpPr>
          <p:cNvPr id="594" name="Google Shape;594;p51"/>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595" name="Google Shape;595;p51"/>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596" name="Google Shape;596;p51"/>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597" name="Google Shape;597;p51"/>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static</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2"/>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Methods declared as static have several restrictions: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They can only call other static methods.</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They must only access static data.</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They cannot refer to this or super in any way. </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If you need to initialize your static variables, you can declare a static block which gets executed exactly once, when the class is first loaded</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Outside of the class in which they are defined, static methods and variables can be used independently of any object</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To do so, you need only specify the name of their class followed by the dot operator</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rgbClr val="170981"/>
                </a:solidFill>
                <a:latin typeface="Tahoma"/>
                <a:ea typeface="Tahoma"/>
                <a:cs typeface="Tahoma"/>
                <a:sym typeface="Tahoma"/>
              </a:rPr>
              <a:t>classname.method( )</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Here, classname is the name of the class in which the static method is declared</a:t>
            </a:r>
            <a:endParaRPr/>
          </a:p>
        </p:txBody>
      </p:sp>
      <p:sp>
        <p:nvSpPr>
          <p:cNvPr id="603" name="Google Shape;603;p52"/>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604" name="Google Shape;604;p52"/>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605" name="Google Shape;605;p52"/>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606" name="Google Shape;606;p52"/>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static</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3"/>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612" name="Google Shape;612;p53"/>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613" name="Google Shape;613;p53"/>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614" name="Google Shape;614;p53"/>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static</a:t>
            </a:r>
            <a:endParaRPr/>
          </a:p>
        </p:txBody>
      </p:sp>
      <p:grpSp>
        <p:nvGrpSpPr>
          <p:cNvPr id="615" name="Google Shape;615;p53"/>
          <p:cNvGrpSpPr/>
          <p:nvPr/>
        </p:nvGrpSpPr>
        <p:grpSpPr>
          <a:xfrm>
            <a:off x="1371600" y="1219200"/>
            <a:ext cx="5867400" cy="5105400"/>
            <a:chOff x="1905000" y="1447800"/>
            <a:chExt cx="4772025" cy="3924300"/>
          </a:xfrm>
        </p:grpSpPr>
        <p:pic>
          <p:nvPicPr>
            <p:cNvPr id="616" name="Google Shape;616;p53"/>
            <p:cNvPicPr preferRelativeResize="0"/>
            <p:nvPr/>
          </p:nvPicPr>
          <p:blipFill rotWithShape="1">
            <a:blip r:embed="rId3">
              <a:alphaModFix/>
            </a:blip>
            <a:srcRect b="0" l="0" r="0" t="0"/>
            <a:stretch/>
          </p:blipFill>
          <p:spPr>
            <a:xfrm>
              <a:off x="1905000" y="1447800"/>
              <a:ext cx="4772025" cy="409575"/>
            </a:xfrm>
            <a:prstGeom prst="rect">
              <a:avLst/>
            </a:prstGeom>
            <a:noFill/>
            <a:ln>
              <a:noFill/>
            </a:ln>
          </p:spPr>
        </p:pic>
        <p:pic>
          <p:nvPicPr>
            <p:cNvPr id="617" name="Google Shape;617;p53"/>
            <p:cNvPicPr preferRelativeResize="0"/>
            <p:nvPr/>
          </p:nvPicPr>
          <p:blipFill rotWithShape="1">
            <a:blip r:embed="rId4">
              <a:alphaModFix/>
            </a:blip>
            <a:srcRect b="0" l="0" r="0" t="0"/>
            <a:stretch/>
          </p:blipFill>
          <p:spPr>
            <a:xfrm>
              <a:off x="1905000" y="1828800"/>
              <a:ext cx="4610100" cy="3543300"/>
            </a:xfrm>
            <a:prstGeom prst="rect">
              <a:avLst/>
            </a:prstGeom>
            <a:noFill/>
            <a:ln>
              <a:noFill/>
            </a:ln>
          </p:spPr>
        </p:pic>
      </p:grpSp>
      <p:pic>
        <p:nvPicPr>
          <p:cNvPr id="618" name="Google Shape;618;p53"/>
          <p:cNvPicPr preferRelativeResize="0"/>
          <p:nvPr/>
        </p:nvPicPr>
        <p:blipFill rotWithShape="1">
          <a:blip r:embed="rId5">
            <a:alphaModFix/>
          </a:blip>
          <a:srcRect b="0" l="0" r="0" t="0"/>
          <a:stretch/>
        </p:blipFill>
        <p:spPr>
          <a:xfrm>
            <a:off x="6026150" y="5181600"/>
            <a:ext cx="3105150" cy="1419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4"/>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A variable can be declared as </a:t>
            </a:r>
            <a:r>
              <a:rPr b="0" i="0" lang="en-US" sz="1800" u="none">
                <a:solidFill>
                  <a:srgbClr val="170981"/>
                </a:solidFill>
                <a:latin typeface="Tahoma"/>
                <a:ea typeface="Tahoma"/>
                <a:cs typeface="Tahoma"/>
                <a:sym typeface="Tahoma"/>
              </a:rPr>
              <a:t>final</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Doing so prevents its contents from being modified</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This means that you must initialize a </a:t>
            </a:r>
            <a:r>
              <a:rPr b="0" i="0" lang="en-US" sz="1800" u="none">
                <a:solidFill>
                  <a:srgbClr val="170981"/>
                </a:solidFill>
                <a:latin typeface="Tahoma"/>
                <a:ea typeface="Tahoma"/>
                <a:cs typeface="Tahoma"/>
                <a:sym typeface="Tahoma"/>
              </a:rPr>
              <a:t>final</a:t>
            </a:r>
            <a:r>
              <a:rPr b="0" i="0" lang="en-US" sz="1800" u="none">
                <a:solidFill>
                  <a:schemeClr val="dk1"/>
                </a:solidFill>
                <a:latin typeface="Tahoma"/>
                <a:ea typeface="Tahoma"/>
                <a:cs typeface="Tahoma"/>
                <a:sym typeface="Tahoma"/>
              </a:rPr>
              <a:t> variable when it is declared</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A </a:t>
            </a:r>
            <a:r>
              <a:rPr b="0" i="0" lang="en-US" sz="1800" u="none">
                <a:solidFill>
                  <a:srgbClr val="170981"/>
                </a:solidFill>
                <a:latin typeface="Tahoma"/>
                <a:ea typeface="Tahoma"/>
                <a:cs typeface="Tahoma"/>
                <a:sym typeface="Tahoma"/>
              </a:rPr>
              <a:t>final</a:t>
            </a:r>
            <a:r>
              <a:rPr b="0" i="0" lang="en-US" sz="1800" u="none">
                <a:solidFill>
                  <a:schemeClr val="dk1"/>
                </a:solidFill>
                <a:latin typeface="Tahoma"/>
                <a:ea typeface="Tahoma"/>
                <a:cs typeface="Tahoma"/>
                <a:sym typeface="Tahoma"/>
              </a:rPr>
              <a:t> variable is essentially a constant</a:t>
            </a:r>
            <a:endParaRPr/>
          </a:p>
          <a:p>
            <a:pPr indent="-274320" lvl="0" marL="342900" rtl="0" algn="l">
              <a:lnSpc>
                <a:spcPct val="13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final int FILE_NEW = 1;</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final int FILE_OPEN = 2;</a:t>
            </a:r>
            <a:endParaRPr/>
          </a:p>
          <a:p>
            <a:pPr indent="-274320" lvl="0" marL="342900" rtl="0" algn="l">
              <a:lnSpc>
                <a:spcPct val="13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It is a common coding convention to choose all uppercase identifiers for </a:t>
            </a:r>
            <a:r>
              <a:rPr b="0" i="0" lang="en-US" sz="1800" u="none">
                <a:solidFill>
                  <a:srgbClr val="170981"/>
                </a:solidFill>
                <a:latin typeface="Tahoma"/>
                <a:ea typeface="Tahoma"/>
                <a:cs typeface="Tahoma"/>
                <a:sym typeface="Tahoma"/>
              </a:rPr>
              <a:t>final</a:t>
            </a:r>
            <a:r>
              <a:rPr b="1" i="0" lang="en-US" sz="1800" u="none">
                <a:solidFill>
                  <a:schemeClr val="dk1"/>
                </a:solidFill>
                <a:latin typeface="Tahoma"/>
                <a:ea typeface="Tahoma"/>
                <a:cs typeface="Tahoma"/>
                <a:sym typeface="Tahoma"/>
              </a:rPr>
              <a:t> </a:t>
            </a:r>
            <a:r>
              <a:rPr b="0" i="0" lang="en-US" sz="1800" u="none">
                <a:solidFill>
                  <a:schemeClr val="dk1"/>
                </a:solidFill>
                <a:latin typeface="Tahoma"/>
                <a:ea typeface="Tahoma"/>
                <a:cs typeface="Tahoma"/>
                <a:sym typeface="Tahoma"/>
              </a:rPr>
              <a:t>variables</a:t>
            </a:r>
            <a:endParaRPr/>
          </a:p>
        </p:txBody>
      </p:sp>
      <p:sp>
        <p:nvSpPr>
          <p:cNvPr id="624" name="Google Shape;624;p54"/>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625" name="Google Shape;625;p54"/>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626" name="Google Shape;626;p54"/>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627" name="Google Shape;627;p54"/>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final</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5"/>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rgbClr val="FF0000"/>
                </a:solidFill>
                <a:latin typeface="Tahoma"/>
                <a:ea typeface="Tahoma"/>
                <a:cs typeface="Tahoma"/>
                <a:sym typeface="Tahoma"/>
              </a:rPr>
              <a:t>Nested classes </a:t>
            </a:r>
            <a:r>
              <a:rPr b="0" i="0" lang="en-US" sz="1800" u="none">
                <a:solidFill>
                  <a:srgbClr val="170981"/>
                </a:solidFill>
                <a:latin typeface="Tahoma"/>
                <a:ea typeface="Tahoma"/>
                <a:cs typeface="Tahoma"/>
                <a:sym typeface="Tahoma"/>
              </a:rPr>
              <a:t>– a class defined within another class</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 scope of a nested class is bounded by the scope of its enclosing class</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Thus, if class B is defined within class A, then B is known to A, but not outside of A</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A nested class has access to the members, including private members, of the class in which it is nested</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However, the enclosing class does not have access to the members of the nested class</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There are two types of nested classes: </a:t>
            </a:r>
            <a:r>
              <a:rPr b="0" i="1" lang="en-US" sz="1800" u="none">
                <a:solidFill>
                  <a:schemeClr val="dk1"/>
                </a:solidFill>
                <a:latin typeface="Tahoma"/>
                <a:ea typeface="Tahoma"/>
                <a:cs typeface="Tahoma"/>
                <a:sym typeface="Tahoma"/>
              </a:rPr>
              <a:t>static and non-static</a:t>
            </a:r>
            <a:endParaRPr/>
          </a:p>
          <a:p>
            <a:pPr indent="-342900" lvl="0" marL="342900" rtl="0" algn="l">
              <a:lnSpc>
                <a:spcPct val="80000"/>
              </a:lnSpc>
              <a:spcBef>
                <a:spcPts val="360"/>
              </a:spcBef>
              <a:spcAft>
                <a:spcPts val="0"/>
              </a:spcAft>
              <a:buClr>
                <a:schemeClr val="folHlink"/>
              </a:buClr>
              <a:buSzPts val="1080"/>
              <a:buFont typeface="Noto Sans Symbols"/>
              <a:buChar char="■"/>
            </a:pPr>
            <a:r>
              <a:rPr b="0" i="0" lang="en-US" sz="1800" u="none">
                <a:solidFill>
                  <a:srgbClr val="170981"/>
                </a:solidFill>
                <a:latin typeface="Tahoma"/>
                <a:ea typeface="Tahoma"/>
                <a:cs typeface="Tahoma"/>
                <a:sym typeface="Tahoma"/>
              </a:rPr>
              <a:t>An </a:t>
            </a:r>
            <a:r>
              <a:rPr b="0" i="0" lang="en-US" sz="1800" u="none">
                <a:solidFill>
                  <a:srgbClr val="FF0000"/>
                </a:solidFill>
                <a:latin typeface="Tahoma"/>
                <a:ea typeface="Tahoma"/>
                <a:cs typeface="Tahoma"/>
                <a:sym typeface="Tahoma"/>
              </a:rPr>
              <a:t>inner class </a:t>
            </a:r>
            <a:r>
              <a:rPr b="0" i="0" lang="en-US" sz="1800" u="none">
                <a:solidFill>
                  <a:srgbClr val="170981"/>
                </a:solidFill>
                <a:latin typeface="Tahoma"/>
                <a:ea typeface="Tahoma"/>
                <a:cs typeface="Tahoma"/>
                <a:sym typeface="Tahoma"/>
              </a:rPr>
              <a:t>is a non-static nested class</a:t>
            </a:r>
            <a:endParaRPr/>
          </a:p>
        </p:txBody>
      </p:sp>
      <p:sp>
        <p:nvSpPr>
          <p:cNvPr id="633" name="Google Shape;633;p55"/>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634" name="Google Shape;634;p55"/>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635" name="Google Shape;635;p55"/>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636" name="Google Shape;636;p55"/>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Nested and Inner Classes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642" name="Google Shape;642;p5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643" name="Google Shape;643;p5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644" name="Google Shape;644;p56"/>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Nested and Inner Classes</a:t>
            </a:r>
            <a:endParaRPr/>
          </a:p>
        </p:txBody>
      </p:sp>
      <p:grpSp>
        <p:nvGrpSpPr>
          <p:cNvPr id="645" name="Google Shape;645;p56"/>
          <p:cNvGrpSpPr/>
          <p:nvPr/>
        </p:nvGrpSpPr>
        <p:grpSpPr>
          <a:xfrm>
            <a:off x="1447800" y="1524000"/>
            <a:ext cx="6705600" cy="3962400"/>
            <a:chOff x="2667000" y="1447800"/>
            <a:chExt cx="5181600" cy="2955925"/>
          </a:xfrm>
        </p:grpSpPr>
        <p:pic>
          <p:nvPicPr>
            <p:cNvPr id="646" name="Google Shape;646;p56"/>
            <p:cNvPicPr preferRelativeResize="0"/>
            <p:nvPr/>
          </p:nvPicPr>
          <p:blipFill rotWithShape="1">
            <a:blip r:embed="rId3">
              <a:alphaModFix/>
            </a:blip>
            <a:srcRect b="0" l="0" r="0" t="0"/>
            <a:stretch/>
          </p:blipFill>
          <p:spPr>
            <a:xfrm>
              <a:off x="2667000" y="1447800"/>
              <a:ext cx="2724150" cy="600075"/>
            </a:xfrm>
            <a:prstGeom prst="rect">
              <a:avLst/>
            </a:prstGeom>
            <a:noFill/>
            <a:ln>
              <a:noFill/>
            </a:ln>
          </p:spPr>
        </p:pic>
        <p:pic>
          <p:nvPicPr>
            <p:cNvPr id="647" name="Google Shape;647;p56"/>
            <p:cNvPicPr preferRelativeResize="0"/>
            <p:nvPr/>
          </p:nvPicPr>
          <p:blipFill rotWithShape="1">
            <a:blip r:embed="rId4">
              <a:alphaModFix/>
            </a:blip>
            <a:srcRect b="0" l="0" r="0" t="0"/>
            <a:stretch/>
          </p:blipFill>
          <p:spPr>
            <a:xfrm>
              <a:off x="2705100" y="2032000"/>
              <a:ext cx="5143500" cy="2371725"/>
            </a:xfrm>
            <a:prstGeom prst="rect">
              <a:avLst/>
            </a:prstGeom>
            <a:noFill/>
            <a:ln>
              <a:noFill/>
            </a:ln>
          </p:spPr>
        </p:pic>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653" name="Google Shape;653;p5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654" name="Google Shape;654;p5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655" name="Google Shape;655;p57"/>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Nested and Inner Classes</a:t>
            </a:r>
            <a:endParaRPr/>
          </a:p>
        </p:txBody>
      </p:sp>
      <p:pic>
        <p:nvPicPr>
          <p:cNvPr id="656" name="Google Shape;656;p57"/>
          <p:cNvPicPr preferRelativeResize="0"/>
          <p:nvPr/>
        </p:nvPicPr>
        <p:blipFill rotWithShape="1">
          <a:blip r:embed="rId3">
            <a:alphaModFix/>
          </a:blip>
          <a:srcRect b="0" l="0" r="0" t="0"/>
          <a:stretch/>
        </p:blipFill>
        <p:spPr>
          <a:xfrm>
            <a:off x="1447800" y="1600200"/>
            <a:ext cx="5424487" cy="294798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8"/>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To pass information into a program when you run it</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This is accomplished by passing command-line arguments to main( )</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A command-line argument is the information that directly follows the program’s name on the command line when it is executed</a:t>
            </a:r>
            <a:endParaRPr/>
          </a:p>
          <a:p>
            <a:pPr indent="-342900" lvl="0" marL="342900" rtl="0" algn="l">
              <a:lnSpc>
                <a:spcPct val="13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To access the command-line arguments inside a Java program is quite easy—</a:t>
            </a:r>
            <a:endParaRPr/>
          </a:p>
          <a:p>
            <a:pPr indent="-285750" lvl="1" marL="742950" rtl="0" algn="l">
              <a:lnSpc>
                <a:spcPct val="13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they are stored as strings in the String array passed to main( )</a:t>
            </a:r>
            <a:endParaRPr/>
          </a:p>
        </p:txBody>
      </p:sp>
      <p:sp>
        <p:nvSpPr>
          <p:cNvPr id="662" name="Google Shape;662;p5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663" name="Google Shape;663;p5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664" name="Google Shape;664;p5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665" name="Google Shape;665;p58"/>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Command-Line Arguments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5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671" name="Google Shape;671;p5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672" name="Google Shape;672;p5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673" name="Google Shape;673;p59"/>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Command-Line Arguments</a:t>
            </a:r>
            <a:endParaRPr/>
          </a:p>
        </p:txBody>
      </p:sp>
      <p:pic>
        <p:nvPicPr>
          <p:cNvPr id="674" name="Google Shape;674;p59"/>
          <p:cNvPicPr preferRelativeResize="0"/>
          <p:nvPr/>
        </p:nvPicPr>
        <p:blipFill rotWithShape="1">
          <a:blip r:embed="rId3">
            <a:alphaModFix/>
          </a:blip>
          <a:srcRect b="0" l="0" r="0" t="0"/>
          <a:stretch/>
        </p:blipFill>
        <p:spPr>
          <a:xfrm>
            <a:off x="1219200" y="1566862"/>
            <a:ext cx="5895975" cy="2243137"/>
          </a:xfrm>
          <a:prstGeom prst="rect">
            <a:avLst/>
          </a:prstGeom>
          <a:noFill/>
          <a:ln>
            <a:noFill/>
          </a:ln>
        </p:spPr>
      </p:pic>
      <p:pic>
        <p:nvPicPr>
          <p:cNvPr id="675" name="Google Shape;675;p59"/>
          <p:cNvPicPr preferRelativeResize="0"/>
          <p:nvPr/>
        </p:nvPicPr>
        <p:blipFill rotWithShape="1">
          <a:blip r:embed="rId4">
            <a:alphaModFix/>
          </a:blip>
          <a:srcRect b="0" l="0" r="0" t="0"/>
          <a:stretch/>
        </p:blipFill>
        <p:spPr>
          <a:xfrm>
            <a:off x="1600200" y="4114800"/>
            <a:ext cx="4743450" cy="240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6"/>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Object Destruction</a:t>
            </a:r>
            <a:endParaRPr/>
          </a:p>
        </p:txBody>
      </p:sp>
      <p:sp>
        <p:nvSpPr>
          <p:cNvPr id="160" name="Google Shape;160;p6"/>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 program accumulates memory through its execution.</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Two mechanism to free memory that is no longer need by the program:</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manual – done in C/C++</a:t>
            </a:r>
            <a:endParaRPr/>
          </a:p>
          <a:p>
            <a:pPr indent="-285750" lvl="1" marL="742950" marR="0" rtl="0" algn="l">
              <a:lnSpc>
                <a:spcPct val="13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automatic – done in Java</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In Java, when an object is no longer accessible through any variable, it is eventually removed from the memory by the garbage collector.</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Garbage collector is parts of the Java Run-Time Environment.</a:t>
            </a:r>
            <a:endParaRPr/>
          </a:p>
        </p:txBody>
      </p:sp>
      <p:sp>
        <p:nvSpPr>
          <p:cNvPr id="161" name="Google Shape;161;p6"/>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162" name="Google Shape;162;p6"/>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163" name="Google Shape;163;p6"/>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7"/>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Class Fundamentals</a:t>
            </a:r>
            <a:endParaRPr/>
          </a:p>
        </p:txBody>
      </p:sp>
      <p:sp>
        <p:nvSpPr>
          <p:cNvPr id="170" name="Google Shape;170;p7"/>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3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 basis for the Java language.</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Each concept we wish to describe in Java must be included inside a class.</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 class defines a new data type, whose values are objects:</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 class is a template for objects</a:t>
            </a:r>
            <a:endParaRPr/>
          </a:p>
          <a:p>
            <a:pPr indent="-342900" lvl="0" marL="342900" marR="0" rtl="0" algn="l">
              <a:lnSpc>
                <a:spcPct val="130000"/>
              </a:lnSpc>
              <a:spcBef>
                <a:spcPts val="40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An object is an instance of a class</a:t>
            </a:r>
            <a:endParaRPr/>
          </a:p>
        </p:txBody>
      </p:sp>
      <p:sp>
        <p:nvSpPr>
          <p:cNvPr id="171" name="Google Shape;171;p7"/>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172" name="Google Shape;172;p7"/>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173" name="Google Shape;173;p7"/>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idx="1" type="body"/>
          </p:nvPr>
        </p:nvSpPr>
        <p:spPr>
          <a:xfrm>
            <a:off x="381000" y="12954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class contains a name, several variable declarations (instance variables) and several method declarations</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All are called members of the class.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General form of a class:</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class classname {</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type instance-variable-1;</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type instance-variable-n;</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type method-name-1(parameter-list) { … }</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type method-name-2(parameter-list) { … }</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type method-name-m(parameter-list) { … }</a:t>
            </a:r>
            <a:endParaRPr/>
          </a:p>
          <a:p>
            <a:pPr indent="-228600" lvl="2" marL="1143000" rtl="0" algn="l">
              <a:lnSpc>
                <a:spcPct val="130000"/>
              </a:lnSpc>
              <a:spcBef>
                <a:spcPts val="320"/>
              </a:spcBef>
              <a:spcAft>
                <a:spcPts val="0"/>
              </a:spcAft>
              <a:buSzPts val="800"/>
              <a:buNone/>
            </a:pPr>
            <a:r>
              <a:rPr b="0" i="0" lang="en-US" sz="1600" u="none">
                <a:solidFill>
                  <a:srgbClr val="170981"/>
                </a:solidFill>
                <a:latin typeface="Tahoma"/>
                <a:ea typeface="Tahoma"/>
                <a:cs typeface="Tahoma"/>
                <a:sym typeface="Tahoma"/>
              </a:rPr>
              <a:t>}</a:t>
            </a:r>
            <a:endParaRPr/>
          </a:p>
        </p:txBody>
      </p:sp>
      <p:sp>
        <p:nvSpPr>
          <p:cNvPr id="179" name="Google Shape;179;p8"/>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180" name="Google Shape;180;p8"/>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181" name="Google Shape;181;p8"/>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182" name="Google Shape;182;p8"/>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The General Form of a Class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9"/>
          <p:cNvSpPr txBox="1"/>
          <p:nvPr>
            <p:ph type="title"/>
          </p:nvPr>
        </p:nvSpPr>
        <p:spPr>
          <a:xfrm>
            <a:off x="0" y="304800"/>
            <a:ext cx="9144000" cy="782637"/>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170981"/>
              </a:buClr>
              <a:buSzPts val="3600"/>
              <a:buFont typeface="Tahoma"/>
              <a:buNone/>
            </a:pPr>
            <a:r>
              <a:rPr b="1" i="0" lang="en-US" sz="3600" u="none">
                <a:solidFill>
                  <a:srgbClr val="170981"/>
                </a:solidFill>
                <a:latin typeface="Tahoma"/>
                <a:ea typeface="Tahoma"/>
                <a:cs typeface="Tahoma"/>
                <a:sym typeface="Tahoma"/>
              </a:rPr>
              <a:t>Example: Class Usage</a:t>
            </a:r>
            <a:endParaRPr/>
          </a:p>
        </p:txBody>
      </p:sp>
      <p:sp>
        <p:nvSpPr>
          <p:cNvPr id="189" name="Google Shape;189;p9"/>
          <p:cNvSpPr txBox="1"/>
          <p:nvPr>
            <p:ph idx="1" type="body"/>
          </p:nvPr>
        </p:nvSpPr>
        <p:spPr>
          <a:xfrm>
            <a:off x="381000" y="1295400"/>
            <a:ext cx="8534400" cy="5181600"/>
          </a:xfrm>
          <a:prstGeom prst="rect">
            <a:avLst/>
          </a:prstGeom>
          <a:noFill/>
          <a:ln>
            <a:noFill/>
          </a:ln>
        </p:spPr>
        <p:txBody>
          <a:bodyPr anchorCtr="0" anchor="t" bIns="46025" lIns="92075" spcFirstLastPara="1" rIns="92075" wrap="square" tIns="46025">
            <a:noAutofit/>
          </a:bodyPr>
          <a:lstStyle/>
          <a:p>
            <a:pPr indent="-285750" lvl="1" marL="742950" marR="0" rtl="0" algn="l">
              <a:lnSpc>
                <a:spcPct val="120000"/>
              </a:lnSpc>
              <a:spcBef>
                <a:spcPts val="0"/>
              </a:spcBef>
              <a:spcAft>
                <a:spcPts val="0"/>
              </a:spcAft>
              <a:buClr>
                <a:schemeClr val="hlink"/>
              </a:buClr>
              <a:buSzPts val="880"/>
              <a:buFont typeface="Noto Sans Symbols"/>
              <a:buNone/>
            </a:pPr>
            <a:r>
              <a:rPr b="0" i="0" lang="en-US" sz="1600" u="none" cap="none" strike="noStrike">
                <a:solidFill>
                  <a:srgbClr val="FF0000"/>
                </a:solidFill>
                <a:latin typeface="Tahoma"/>
                <a:ea typeface="Tahoma"/>
                <a:cs typeface="Tahoma"/>
                <a:sym typeface="Tahoma"/>
              </a:rPr>
              <a:t>class Box {</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FF0000"/>
                </a:solidFill>
                <a:latin typeface="Tahoma"/>
                <a:ea typeface="Tahoma"/>
                <a:cs typeface="Tahoma"/>
                <a:sym typeface="Tahoma"/>
              </a:rPr>
              <a:t>double width;</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FF0000"/>
                </a:solidFill>
                <a:latin typeface="Tahoma"/>
                <a:ea typeface="Tahoma"/>
                <a:cs typeface="Tahoma"/>
                <a:sym typeface="Tahoma"/>
              </a:rPr>
              <a:t>double height;</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FF0000"/>
                </a:solidFill>
                <a:latin typeface="Tahoma"/>
                <a:ea typeface="Tahoma"/>
                <a:cs typeface="Tahoma"/>
                <a:sym typeface="Tahoma"/>
              </a:rPr>
              <a:t>double depth;</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FF0000"/>
                </a:solidFill>
                <a:latin typeface="Tahoma"/>
                <a:ea typeface="Tahoma"/>
                <a:cs typeface="Tahoma"/>
                <a:sym typeface="Tahoma"/>
              </a:rPr>
              <a:t>}</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class BoxDemo {</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public static void main(String args[]) {</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Box mybox = new Box();</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double vol;</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mybox.width = 10;</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mybox.height = 20;</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mybox.depth = 15;</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vol = mybox.width * mybox.height * mybox.depth;</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System.out.println ("Volume is " + vol);</a:t>
            </a:r>
            <a:endParaRPr/>
          </a:p>
          <a:p>
            <a:pPr indent="-285750" lvl="1" marL="742950" marR="0" rtl="0" algn="l">
              <a:lnSpc>
                <a:spcPct val="120000"/>
              </a:lnSpc>
              <a:spcBef>
                <a:spcPts val="320"/>
              </a:spcBef>
              <a:spcAft>
                <a:spcPts val="0"/>
              </a:spcAft>
              <a:buClr>
                <a:schemeClr val="hlink"/>
              </a:buClr>
              <a:buSzPts val="880"/>
              <a:buFont typeface="Noto Sans Symbols"/>
              <a:buNone/>
            </a:pPr>
            <a:r>
              <a:rPr b="0" i="0" lang="en-US" sz="1600" u="none" cap="none" strike="noStrike">
                <a:solidFill>
                  <a:srgbClr val="170981"/>
                </a:solidFill>
                <a:latin typeface="Tahoma"/>
                <a:ea typeface="Tahoma"/>
                <a:cs typeface="Tahoma"/>
                <a:sym typeface="Tahoma"/>
              </a:rPr>
              <a:t>} }								</a:t>
            </a:r>
            <a:endParaRPr/>
          </a:p>
        </p:txBody>
      </p:sp>
      <p:sp>
        <p:nvSpPr>
          <p:cNvPr id="190" name="Google Shape;190;p9"/>
          <p:cNvSpPr txBox="1"/>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a:t>
            </a:r>
            <a:endParaRPr/>
          </a:p>
        </p:txBody>
      </p:sp>
      <p:sp>
        <p:nvSpPr>
          <p:cNvPr id="191" name="Google Shape;191;p9"/>
          <p:cNvSpPr txBox="1"/>
          <p:nvPr/>
        </p:nvSpPr>
        <p:spPr>
          <a:xfrm>
            <a:off x="3276600" y="6477000"/>
            <a:ext cx="2895600" cy="381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Java and Web Programming</a:t>
            </a:r>
            <a:endParaRPr/>
          </a:p>
        </p:txBody>
      </p:sp>
      <p:sp>
        <p:nvSpPr>
          <p:cNvPr id="192" name="Google Shape;192;p9"/>
          <p:cNvSpPr txBox="1"/>
          <p:nvPr/>
        </p:nvSpPr>
        <p:spPr>
          <a:xfrm>
            <a:off x="72390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1998-06-19T04:38:52Z</dcterms:created>
  <dc:creator>Jiawei Han</dc:creator>
</cp:coreProperties>
</file>