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6B19-B606-4CBC-A502-23ABF89AE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F0609-C7B6-4EEE-B66F-076C9C1C0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8E135-9D08-4921-A5D8-94D003A4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0E44-C4AD-4C19-92B8-FC8E6F3EF92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8683-0914-4EC6-B1F7-F0E5D776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77F21-90EB-450E-B132-6775C2C7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747C-501A-4AA1-9A08-EDBE38D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8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C386-B9D7-4050-B141-6C62077F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4ED47-F300-4F23-BF64-D5230A71E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1F1B5-32CB-4EA0-8B61-79B39FBD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0E44-C4AD-4C19-92B8-FC8E6F3EF92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39F83-E37D-4CDC-B2C8-4D237020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31707-29A7-48AF-ADC8-E542C395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747C-501A-4AA1-9A08-EDBE38D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9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6480F-2D50-4B6B-AC49-E5EEDD7A3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162E3-91D0-4C6E-BDC6-A0056FA12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3DC9-6EE7-427F-9F26-35F50D96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0E44-C4AD-4C19-92B8-FC8E6F3EF92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C8DD7-FE67-4938-A88B-03C2BA89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9E30F-23AD-40D3-BCC9-27E8D034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747C-501A-4AA1-9A08-EDBE38D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1639-4BA5-495D-8186-2CDA24AE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89CB-C561-4A3D-8F50-F7358091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5DBAF-2308-4450-9392-DCBDC9F9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0E44-C4AD-4C19-92B8-FC8E6F3EF92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FA61A-B61E-4C76-9BC6-72E021DD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8837F-7DF4-40B7-8472-68D437C4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747C-501A-4AA1-9A08-EDBE38D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24F7-C0B1-478C-AC49-85F7A15D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1A602-99DA-4311-8FEF-1B2FA0FAB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B9671-13D2-412F-82C7-1E6B6327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0E44-C4AD-4C19-92B8-FC8E6F3EF92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C81E-C654-47A3-A60F-AB40CA44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92E1-111E-4321-9502-6761B0F6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747C-501A-4AA1-9A08-EDBE38D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6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7F42-8E4A-4464-8ACD-66726928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D16B-CFB6-4268-A663-73029ADA1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F490D-748E-40FB-A45B-C0A7E1C60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B4910-09BE-44B0-B68E-D19FE4D0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0E44-C4AD-4C19-92B8-FC8E6F3EF92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6098-F3F7-453B-9FA5-8FE9BF97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9C17-ECA5-4A0F-9329-42F5A2FD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747C-501A-4AA1-9A08-EDBE38D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8095-2C22-47B5-99D3-2CA5AFA5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279FD-E1D4-4AEB-9273-594ABAB66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91389-349F-482D-9E60-1E2B557DC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9658B-0B88-4FCE-8109-E4DF31E05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11016-232C-4247-B220-A28F360BB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5796E-52AD-4CDF-AC88-DA2A2B57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0E44-C4AD-4C19-92B8-FC8E6F3EF92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EC1BD-4B3C-42B8-834C-57CBA11D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3C04B-7048-4325-AAA0-382EB591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747C-501A-4AA1-9A08-EDBE38D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2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FD90-65AB-4CFF-9C6D-DA125FF8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9499B-E58E-44DE-B801-7A0099D2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0E44-C4AD-4C19-92B8-FC8E6F3EF92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98F9E-29AF-4F01-9B67-23095985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58947-C158-42A8-8DA5-37BC2360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747C-501A-4AA1-9A08-EDBE38D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43B94-F647-4E4F-A7CD-26FB03D5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0E44-C4AD-4C19-92B8-FC8E6F3EF92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5FFFF-DA6C-40E9-B564-F950B19B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D6DAD-5F03-45D9-958B-77335012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747C-501A-4AA1-9A08-EDBE38D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1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D8C8-DEA2-4B87-BCC6-8410EF43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846D-4217-4BF7-975E-FDBC55F8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8EE35-0FF7-4A9A-B2DA-6C1EBFCA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87207-0B9A-4DDB-8B04-A71FF36B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0E44-C4AD-4C19-92B8-FC8E6F3EF92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92E30-6EB0-4081-BB6D-2BB1F573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2D5BC-C942-4EE3-92DF-A8E18365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747C-501A-4AA1-9A08-EDBE38D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2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3B08-0086-415A-B4F3-96DD09FD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FE16B-5325-4A2B-8A06-AF02AE6F8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AAA38-8BAF-434C-94DF-E29530FFE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1AE0A-C7F8-4121-9C34-D2672D45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0E44-C4AD-4C19-92B8-FC8E6F3EF92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B3BD9-77C4-4D59-A191-A297BC9F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46D3B-9006-41ED-8D5C-D5586A76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747C-501A-4AA1-9A08-EDBE38D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1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FCCF7-93CD-4AF4-98A9-D8069F36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AB0A4-DB00-4351-AFA0-8A5A258B7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04516-5B8D-46AB-B8A4-CFC09A1CC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30E44-C4AD-4C19-92B8-FC8E6F3EF92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28C2D-B876-4BCC-8C1F-1D2883CB1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99B7-22A7-4E07-9B49-323A864AD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B747C-501A-4AA1-9A08-EDBE38D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6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C96B16-91D8-4887-8D05-3450C2731F7C}"/>
              </a:ext>
            </a:extLst>
          </p:cNvPr>
          <p:cNvSpPr/>
          <p:nvPr/>
        </p:nvSpPr>
        <p:spPr>
          <a:xfrm>
            <a:off x="5402424" y="899144"/>
            <a:ext cx="1054360" cy="970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D0AB7-7103-4DAF-8EE1-5FCAB9B0312E}"/>
              </a:ext>
            </a:extLst>
          </p:cNvPr>
          <p:cNvSpPr txBox="1"/>
          <p:nvPr/>
        </p:nvSpPr>
        <p:spPr>
          <a:xfrm>
            <a:off x="5661156" y="1061170"/>
            <a:ext cx="53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515C57-171B-4B75-9B34-E65450661F93}"/>
              </a:ext>
            </a:extLst>
          </p:cNvPr>
          <p:cNvSpPr/>
          <p:nvPr/>
        </p:nvSpPr>
        <p:spPr>
          <a:xfrm>
            <a:off x="3742802" y="2033056"/>
            <a:ext cx="1054360" cy="970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F2BCF-1F6A-4FDF-B2FA-2F2C7B8DF652}"/>
              </a:ext>
            </a:extLst>
          </p:cNvPr>
          <p:cNvSpPr txBox="1"/>
          <p:nvPr/>
        </p:nvSpPr>
        <p:spPr>
          <a:xfrm>
            <a:off x="4001534" y="2195082"/>
            <a:ext cx="53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39063B-5D47-427B-92D6-5A2F60E6E086}"/>
              </a:ext>
            </a:extLst>
          </p:cNvPr>
          <p:cNvSpPr/>
          <p:nvPr/>
        </p:nvSpPr>
        <p:spPr>
          <a:xfrm>
            <a:off x="7062046" y="2033056"/>
            <a:ext cx="1054360" cy="970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59204-E1E6-437E-ABB8-ABC4724E3DB5}"/>
              </a:ext>
            </a:extLst>
          </p:cNvPr>
          <p:cNvSpPr txBox="1"/>
          <p:nvPr/>
        </p:nvSpPr>
        <p:spPr>
          <a:xfrm>
            <a:off x="7210338" y="2195082"/>
            <a:ext cx="76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20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C8B7D3-E937-4D3B-B95B-34ECE9D9FF2C}"/>
              </a:ext>
            </a:extLst>
          </p:cNvPr>
          <p:cNvSpPr/>
          <p:nvPr/>
        </p:nvSpPr>
        <p:spPr>
          <a:xfrm>
            <a:off x="5402422" y="3136400"/>
            <a:ext cx="1054360" cy="970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4714B-26AF-418B-A513-FD0045F7E3A1}"/>
              </a:ext>
            </a:extLst>
          </p:cNvPr>
          <p:cNvSpPr txBox="1"/>
          <p:nvPr/>
        </p:nvSpPr>
        <p:spPr>
          <a:xfrm>
            <a:off x="5549316" y="3298426"/>
            <a:ext cx="76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78FA7C-3A65-4D56-814E-550924E41EAE}"/>
              </a:ext>
            </a:extLst>
          </p:cNvPr>
          <p:cNvSpPr/>
          <p:nvPr/>
        </p:nvSpPr>
        <p:spPr>
          <a:xfrm>
            <a:off x="8721666" y="3166967"/>
            <a:ext cx="1054360" cy="970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7C4B43-39A7-487E-A877-4ABD0D62744B}"/>
              </a:ext>
            </a:extLst>
          </p:cNvPr>
          <p:cNvSpPr txBox="1"/>
          <p:nvPr/>
        </p:nvSpPr>
        <p:spPr>
          <a:xfrm>
            <a:off x="8980398" y="3328993"/>
            <a:ext cx="53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E67CBF-2688-4FF7-AB23-1B6621483F1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269982" y="1384336"/>
            <a:ext cx="1132442" cy="648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410FEC-F7D8-45EB-9BAB-5425CC4D7DD4}"/>
              </a:ext>
            </a:extLst>
          </p:cNvPr>
          <p:cNvCxnSpPr>
            <a:cxnSpLocks/>
          </p:cNvCxnSpPr>
          <p:nvPr/>
        </p:nvCxnSpPr>
        <p:spPr>
          <a:xfrm>
            <a:off x="6456784" y="1384335"/>
            <a:ext cx="1132442" cy="648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DB0913-D497-46C9-BBA6-3BB867326E5B}"/>
              </a:ext>
            </a:extLst>
          </p:cNvPr>
          <p:cNvCxnSpPr/>
          <p:nvPr/>
        </p:nvCxnSpPr>
        <p:spPr>
          <a:xfrm flipH="1">
            <a:off x="5929603" y="2487680"/>
            <a:ext cx="1132442" cy="648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ABBCD7-CD20-4C70-A0B4-BBA18D826D8E}"/>
              </a:ext>
            </a:extLst>
          </p:cNvPr>
          <p:cNvCxnSpPr>
            <a:cxnSpLocks/>
          </p:cNvCxnSpPr>
          <p:nvPr/>
        </p:nvCxnSpPr>
        <p:spPr>
          <a:xfrm>
            <a:off x="8116404" y="2518247"/>
            <a:ext cx="1132442" cy="648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7D27D119-25CE-4EF0-ADE4-F403DBCECE81}"/>
              </a:ext>
            </a:extLst>
          </p:cNvPr>
          <p:cNvSpPr/>
          <p:nvPr/>
        </p:nvSpPr>
        <p:spPr>
          <a:xfrm>
            <a:off x="377506" y="1058406"/>
            <a:ext cx="685096" cy="73095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AE5812-F0B3-4FB4-B1D0-B6BEA390B82E}"/>
              </a:ext>
            </a:extLst>
          </p:cNvPr>
          <p:cNvSpPr txBox="1"/>
          <p:nvPr/>
        </p:nvSpPr>
        <p:spPr>
          <a:xfrm>
            <a:off x="587229" y="1286022"/>
            <a:ext cx="520118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3AE329-9CD4-455A-BE26-FF0F76BA13F6}"/>
              </a:ext>
            </a:extLst>
          </p:cNvPr>
          <p:cNvSpPr txBox="1"/>
          <p:nvPr/>
        </p:nvSpPr>
        <p:spPr>
          <a:xfrm>
            <a:off x="458589" y="1078716"/>
            <a:ext cx="53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59332E-ABFC-42A7-AEA9-AC2691997F30}"/>
              </a:ext>
            </a:extLst>
          </p:cNvPr>
          <p:cNvSpPr txBox="1"/>
          <p:nvPr/>
        </p:nvSpPr>
        <p:spPr>
          <a:xfrm>
            <a:off x="201336" y="159391"/>
            <a:ext cx="141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RESULT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D514CD-495E-44CD-BABB-FA197C4AFC5B}"/>
              </a:ext>
            </a:extLst>
          </p:cNvPr>
          <p:cNvSpPr txBox="1"/>
          <p:nvPr/>
        </p:nvSpPr>
        <p:spPr>
          <a:xfrm>
            <a:off x="1677790" y="151287"/>
            <a:ext cx="141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97FB56-87F7-4936-83E3-43F79ED6A395}"/>
              </a:ext>
            </a:extLst>
          </p:cNvPr>
          <p:cNvSpPr txBox="1"/>
          <p:nvPr/>
        </p:nvSpPr>
        <p:spPr>
          <a:xfrm>
            <a:off x="2118211" y="1054553"/>
            <a:ext cx="53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0</a:t>
            </a:r>
          </a:p>
        </p:txBody>
      </p:sp>
      <p:sp>
        <p:nvSpPr>
          <p:cNvPr id="25" name="Double Bracket 24">
            <a:extLst>
              <a:ext uri="{FF2B5EF4-FFF2-40B4-BE49-F238E27FC236}">
                <a16:creationId xmlns:a16="http://schemas.microsoft.com/office/drawing/2014/main" id="{BD726136-3D78-48A0-A683-BF707AFB6006}"/>
              </a:ext>
            </a:extLst>
          </p:cNvPr>
          <p:cNvSpPr/>
          <p:nvPr/>
        </p:nvSpPr>
        <p:spPr>
          <a:xfrm>
            <a:off x="332761" y="2195082"/>
            <a:ext cx="1481972" cy="73095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D819D-7BB1-4F26-BC70-4BA429F9358E}"/>
              </a:ext>
            </a:extLst>
          </p:cNvPr>
          <p:cNvSpPr txBox="1"/>
          <p:nvPr/>
        </p:nvSpPr>
        <p:spPr>
          <a:xfrm>
            <a:off x="542484" y="2422698"/>
            <a:ext cx="520118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89999B-0EC6-49E8-B753-10AA5AAD733E}"/>
              </a:ext>
            </a:extLst>
          </p:cNvPr>
          <p:cNvSpPr txBox="1"/>
          <p:nvPr/>
        </p:nvSpPr>
        <p:spPr>
          <a:xfrm>
            <a:off x="451606" y="2234939"/>
            <a:ext cx="53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2CEA1B-ECDC-46EB-9B95-D8F492DE7F9E}"/>
              </a:ext>
            </a:extLst>
          </p:cNvPr>
          <p:cNvSpPr txBox="1"/>
          <p:nvPr/>
        </p:nvSpPr>
        <p:spPr>
          <a:xfrm>
            <a:off x="2073466" y="2191229"/>
            <a:ext cx="53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68E357-393E-434D-83BC-0ED595CB601D}"/>
              </a:ext>
            </a:extLst>
          </p:cNvPr>
          <p:cNvSpPr txBox="1"/>
          <p:nvPr/>
        </p:nvSpPr>
        <p:spPr>
          <a:xfrm>
            <a:off x="710817" y="2245409"/>
            <a:ext cx="105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 , 20</a:t>
            </a:r>
          </a:p>
        </p:txBody>
      </p:sp>
      <p:sp>
        <p:nvSpPr>
          <p:cNvPr id="30" name="Double Bracket 29">
            <a:extLst>
              <a:ext uri="{FF2B5EF4-FFF2-40B4-BE49-F238E27FC236}">
                <a16:creationId xmlns:a16="http://schemas.microsoft.com/office/drawing/2014/main" id="{8877FF67-9D62-4889-A888-908F3A7DAFAD}"/>
              </a:ext>
            </a:extLst>
          </p:cNvPr>
          <p:cNvSpPr/>
          <p:nvPr/>
        </p:nvSpPr>
        <p:spPr>
          <a:xfrm>
            <a:off x="332761" y="3298426"/>
            <a:ext cx="1481972" cy="73095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22C214-C054-466A-9AFF-9C7E3B123C50}"/>
              </a:ext>
            </a:extLst>
          </p:cNvPr>
          <p:cNvSpPr txBox="1"/>
          <p:nvPr/>
        </p:nvSpPr>
        <p:spPr>
          <a:xfrm>
            <a:off x="542484" y="3526042"/>
            <a:ext cx="520118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4F9946-D769-4B58-89A9-5E4E52757301}"/>
              </a:ext>
            </a:extLst>
          </p:cNvPr>
          <p:cNvSpPr txBox="1"/>
          <p:nvPr/>
        </p:nvSpPr>
        <p:spPr>
          <a:xfrm>
            <a:off x="451606" y="3338283"/>
            <a:ext cx="65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E7D0C9-2112-4AD1-B467-65E55A49BD52}"/>
              </a:ext>
            </a:extLst>
          </p:cNvPr>
          <p:cNvSpPr txBox="1"/>
          <p:nvPr/>
        </p:nvSpPr>
        <p:spPr>
          <a:xfrm>
            <a:off x="2073466" y="3294573"/>
            <a:ext cx="53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C304C0-0794-4D88-B582-47BA59A7DD30}"/>
              </a:ext>
            </a:extLst>
          </p:cNvPr>
          <p:cNvSpPr txBox="1"/>
          <p:nvPr/>
        </p:nvSpPr>
        <p:spPr>
          <a:xfrm>
            <a:off x="710817" y="3348753"/>
            <a:ext cx="119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, 7</a:t>
            </a:r>
          </a:p>
        </p:txBody>
      </p:sp>
      <p:sp>
        <p:nvSpPr>
          <p:cNvPr id="36" name="Double Bracket 35">
            <a:extLst>
              <a:ext uri="{FF2B5EF4-FFF2-40B4-BE49-F238E27FC236}">
                <a16:creationId xmlns:a16="http://schemas.microsoft.com/office/drawing/2014/main" id="{919DCAA6-757A-4CC0-B236-32E1987C115F}"/>
              </a:ext>
            </a:extLst>
          </p:cNvPr>
          <p:cNvSpPr/>
          <p:nvPr/>
        </p:nvSpPr>
        <p:spPr>
          <a:xfrm>
            <a:off x="4177553" y="5514967"/>
            <a:ext cx="4161617" cy="73095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2B6E32-464A-4630-852E-55823BF2058A}"/>
              </a:ext>
            </a:extLst>
          </p:cNvPr>
          <p:cNvSpPr txBox="1"/>
          <p:nvPr/>
        </p:nvSpPr>
        <p:spPr>
          <a:xfrm>
            <a:off x="4297723" y="5535767"/>
            <a:ext cx="717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3 ,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E09062-F184-4A1B-9064-3BE6851492BE}"/>
              </a:ext>
            </a:extLst>
          </p:cNvPr>
          <p:cNvSpPr txBox="1"/>
          <p:nvPr/>
        </p:nvSpPr>
        <p:spPr>
          <a:xfrm>
            <a:off x="5015156" y="5526189"/>
            <a:ext cx="717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9 ,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53129D-A60B-4F78-81A9-DFA467084FA4}"/>
              </a:ext>
            </a:extLst>
          </p:cNvPr>
          <p:cNvSpPr txBox="1"/>
          <p:nvPr/>
        </p:nvSpPr>
        <p:spPr>
          <a:xfrm>
            <a:off x="5782739" y="5523898"/>
            <a:ext cx="8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20 ,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E20D29-3D62-4BE0-B7B1-C9AAF7D8DB90}"/>
              </a:ext>
            </a:extLst>
          </p:cNvPr>
          <p:cNvSpPr txBox="1"/>
          <p:nvPr/>
        </p:nvSpPr>
        <p:spPr>
          <a:xfrm>
            <a:off x="6727313" y="5514966"/>
            <a:ext cx="8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15 ,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6075F3-8715-4295-86D4-1E501C9B7FB7}"/>
              </a:ext>
            </a:extLst>
          </p:cNvPr>
          <p:cNvSpPr txBox="1"/>
          <p:nvPr/>
        </p:nvSpPr>
        <p:spPr>
          <a:xfrm>
            <a:off x="7444746" y="5523898"/>
            <a:ext cx="8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59D1E6-E024-4807-8C4D-0E96D5331491}"/>
              </a:ext>
            </a:extLst>
          </p:cNvPr>
          <p:cNvSpPr txBox="1"/>
          <p:nvPr/>
        </p:nvSpPr>
        <p:spPr>
          <a:xfrm>
            <a:off x="2043018" y="5612476"/>
            <a:ext cx="169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QUEUE: 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67AABA-634D-44D9-AE67-6F47959DDB2F}"/>
              </a:ext>
            </a:extLst>
          </p:cNvPr>
          <p:cNvCxnSpPr/>
          <p:nvPr/>
        </p:nvCxnSpPr>
        <p:spPr>
          <a:xfrm>
            <a:off x="4297723" y="5710518"/>
            <a:ext cx="426677" cy="3496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116B94-22F9-4B43-861A-4FE317A653C3}"/>
              </a:ext>
            </a:extLst>
          </p:cNvPr>
          <p:cNvCxnSpPr>
            <a:cxnSpLocks/>
          </p:cNvCxnSpPr>
          <p:nvPr/>
        </p:nvCxnSpPr>
        <p:spPr>
          <a:xfrm flipH="1">
            <a:off x="4329939" y="5710518"/>
            <a:ext cx="426677" cy="3496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11A749-BECD-4DB8-872A-BF53EBC9934D}"/>
              </a:ext>
            </a:extLst>
          </p:cNvPr>
          <p:cNvCxnSpPr/>
          <p:nvPr/>
        </p:nvCxnSpPr>
        <p:spPr>
          <a:xfrm>
            <a:off x="5037251" y="5683946"/>
            <a:ext cx="426677" cy="3496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BA76F6-0E42-4305-8D11-D381292BAA63}"/>
              </a:ext>
            </a:extLst>
          </p:cNvPr>
          <p:cNvCxnSpPr>
            <a:cxnSpLocks/>
          </p:cNvCxnSpPr>
          <p:nvPr/>
        </p:nvCxnSpPr>
        <p:spPr>
          <a:xfrm flipH="1">
            <a:off x="5069467" y="5683946"/>
            <a:ext cx="426677" cy="3496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E57C94-1693-4989-9CC2-7D7CADCCA288}"/>
              </a:ext>
            </a:extLst>
          </p:cNvPr>
          <p:cNvCxnSpPr/>
          <p:nvPr/>
        </p:nvCxnSpPr>
        <p:spPr>
          <a:xfrm>
            <a:off x="5887713" y="5663038"/>
            <a:ext cx="426677" cy="3496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4859343-79D0-40CB-8204-B78FB07F037A}"/>
              </a:ext>
            </a:extLst>
          </p:cNvPr>
          <p:cNvCxnSpPr>
            <a:cxnSpLocks/>
          </p:cNvCxnSpPr>
          <p:nvPr/>
        </p:nvCxnSpPr>
        <p:spPr>
          <a:xfrm flipH="1">
            <a:off x="5919929" y="5663038"/>
            <a:ext cx="426677" cy="3496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00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8" grpId="0" animBg="1"/>
      <p:bldP spid="8" grpId="1" animBg="1"/>
      <p:bldP spid="10" grpId="0" animBg="1"/>
      <p:bldP spid="12" grpId="0" animBg="1"/>
      <p:bldP spid="19" grpId="0" animBg="1"/>
      <p:bldP spid="20" grpId="0"/>
      <p:bldP spid="21" grpId="0"/>
      <p:bldP spid="24" grpId="0"/>
      <p:bldP spid="25" grpId="0" animBg="1"/>
      <p:bldP spid="26" grpId="0"/>
      <p:bldP spid="27" grpId="0"/>
      <p:bldP spid="28" grpId="0"/>
      <p:bldP spid="29" grpId="0"/>
      <p:bldP spid="30" grpId="0" animBg="1"/>
      <p:bldP spid="31" grpId="0"/>
      <p:bldP spid="32" grpId="0"/>
      <p:bldP spid="33" grpId="0"/>
      <p:bldP spid="34" grpId="0"/>
      <p:bldP spid="37" grpId="0"/>
      <p:bldP spid="39" grpId="0"/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</dc:creator>
  <cp:lastModifiedBy>Alex D</cp:lastModifiedBy>
  <cp:revision>4</cp:revision>
  <dcterms:created xsi:type="dcterms:W3CDTF">2021-01-11T00:53:09Z</dcterms:created>
  <dcterms:modified xsi:type="dcterms:W3CDTF">2021-01-11T01:58:33Z</dcterms:modified>
</cp:coreProperties>
</file>