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61" r:id="rId3"/>
    <p:sldId id="262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48" autoAdjust="0"/>
    <p:restoredTop sz="82576" autoAdjust="0"/>
  </p:normalViewPr>
  <p:slideViewPr>
    <p:cSldViewPr snapToGrid="0">
      <p:cViewPr varScale="1">
        <p:scale>
          <a:sx n="90" d="100"/>
          <a:sy n="90" d="100"/>
        </p:scale>
        <p:origin x="10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E8626-B9A9-4538-9C42-F43BF8A723A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71A60-AFD6-416A-9CA1-16C2BBE05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71A60-AFD6-416A-9CA1-16C2BBE05C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3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71A60-AFD6-416A-9CA1-16C2BBE05C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1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Spaghetti code –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function to do everything, as opposed to multiple functions to do one specific thing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Returning too many values in a function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Not separating view and logic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Functional programming –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Functions takes input and returns output (no dependence on outside state)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Primary use is mathematics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Procedural programming –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Code written from top to bottom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Any change at the beginning means entire code must be rewritten after the change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71A60-AFD6-416A-9CA1-16C2BBE05C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18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71A60-AFD6-416A-9CA1-16C2BBE05C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5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71A60-AFD6-416A-9CA1-16C2BBE05C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4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71A60-AFD6-416A-9CA1-16C2BBE05C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0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71A60-AFD6-416A-9CA1-16C2BBE05C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0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C952-D69C-4575-A3FB-E2241607F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DFB61-7466-43F2-9F73-E06DC886F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AE752-526B-4731-9AFD-52D468DC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4338-EB5E-4D29-AE6D-2E01C3C2491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A7705-D31D-4544-AFD0-2CA0D131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DD4C-5598-47CE-A56E-7430E073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0C1-6731-41E6-AAC6-65C4B7B7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0306-9A2A-4CE3-B9BE-69C29A3A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24077-EE98-4275-ABE2-8787DC5E6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06B5-15D5-4756-AAA8-E3CCA40F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4338-EB5E-4D29-AE6D-2E01C3C2491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FBB68-F8FA-463D-A3C8-849DF1A4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B006E-6D6E-4135-A9E5-1E24AEA5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0C1-6731-41E6-AAC6-65C4B7B7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3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B157C-6D24-49C4-BCA2-169730B1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469EA-0C56-4E0E-A72C-66C9F44BD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26B1-2CB5-4E3D-99A9-E6B1E155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4338-EB5E-4D29-AE6D-2E01C3C2491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FE243-7663-4106-B9AB-37BD35D3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4F78-917D-4951-BDC0-F7948494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0C1-6731-41E6-AAC6-65C4B7B7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1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4B61-AD21-476C-B87E-7923EE6E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8890-EEC3-435B-81A6-744E81F1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DB1E-08E2-4C61-9EBB-34EF714D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4338-EB5E-4D29-AE6D-2E01C3C2491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B615D-9AA9-41C6-AC10-148F97B5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1CFE7-7138-4A70-9AEB-F993969B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0C1-6731-41E6-AAC6-65C4B7B7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8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0CA9-8D9B-4F73-91B1-E66FDCE3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F5CE5-DF22-40D9-979E-296FEB200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F90C8-FB06-487B-AB56-7ADC8E83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4338-EB5E-4D29-AE6D-2E01C3C2491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F46C1-81E7-4B84-8722-2C78740A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74596-3B33-4BCB-B82C-B0C9DC24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0C1-6731-41E6-AAC6-65C4B7B7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1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D05B-2003-4DE4-BFDB-98FF3998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13B5-0520-4698-9FAC-73754F5BB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91006-29D3-4395-8DAD-CAD2045FA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68D2-106B-45FF-8D9A-21AE3191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4338-EB5E-4D29-AE6D-2E01C3C2491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B599-0AAC-4989-880D-4255DEBD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10AF2-4109-45E1-B461-3E7BB398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0C1-6731-41E6-AAC6-65C4B7B7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34D0-FD66-4CB5-A9BD-0916F379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FC993-2D98-4CA6-B9C8-34348162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3CAA-B6B6-47D1-9743-CD78D1134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66797-DD44-4AF8-805E-C4D80B270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D5EFC-7B47-4681-BD31-905AF131F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4231B-5BFA-4D86-94D6-D51F85B4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4338-EB5E-4D29-AE6D-2E01C3C2491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3433E-A687-409B-BB22-45086C80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17AB0-8507-4A9A-87BF-760585EA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0C1-6731-41E6-AAC6-65C4B7B7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A04A-23AF-4AEB-AEF8-6675BBEC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694B4-C21F-406D-8C38-7EACF3D3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4338-EB5E-4D29-AE6D-2E01C3C2491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C16E0-292F-4AFA-ABA8-77E78086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04A22-A8A8-4EA3-8082-A780F444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0C1-6731-41E6-AAC6-65C4B7B7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7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832BB-F001-4F14-B9DC-CCE708E6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4338-EB5E-4D29-AE6D-2E01C3C2491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57F5F-BF7C-4961-A664-33C597C7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D509A-51BC-4A15-91A8-31D525D4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0C1-6731-41E6-AAC6-65C4B7B7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7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3471-953B-4413-8625-58582399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B26D-F281-4C75-A0AB-F5975243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292BA-E12A-4F88-869B-B2616AF60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21339-FEA5-4CEB-B61A-990C4015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4338-EB5E-4D29-AE6D-2E01C3C2491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21C1C-12AB-4D73-85D2-18D77EB3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63397-08CB-4B26-ADB8-45DEB285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0C1-6731-41E6-AAC6-65C4B7B7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3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2609-3FD1-4DD6-BF9E-0A26E102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5BD80-B823-43C2-9EDF-E47DEC762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E5A32-AD3C-42A8-BEDC-77B48E1E3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300A7-0E9A-4D38-8647-7F0396BA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4338-EB5E-4D29-AE6D-2E01C3C2491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C2937-C6A7-4BF7-86EE-5E03CAD1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51959-9D93-40C2-8567-34B57629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0C1-6731-41E6-AAC6-65C4B7B7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2089C-A68B-4762-AC85-02CB0840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5C4E-D4FD-43F4-BE3C-DEEBACC4E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15A12-2317-47D4-8A44-2EED52330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4338-EB5E-4D29-AE6D-2E01C3C2491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FE31-B84E-4B42-A605-46BE3EFBA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5C507-79AC-4315-89EF-39C8FEA3A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80C1-6731-41E6-AAC6-65C4B7B7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3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C1F9DC-29E9-464B-A3C2-EEDC99BF6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437" y="2111241"/>
            <a:ext cx="4892634" cy="2748331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What is OOP </a:t>
            </a:r>
            <a:b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</a:br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and </a:t>
            </a:r>
            <a:b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</a:br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Why Should You Care?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A9D70E-662E-4A4D-B6C7-03B630D6FD11}"/>
              </a:ext>
            </a:extLst>
          </p:cNvPr>
          <p:cNvCxnSpPr>
            <a:cxnSpLocks/>
          </p:cNvCxnSpPr>
          <p:nvPr/>
        </p:nvCxnSpPr>
        <p:spPr>
          <a:xfrm>
            <a:off x="4839197" y="228600"/>
            <a:ext cx="0" cy="64008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1EA905-5482-48E4-95ED-E052DB2FF65A}"/>
              </a:ext>
            </a:extLst>
          </p:cNvPr>
          <p:cNvSpPr txBox="1"/>
          <p:nvPr/>
        </p:nvSpPr>
        <p:spPr>
          <a:xfrm>
            <a:off x="5644896" y="428178"/>
            <a:ext cx="65471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OOP is a design choice when writing programs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Focuses on creating Objects which: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Have specific characteristics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Perform specific actions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Organizes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Focus is on reusable code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Less time needed to develop</a:t>
            </a:r>
          </a:p>
        </p:txBody>
      </p:sp>
    </p:spTree>
    <p:extLst>
      <p:ext uri="{BB962C8B-B14F-4D97-AF65-F5344CB8AC3E}">
        <p14:creationId xmlns:p14="http://schemas.microsoft.com/office/powerpoint/2010/main" val="208695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CA8C79-5203-48B2-9135-49404673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What is a Function?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F8D84-DF97-481F-B4A4-1AD98B8E2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def add(x,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return x + 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print(add(3,4)) #  prints 7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Group logic in one area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Call that logic multiple times instead of rewriting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F875EC-C7FE-418B-8DFB-08EAF93A64C4}"/>
              </a:ext>
            </a:extLst>
          </p:cNvPr>
          <p:cNvCxnSpPr>
            <a:cxnSpLocks/>
          </p:cNvCxnSpPr>
          <p:nvPr/>
        </p:nvCxnSpPr>
        <p:spPr>
          <a:xfrm>
            <a:off x="838200" y="3589176"/>
            <a:ext cx="10515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57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CA8C79-5203-48B2-9135-49404673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What is a Class (“Object”)?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F8D84-DF97-481F-B4A4-1AD98B8E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class Car: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	def __</a:t>
            </a:r>
            <a:r>
              <a:rPr lang="en-US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init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__(self, model, year): #  constructor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		</a:t>
            </a:r>
            <a:r>
              <a:rPr lang="en-US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self.model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= model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		</a:t>
            </a:r>
            <a:r>
              <a:rPr lang="en-US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self.year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= year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bmw_car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= Car(‘</a:t>
            </a:r>
            <a:r>
              <a:rPr lang="en-US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bmw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’, 1992)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print(</a:t>
            </a:r>
            <a:r>
              <a:rPr lang="en-US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bmw_car.year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) #  prints 1992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Create blueprint for creating objects</a:t>
            </a:r>
          </a:p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Create multiple different ‘Car’ objects throughout program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F875EC-C7FE-418B-8DFB-08EAF93A64C4}"/>
              </a:ext>
            </a:extLst>
          </p:cNvPr>
          <p:cNvCxnSpPr>
            <a:cxnSpLocks/>
          </p:cNvCxnSpPr>
          <p:nvPr/>
        </p:nvCxnSpPr>
        <p:spPr>
          <a:xfrm>
            <a:off x="838200" y="4646644"/>
            <a:ext cx="10515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50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CA8C79-5203-48B2-9135-49404673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Design Choices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F8D84-DF97-481F-B4A4-1AD98B8E2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Spaghetti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Grouping logic in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Grouping logic in classes (OOP)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Advanced design choices: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Functional programming (map inputs to outputs)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Procedural programming (code written top to bottom)</a:t>
            </a:r>
          </a:p>
        </p:txBody>
      </p:sp>
    </p:spTree>
    <p:extLst>
      <p:ext uri="{BB962C8B-B14F-4D97-AF65-F5344CB8AC3E}">
        <p14:creationId xmlns:p14="http://schemas.microsoft.com/office/powerpoint/2010/main" val="53040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CA8C79-5203-48B2-9135-49404673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Spaghetti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F8D84-DF97-481F-B4A4-1AD98B8E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def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read_file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(filename, date, username, sum, 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input = open(file(filename)).read()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if input == sum and username != ‘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fred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’: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	return date, username, sum, x, 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	return ‘today’, ‘bad’, input, y, x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read_file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('temp.txt', datetime(2019, 1, 1), 'josh', 5, 2, 3)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High number of function arguments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Returning too many values</a:t>
            </a:r>
          </a:p>
          <a:p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read_file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does not just read the file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49D05C-BFAA-41F4-93AB-60F3677859B8}"/>
              </a:ext>
            </a:extLst>
          </p:cNvPr>
          <p:cNvCxnSpPr>
            <a:cxnSpLocks/>
          </p:cNvCxnSpPr>
          <p:nvPr/>
        </p:nvCxnSpPr>
        <p:spPr>
          <a:xfrm>
            <a:off x="838200" y="4838030"/>
            <a:ext cx="10515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86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CA8C79-5203-48B2-9135-49404673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Improved </a:t>
            </a:r>
            <a:r>
              <a:rPr lang="en-US" strike="sngStrike" dirty="0">
                <a:solidFill>
                  <a:schemeClr val="bg1"/>
                </a:solidFill>
                <a:latin typeface="Arial Black" panose="020B0A04020102020204" pitchFamily="34" charset="0"/>
              </a:rPr>
              <a:t>Spaghetti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F8D84-DF97-481F-B4A4-1AD98B8E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def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read_file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(filename):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with open(file(filename)) as f: # auto close file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	return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f.read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def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check_vals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(data, username, 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if (data == sum(x, y)) and (username == '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fred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'):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	return True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return False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data =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read_file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('temp.txt')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valid =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checks_vals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(data, username, x, y)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if not valid: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username = 'bad'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date = 'today'</a:t>
            </a:r>
          </a:p>
        </p:txBody>
      </p:sp>
    </p:spTree>
    <p:extLst>
      <p:ext uri="{BB962C8B-B14F-4D97-AF65-F5344CB8AC3E}">
        <p14:creationId xmlns:p14="http://schemas.microsoft.com/office/powerpoint/2010/main" val="325782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CA8C79-5203-48B2-9135-49404673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Reusing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F8D84-DF97-481F-B4A4-1AD98B8E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def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print_dic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dic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for key, value in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dic.items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	print(‘{} : {}’.format(key, value))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dic1 = {‘a’: 1, ‘b’: 2, ‘c’: 3}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dic2 = {‘e’: 5, ‘f’: 3, ‘b’: 10}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print_dic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(dic1)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print_dic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(dic2)</a:t>
            </a:r>
          </a:p>
        </p:txBody>
      </p:sp>
    </p:spTree>
    <p:extLst>
      <p:ext uri="{BB962C8B-B14F-4D97-AF65-F5344CB8AC3E}">
        <p14:creationId xmlns:p14="http://schemas.microsoft.com/office/powerpoint/2010/main" val="335574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CA8C79-5203-48B2-9135-49404673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Reusing Classes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F8D84-DF97-481F-B4A4-1AD98B8E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class Car: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def __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init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__(self,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max_miles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max_gallon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): #  constructor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self.max_miles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max_miles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self.max_gallon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max_gallon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def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calc_miles_per_gallon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		return (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self.max_miles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/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self.max_gallon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bmw_car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= Car(400, 20)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ford_car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= Car(300, 30)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print(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bmw_car.calc_miles_per_gallon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()) # prints 20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print(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ford_car.calc_miles_per_gallon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()) # prints 10</a:t>
            </a:r>
          </a:p>
        </p:txBody>
      </p:sp>
    </p:spTree>
    <p:extLst>
      <p:ext uri="{BB962C8B-B14F-4D97-AF65-F5344CB8AC3E}">
        <p14:creationId xmlns:p14="http://schemas.microsoft.com/office/powerpoint/2010/main" val="355208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CA8C79-5203-48B2-9135-49404673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Why Use OOP?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F8D84-DF97-481F-B4A4-1AD98B8E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Reusable code = less code</a:t>
            </a:r>
          </a:p>
          <a:p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Less code = less time to write code</a:t>
            </a:r>
          </a:p>
          <a:p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Less code = more readable code</a:t>
            </a:r>
          </a:p>
          <a:p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More readable code = easier to debug</a:t>
            </a:r>
          </a:p>
        </p:txBody>
      </p:sp>
    </p:spTree>
    <p:extLst>
      <p:ext uri="{BB962C8B-B14F-4D97-AF65-F5344CB8AC3E}">
        <p14:creationId xmlns:p14="http://schemas.microsoft.com/office/powerpoint/2010/main" val="224963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723</Words>
  <Application>Microsoft Office PowerPoint</Application>
  <PresentationFormat>Widescreen</PresentationFormat>
  <Paragraphs>113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What is OOP  and  Why Should You Care?</vt:lpstr>
      <vt:lpstr>What is a Function?</vt:lpstr>
      <vt:lpstr>What is a Class (“Object”)?</vt:lpstr>
      <vt:lpstr>Design Choices</vt:lpstr>
      <vt:lpstr>Spaghetti Code</vt:lpstr>
      <vt:lpstr>Improved Spaghetti Code</vt:lpstr>
      <vt:lpstr>Reusing Functions</vt:lpstr>
      <vt:lpstr>Reusing Classes</vt:lpstr>
      <vt:lpstr>Why Use OOP?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OOP  and  Why Should You Care?</dc:title>
  <dc:creator>A</dc:creator>
  <cp:lastModifiedBy>A</cp:lastModifiedBy>
  <cp:revision>15</cp:revision>
  <dcterms:created xsi:type="dcterms:W3CDTF">2020-02-29T17:28:02Z</dcterms:created>
  <dcterms:modified xsi:type="dcterms:W3CDTF">2020-03-01T19:36:17Z</dcterms:modified>
</cp:coreProperties>
</file>