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8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7CF687-3E5C-4548-B5FF-B351A9CD2E1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4B25B5-1023-40DC-80CC-1BB93717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1C9F38-0068-4C15-AF80-B6BB488CC62E}"/>
              </a:ext>
            </a:extLst>
          </p:cNvPr>
          <p:cNvSpPr txBox="1"/>
          <p:nvPr/>
        </p:nvSpPr>
        <p:spPr>
          <a:xfrm>
            <a:off x="855877" y="3398432"/>
            <a:ext cx="705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Car Functionality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Rolling up the windows (simple)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Transferring gas to the engine (complicated)</a:t>
            </a:r>
          </a:p>
        </p:txBody>
      </p:sp>
      <p:pic>
        <p:nvPicPr>
          <p:cNvPr id="5" name="Picture 4" descr="A blue car&#10;&#10;Description automatically generated">
            <a:extLst>
              <a:ext uri="{FF2B5EF4-FFF2-40B4-BE49-F238E27FC236}">
                <a16:creationId xmlns:a16="http://schemas.microsoft.com/office/drawing/2014/main" id="{1B07D665-6B29-42E4-8F33-975EDC58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84" y="1302544"/>
            <a:ext cx="3651794" cy="1894008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4B4BEA5-3694-45D3-A79A-3CE670625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195" y="4417793"/>
            <a:ext cx="1900052" cy="190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8CC47-DF67-466D-B0C4-E8FAFAD45CCF}"/>
              </a:ext>
            </a:extLst>
          </p:cNvPr>
          <p:cNvSpPr txBox="1"/>
          <p:nvPr/>
        </p:nvSpPr>
        <p:spPr>
          <a:xfrm>
            <a:off x="330561" y="3786853"/>
            <a:ext cx="2541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FF54C-F772-45CC-837A-45C9CA225D48}"/>
              </a:ext>
            </a:extLst>
          </p:cNvPr>
          <p:cNvSpPr txBox="1"/>
          <p:nvPr/>
        </p:nvSpPr>
        <p:spPr>
          <a:xfrm>
            <a:off x="8515461" y="4890765"/>
            <a:ext cx="29083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public</a:t>
            </a:r>
            <a:endParaRPr lang="en-US" sz="2800" u="sng" dirty="0"/>
          </a:p>
          <a:p>
            <a:pPr algn="ctr"/>
            <a:r>
              <a:rPr lang="en-US" sz="2800" dirty="0" err="1"/>
              <a:t>gas_to_engine</a:t>
            </a:r>
            <a:r>
              <a:rPr lang="en-US" sz="2800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E446E6-5F78-4629-858B-3DC27A47B5B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51247" y="5367819"/>
            <a:ext cx="5964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F34035B4-7A7E-4DB0-B33A-F90BB97B1463}"/>
              </a:ext>
            </a:extLst>
          </p:cNvPr>
          <p:cNvSpPr/>
          <p:nvPr/>
        </p:nvSpPr>
        <p:spPr>
          <a:xfrm>
            <a:off x="4444452" y="4108509"/>
            <a:ext cx="2273300" cy="2087731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EF91D-EA88-4C2E-B7FF-9CB6F3344222}"/>
              </a:ext>
            </a:extLst>
          </p:cNvPr>
          <p:cNvSpPr txBox="1"/>
          <p:nvPr/>
        </p:nvSpPr>
        <p:spPr>
          <a:xfrm>
            <a:off x="3953770" y="4890765"/>
            <a:ext cx="29083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public</a:t>
            </a:r>
          </a:p>
          <a:p>
            <a:pPr algn="ctr"/>
            <a:r>
              <a:rPr lang="en-US" sz="2800" dirty="0"/>
              <a:t>accelerate()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ED7276-8080-4A1A-B5F2-668B3F8184B1}"/>
              </a:ext>
            </a:extLst>
          </p:cNvPr>
          <p:cNvCxnSpPr>
            <a:endCxn id="18" idx="1"/>
          </p:cNvCxnSpPr>
          <p:nvPr/>
        </p:nvCxnSpPr>
        <p:spPr>
          <a:xfrm>
            <a:off x="2507621" y="5367818"/>
            <a:ext cx="1446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E7F91-8DFE-4A1B-AA04-CC09DCAA790E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6862070" y="5367819"/>
            <a:ext cx="1653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AE78C0-F641-4D81-ACC4-5408AB8B917D}"/>
              </a:ext>
            </a:extLst>
          </p:cNvPr>
          <p:cNvSpPr txBox="1"/>
          <p:nvPr/>
        </p:nvSpPr>
        <p:spPr>
          <a:xfrm>
            <a:off x="8434642" y="4890765"/>
            <a:ext cx="29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private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423E6-A2F6-4C5C-8D3E-BFE24EA0C811}"/>
              </a:ext>
            </a:extLst>
          </p:cNvPr>
          <p:cNvSpPr txBox="1"/>
          <p:nvPr/>
        </p:nvSpPr>
        <p:spPr>
          <a:xfrm>
            <a:off x="2569028" y="140691"/>
            <a:ext cx="7053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Abstraction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2692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build="allAtOnce" animBg="1"/>
      <p:bldP spid="17" grpId="0" animBg="1"/>
      <p:bldP spid="17" grpId="1" animBg="1"/>
      <p:bldP spid="18" grpId="0" animBg="1"/>
      <p:bldP spid="29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449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11</cp:revision>
  <dcterms:created xsi:type="dcterms:W3CDTF">2020-05-03T18:07:51Z</dcterms:created>
  <dcterms:modified xsi:type="dcterms:W3CDTF">2020-05-26T02:33:10Z</dcterms:modified>
</cp:coreProperties>
</file>