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>
        <p:scale>
          <a:sx n="66" d="100"/>
          <a:sy n="66" d="100"/>
        </p:scale>
        <p:origin x="9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38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18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8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6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35412">
              <a:srgbClr val="FCE6F3"/>
            </a:gs>
            <a:gs pos="12358">
              <a:srgbClr val="FDF3F9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1AD2-21C8-4952-BCB9-934FB7A4595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6A47039-5446-4F8C-8713-1B2AF8748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248" y="2404534"/>
            <a:ext cx="8733090" cy="1646302"/>
          </a:xfrm>
        </p:spPr>
        <p:txBody>
          <a:bodyPr/>
          <a:lstStyle/>
          <a:p>
            <a:r>
              <a:rPr lang="en-US" sz="6000" b="1" dirty="0">
                <a:latin typeface="Bradley Hand ITC" panose="03070402050302030203" pitchFamily="66" charset="0"/>
              </a:rPr>
              <a:t>What is </a:t>
            </a:r>
            <a:r>
              <a:rPr lang="en-US" sz="6000" b="1" dirty="0" smtClean="0">
                <a:latin typeface="Bradley Hand ITC" panose="03070402050302030203" pitchFamily="66" charset="0"/>
              </a:rPr>
              <a:t>Programming</a:t>
            </a:r>
            <a:r>
              <a:rPr lang="en-US" sz="6000" b="1" dirty="0">
                <a:latin typeface="Bradley Hand ITC" panose="03070402050302030203" pitchFamily="66" charset="0"/>
              </a:rPr>
              <a:t>??</a:t>
            </a:r>
            <a:endParaRPr lang="en-US" sz="6000" b="1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2257609" y="6784545"/>
            <a:ext cx="45719" cy="7345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5" y="516843"/>
            <a:ext cx="5925906" cy="60871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11" y="703655"/>
            <a:ext cx="5511046" cy="57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65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Bradley Hand ITC" panose="03070402050302030203" pitchFamily="66" charset="0"/>
              </a:rPr>
              <a:t>Conclusion</a:t>
            </a:r>
            <a:endParaRPr lang="en-US" sz="5400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448" y="329270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Programming is used to communicate with the computer hardware so that we can ask the computer to do those tasks which are very difficult for us.</a:t>
            </a: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Bradley Hand ITC</vt:lpstr>
      <vt:lpstr>Trebuchet MS</vt:lpstr>
      <vt:lpstr>Wingdings 3</vt:lpstr>
      <vt:lpstr>Facet</vt:lpstr>
      <vt:lpstr>What is Programming??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Programming??</dc:title>
  <dc:creator>ram</dc:creator>
  <cp:lastModifiedBy>ram</cp:lastModifiedBy>
  <cp:revision>5</cp:revision>
  <dcterms:created xsi:type="dcterms:W3CDTF">2020-08-06T06:04:59Z</dcterms:created>
  <dcterms:modified xsi:type="dcterms:W3CDTF">2020-08-06T07:03:41Z</dcterms:modified>
</cp:coreProperties>
</file>