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</p:sldMasterIdLst>
  <p:sldIdLst>
    <p:sldId id="256" r:id="rId2"/>
    <p:sldId id="274" r:id="rId3"/>
    <p:sldId id="275" r:id="rId4"/>
    <p:sldId id="259" r:id="rId5"/>
    <p:sldId id="264" r:id="rId6"/>
    <p:sldId id="270" r:id="rId7"/>
    <p:sldId id="257" r:id="rId8"/>
    <p:sldId id="286" r:id="rId9"/>
    <p:sldId id="287" r:id="rId10"/>
    <p:sldId id="288" r:id="rId11"/>
    <p:sldId id="289" r:id="rId12"/>
    <p:sldId id="290" r:id="rId13"/>
    <p:sldId id="266" r:id="rId14"/>
    <p:sldId id="268" r:id="rId15"/>
    <p:sldId id="269" r:id="rId16"/>
    <p:sldId id="272" r:id="rId17"/>
    <p:sldId id="273" r:id="rId18"/>
    <p:sldId id="276" r:id="rId19"/>
    <p:sldId id="278" r:id="rId20"/>
    <p:sldId id="279" r:id="rId21"/>
    <p:sldId id="280" r:id="rId22"/>
    <p:sldId id="281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3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741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7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5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7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9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0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6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8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4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248">
              <a:schemeClr val="accent1">
                <a:alpha val="10000"/>
                <a:lumMod val="15000"/>
                <a:lumOff val="85000"/>
              </a:schemeClr>
            </a:gs>
            <a:gs pos="74000">
              <a:schemeClr val="accent1">
                <a:alpha val="10000"/>
                <a:lumMod val="15000"/>
                <a:lumOff val="8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83A0-DF0E-4D72-9741-A878ADC9C6B8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CF43AB-DCAF-403C-AB95-F2C51B355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36" y="2172714"/>
            <a:ext cx="7766936" cy="1646302"/>
          </a:xfrm>
        </p:spPr>
        <p:txBody>
          <a:bodyPr/>
          <a:lstStyle/>
          <a:p>
            <a:r>
              <a:rPr lang="en-US" dirty="0" smtClean="0"/>
              <a:t>Welcome Guys 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" y="4050833"/>
            <a:ext cx="8874758" cy="1096899"/>
          </a:xfrm>
        </p:spPr>
        <p:txBody>
          <a:bodyPr>
            <a:noAutofit/>
          </a:bodyPr>
          <a:lstStyle/>
          <a:p>
            <a:r>
              <a:rPr lang="en-US" sz="2400" dirty="0" smtClean="0"/>
              <a:t>Hello Guys In this video I will explain you about some Python Modules and than we will also make some interesting projects.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9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time.monotonic()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Return the value (in fractional seconds) of a monotonic clock, i.e. a clock that cannot go backwards.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 The clock is not affected by system clock updates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Returns value in float.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7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time.monotonic_ns()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9109"/>
            <a:ext cx="10515600" cy="331785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Similar to time.monotonic(), but return time as nanoseconds.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6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time.perf_counter()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Return the value (in fractional seconds) of a performance counter, i.e. a clock with the highest available resolution to measure a short duration. </a:t>
            </a:r>
            <a:endParaRPr lang="en-US" sz="2300" dirty="0" smtClean="0"/>
          </a:p>
          <a:p>
            <a:pPr>
              <a:lnSpc>
                <a:spcPct val="150000"/>
              </a:lnSpc>
            </a:pPr>
            <a:endParaRPr lang="en-US" sz="2300" dirty="0"/>
          </a:p>
          <a:p>
            <a:pPr>
              <a:lnSpc>
                <a:spcPct val="150000"/>
              </a:lnSpc>
            </a:pPr>
            <a:r>
              <a:rPr lang="en-US" sz="2300" dirty="0" smtClean="0"/>
              <a:t>Means If we want to measure a very very short duration we can use this function by calling  consecutively as we will see in the example.</a:t>
            </a:r>
          </a:p>
          <a:p>
            <a:pPr>
              <a:lnSpc>
                <a:spcPct val="150000"/>
              </a:lnSpc>
            </a:pPr>
            <a:endParaRPr lang="en-US" sz="2300" dirty="0"/>
          </a:p>
          <a:p>
            <a:pPr>
              <a:lnSpc>
                <a:spcPct val="150000"/>
              </a:lnSpc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8441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time.perf_counter_ns()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714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Similar to </a:t>
            </a:r>
            <a:r>
              <a:rPr lang="en-US" sz="2400" dirty="0" smtClean="0"/>
              <a:t>time.perf_counter</a:t>
            </a:r>
            <a:r>
              <a:rPr lang="en-US" sz="2400" dirty="0"/>
              <a:t>(), but return time as nanoseconds.</a:t>
            </a:r>
          </a:p>
          <a:p>
            <a:endParaRPr lang="en-US" sz="2400" dirty="0"/>
          </a:p>
          <a:p>
            <a:r>
              <a:rPr lang="en-US" sz="2400" dirty="0" smtClean="0"/>
              <a:t>Means this can also be used for measuring very  short durations.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ime.sleep(secs)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Parameter – </a:t>
            </a:r>
            <a:r>
              <a:rPr lang="en-US" sz="2400" dirty="0" smtClean="0"/>
              <a:t>seconds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Stops the program execution for the given no. of seconds.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Useful when we want to take some time in our program.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75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time.asctime([t])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Parameter -  time : optional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This is a very useful function.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Convert </a:t>
            </a:r>
            <a:r>
              <a:rPr lang="en-US" sz="2400" dirty="0"/>
              <a:t>a tuple or struct_time representing a time </a:t>
            </a:r>
            <a:r>
              <a:rPr lang="en-US" sz="2400" dirty="0" smtClean="0"/>
              <a:t>to </a:t>
            </a:r>
            <a:r>
              <a:rPr lang="en-US" sz="2400" dirty="0"/>
              <a:t>a string of the following form: 'Sun Jun 20 23:21:05 1993</a:t>
            </a:r>
            <a:r>
              <a:rPr lang="en-US" sz="2400" dirty="0" smtClean="0"/>
              <a:t>'.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If time not provided then it will take the current time returned by time.localtime()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0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y-notifier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/>
              <a:t>This is a third-party module which has to be download using pip.</a:t>
            </a:r>
            <a:endParaRPr lang="en-US" sz="2300" dirty="0"/>
          </a:p>
          <a:p>
            <a:pPr>
              <a:lnSpc>
                <a:spcPct val="150000"/>
              </a:lnSpc>
            </a:pPr>
            <a:r>
              <a:rPr lang="en-US" sz="2300" dirty="0" smtClean="0"/>
              <a:t>To  download it first we have to download win10toast.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To download it write in Cmd or PowerShell –  pip install win10toast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After installing  win10toast write – pip </a:t>
            </a:r>
            <a:r>
              <a:rPr lang="en-US" sz="2300" dirty="0"/>
              <a:t>install p</a:t>
            </a:r>
            <a:r>
              <a:rPr lang="en-US" sz="2300" dirty="0" smtClean="0"/>
              <a:t>y-notifier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Your module will be installed successfully.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843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py-notifier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Its very easy to use py-notifier. Just import Notification class from it.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For Example </a:t>
            </a:r>
            <a:r>
              <a:rPr lang="en-US" sz="2400" dirty="0"/>
              <a:t>-  from pynotifier import </a:t>
            </a:r>
            <a:r>
              <a:rPr lang="en-US" sz="2400" dirty="0" smtClean="0"/>
              <a:t>Notification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This Notification class allows us to generate a Notification according to our needs.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8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ynotifier – Notification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69328" y="2139914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Syntax for creating a notification.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75" y="2139914"/>
            <a:ext cx="6142998" cy="42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laysound –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5027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It is also a third party module which has to be download using pip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smtClean="0"/>
              <a:t>To install it write in Cmd or </a:t>
            </a:r>
            <a:r>
              <a:rPr lang="en-US" sz="2400" dirty="0"/>
              <a:t>PowerShell </a:t>
            </a:r>
            <a:r>
              <a:rPr lang="en-US" sz="2400" dirty="0" smtClean="0"/>
              <a:t>- pip </a:t>
            </a:r>
            <a:r>
              <a:rPr lang="en-US" sz="2400" dirty="0"/>
              <a:t>install </a:t>
            </a:r>
            <a:r>
              <a:rPr lang="en-US" sz="2400" dirty="0" smtClean="0"/>
              <a:t>playsound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smtClean="0"/>
              <a:t>Then this module will be installed successfully.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smtClean="0"/>
              <a:t>This module will helps to play an audio.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11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365126"/>
            <a:ext cx="11384924" cy="1325563"/>
          </a:xfrm>
        </p:spPr>
        <p:txBody>
          <a:bodyPr/>
          <a:lstStyle/>
          <a:p>
            <a:r>
              <a:rPr lang="en-US" dirty="0" smtClean="0"/>
              <a:t>Modules on which we will discuss in this video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Python time Module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Python py-notifier Module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Python playsound Module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9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50" y="506092"/>
            <a:ext cx="10515600" cy="1325563"/>
          </a:xfrm>
        </p:spPr>
        <p:txBody>
          <a:bodyPr/>
          <a:lstStyle/>
          <a:p>
            <a:r>
              <a:rPr lang="en-US" dirty="0" smtClean="0"/>
              <a:t>Using playsound class of playsound module…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044" y="2575773"/>
            <a:ext cx="5181600" cy="34981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We will import playsound class from playsound module and then we will use it for playing our audio. 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3432" y="2575773"/>
            <a:ext cx="5616777" cy="34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316" y="1116647"/>
            <a:ext cx="7766936" cy="1646302"/>
          </a:xfrm>
        </p:spPr>
        <p:txBody>
          <a:bodyPr/>
          <a:lstStyle/>
          <a:p>
            <a:r>
              <a:rPr lang="en-US" dirty="0" smtClean="0"/>
              <a:t>All Set Guys!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995784" y="2939601"/>
            <a:ext cx="9144000" cy="1117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Guys Let’s Move ahead towards creating some interesting projects using these three modules.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90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Project1 - </a:t>
            </a:r>
            <a:r>
              <a:rPr lang="en-US" dirty="0"/>
              <a:t>Drink Water Notification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89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In this project we will make a system which will alert us after every 30 minutes to drink water. This alerts will come as long as the program will run.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For this we will use the previous three modules which we had learnt just before.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641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Project2 - </a:t>
            </a:r>
            <a:r>
              <a:rPr lang="en-US" dirty="0"/>
              <a:t>Set A Reminder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 this project we will make a program which can set the user reminder .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For example , when user comes and runs the program it will ask him/her to set a reminder with some details and the remainder time.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Now user can enter the time here. So after asking all details our remainder will alert the user at the time entered by the user.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48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Hope you Enjoyed The Video Guys!</a:t>
            </a:r>
          </a:p>
        </p:txBody>
      </p:sp>
    </p:spTree>
    <p:extLst>
      <p:ext uri="{BB962C8B-B14F-4D97-AF65-F5344CB8AC3E}">
        <p14:creationId xmlns:p14="http://schemas.microsoft.com/office/powerpoint/2010/main" val="25888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7" y="2698550"/>
            <a:ext cx="8461420" cy="1646302"/>
          </a:xfrm>
        </p:spPr>
        <p:txBody>
          <a:bodyPr/>
          <a:lstStyle/>
          <a:p>
            <a:pPr algn="ctr"/>
            <a:r>
              <a:rPr lang="en-US" dirty="0" smtClean="0"/>
              <a:t>Like , Share And </a:t>
            </a:r>
            <a:br>
              <a:rPr lang="en-US" dirty="0" smtClean="0"/>
            </a:br>
            <a:r>
              <a:rPr lang="en-US" dirty="0" smtClean="0"/>
              <a:t>Subscribe Guys!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2146281" y="2575774"/>
            <a:ext cx="45719" cy="7126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that we will make in this Video-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 smtClean="0"/>
              <a:t>Drink Water Notification System using Python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Set A Reminder using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85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Module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Time Module is a python Built-in Module.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 don’t need to install time module. It comes along with the python.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Just import it in your </a:t>
            </a:r>
            <a:r>
              <a:rPr lang="en-US" sz="2400" dirty="0"/>
              <a:t>P</a:t>
            </a:r>
            <a:r>
              <a:rPr lang="en-US" sz="2400" dirty="0" smtClean="0"/>
              <a:t>ython File by using statement – import time</a:t>
            </a:r>
          </a:p>
        </p:txBody>
      </p:sp>
    </p:spTree>
    <p:extLst>
      <p:ext uri="{BB962C8B-B14F-4D97-AF65-F5344CB8AC3E}">
        <p14:creationId xmlns:p14="http://schemas.microsoft.com/office/powerpoint/2010/main" val="32530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ime.time()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Return the time in </a:t>
            </a:r>
            <a:r>
              <a:rPr lang="en-US" sz="2400" dirty="0" smtClean="0"/>
              <a:t>seconds which are in floating value.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This is very important function because we can use it for getting current time in seconds.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 -&gt; 1599194203.984209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0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time.time_ns()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50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Similar to </a:t>
            </a:r>
            <a:r>
              <a:rPr lang="en-US" sz="2400" dirty="0" smtClean="0"/>
              <a:t>time.time</a:t>
            </a:r>
            <a:r>
              <a:rPr lang="en-US" sz="2400" dirty="0"/>
              <a:t>() but returns time as an integer number of </a:t>
            </a:r>
            <a:r>
              <a:rPr lang="en-US" sz="2400" dirty="0" smtClean="0"/>
              <a:t>nanoseconds.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9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time.gmtime([secs])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Parameter – seconds : optional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Convert the seconds into the time expressed in tuple.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If seconds not provided as an argument then it will take the current time as returned by time.time().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This function returns the standard UTC Time.</a:t>
            </a:r>
          </a:p>
          <a:p>
            <a:pPr>
              <a:lnSpc>
                <a:spcPct val="17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0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time.localtime([secs])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Parameter – seconds : optional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Same as time.gmtime() but  this will return local time rather than UTC Time.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Similarly if seconds not provided as an argument then it will take the current time as returned by time.time().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1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time.mktime(t)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This is the inverse function of time.localtime(). So this can be used to convert the tuple time into seconds (which can be in float) 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Its argument is the struct_time or full 9-tuple as returned by the time.gmtime() or time.localtime().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It returns a floating point </a:t>
            </a:r>
            <a:r>
              <a:rPr lang="en-US" sz="2200" dirty="0" smtClean="0"/>
              <a:t>number.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If the input value cannot be represented as a valid time, either OverflowError or ValueError will be raised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89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851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Welcome Guys !</vt:lpstr>
      <vt:lpstr>Modules on which we will discuss in this video - </vt:lpstr>
      <vt:lpstr>Projects that we will make in this Video-</vt:lpstr>
      <vt:lpstr>Time Module - Introduction</vt:lpstr>
      <vt:lpstr>time.time()   </vt:lpstr>
      <vt:lpstr>time.time_ns()</vt:lpstr>
      <vt:lpstr>time.gmtime([secs])</vt:lpstr>
      <vt:lpstr>time.localtime([secs])</vt:lpstr>
      <vt:lpstr>time.mktime(t)</vt:lpstr>
      <vt:lpstr>time.monotonic() </vt:lpstr>
      <vt:lpstr>time.monotonic_ns() </vt:lpstr>
      <vt:lpstr>time.perf_counter()</vt:lpstr>
      <vt:lpstr>time.perf_counter_ns()</vt:lpstr>
      <vt:lpstr>time.sleep(secs)</vt:lpstr>
      <vt:lpstr>time.asctime([t])</vt:lpstr>
      <vt:lpstr>py-notifier - Introduction</vt:lpstr>
      <vt:lpstr>Working with py-notifier</vt:lpstr>
      <vt:lpstr>pynotifier – Notification Class</vt:lpstr>
      <vt:lpstr>playsound – Introduction</vt:lpstr>
      <vt:lpstr>Using playsound class of playsound module…</vt:lpstr>
      <vt:lpstr>All Set Guys!</vt:lpstr>
      <vt:lpstr>Project1 - Drink Water Notification System </vt:lpstr>
      <vt:lpstr>Project2 - Set A Reminder </vt:lpstr>
      <vt:lpstr>Thanks For Watching!</vt:lpstr>
      <vt:lpstr>Like , Share And  Subscribe Guys!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ram</dc:creator>
  <cp:lastModifiedBy>ram</cp:lastModifiedBy>
  <cp:revision>32</cp:revision>
  <dcterms:created xsi:type="dcterms:W3CDTF">2020-09-03T15:21:58Z</dcterms:created>
  <dcterms:modified xsi:type="dcterms:W3CDTF">2020-09-05T14:32:23Z</dcterms:modified>
</cp:coreProperties>
</file>