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7.png" ContentType="image/png"/>
  <Override PartName="/ppt/media/image5.jpeg" ContentType="image/jpeg"/>
  <Override PartName="/ppt/media/image8.jpeg" ContentType="image/jpeg"/>
  <Override PartName="/ppt/media/image6.png" ContentType="image/png"/>
  <Override PartName="/ppt/media/image29.jpeg" ContentType="image/jpeg"/>
  <Override PartName="/ppt/media/image10.png" ContentType="image/png"/>
  <Override PartName="/ppt/media/image11.jpeg" ContentType="image/jpeg"/>
  <Override PartName="/ppt/media/image12.png" ContentType="image/png"/>
  <Override PartName="/ppt/media/image13.png" ContentType="image/png"/>
  <Override PartName="/ppt/media/image14.jpeg" ContentType="image/jpeg"/>
  <Override PartName="/ppt/media/image35.jpeg" ContentType="image/jpeg"/>
  <Override PartName="/ppt/media/image15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  <Override PartName="/ppt/media/image22.png" ContentType="image/png"/>
  <Override PartName="/ppt/media/image23.jpeg" ContentType="image/jpeg"/>
  <Override PartName="/ppt/media/image24.png" ContentType="image/png"/>
  <Override PartName="/ppt/media/image25.png" ContentType="image/png"/>
  <Override PartName="/ppt/media/image26.jpeg" ContentType="image/jpe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jpeg" ContentType="image/jpeg"/>
  <Override PartName="/ppt/media/image33.png" ContentType="image/png"/>
  <Override PartName="/ppt/media/image34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1201320" y="11859840"/>
            <a:ext cx="380099160" cy="320040"/>
          </a:xfrm>
          <a:custGeom>
            <a:avLst/>
            <a:gdLst/>
            <a:ahLst/>
            <a:rect l="0" t="0" r="r" b="b"/>
            <a:pathLst>
              <a:path w="1055831" h="889">
                <a:moveTo>
                  <a:pt x="0" y="0"/>
                </a:moveTo>
                <a:lnTo>
                  <a:pt x="1055830" y="0"/>
                </a:lnTo>
                <a:lnTo>
                  <a:pt x="1055830" y="888"/>
                </a:lnTo>
                <a:lnTo>
                  <a:pt x="0" y="888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jpe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jpe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929160" y="5590440"/>
            <a:ext cx="21971160" cy="507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116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Неинвазивный аудит поведения</a:t>
            </a:r>
            <a:endParaRPr b="0" lang="en-US" sz="11600" spc="-1" strike="noStrike"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16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</a:t>
            </a:r>
            <a:endParaRPr b="0" lang="en-US" sz="116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206360" y="11838960"/>
            <a:ext cx="21971160" cy="7473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txBody>
          <a:bodyPr lIns="96120" rIns="96120" tIns="51120" bIns="51120">
            <a:sp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17/05/25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Дашиной шутки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113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5010560" y="4313160"/>
            <a:ext cx="8126640" cy="812664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1207080" y="4248360"/>
            <a:ext cx="8983080" cy="82558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206360" y="1079640"/>
            <a:ext cx="2197116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Лериной любви к Лиме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117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4902920" y="4248360"/>
            <a:ext cx="8255880" cy="8255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1140480" y="4227840"/>
            <a:ext cx="10167840" cy="82976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Спасибо за внимание</a:t>
            </a:r>
            <a:endParaRPr b="0" lang="en-US" sz="85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7408080" y="3062520"/>
            <a:ext cx="9567720" cy="956772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Лиминой улыбки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81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4901480" y="4248360"/>
            <a:ext cx="8255880" cy="8255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215720" y="4273560"/>
            <a:ext cx="12178080" cy="82054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Лериного смущения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85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4927040" y="4245480"/>
            <a:ext cx="8261640" cy="826164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198440" y="4248360"/>
            <a:ext cx="9970560" cy="82558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206360" y="1079640"/>
            <a:ext cx="2197116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загадочности Каштанки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89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4917320" y="4248360"/>
            <a:ext cx="8255880" cy="8255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1185480" y="4253400"/>
            <a:ext cx="10756440" cy="82458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танца Жаннии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93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5257160" y="4288680"/>
            <a:ext cx="7904880" cy="7904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1191600" y="4321440"/>
            <a:ext cx="7560360" cy="81100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хихика Дианы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97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4916960" y="4248360"/>
            <a:ext cx="8255880" cy="8255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1227240" y="4288680"/>
            <a:ext cx="9515520" cy="817596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Сониного сна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101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4909040" y="4248360"/>
            <a:ext cx="8255880" cy="825588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210680" y="4275360"/>
            <a:ext cx="10355400" cy="825588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06360" y="1079640"/>
            <a:ext cx="21971160" cy="252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Катиного восклицания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105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14947560" y="4268880"/>
            <a:ext cx="8214840" cy="821484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276920" y="4210560"/>
            <a:ext cx="9200160" cy="833220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06360" y="1079640"/>
            <a:ext cx="21971160" cy="14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80000"/>
              </a:lnSpc>
            </a:pPr>
            <a:r>
              <a:rPr b="1" lang="en-US" sz="8500" spc="-1" strike="noStrike">
                <a:solidFill>
                  <a:srgbClr val="000000"/>
                </a:solidFill>
                <a:latin typeface="HelveticaNeue-Bold"/>
                <a:ea typeface="HelveticaNeue-Bold"/>
              </a:rPr>
              <a:t>Вероятность моей старости</a:t>
            </a:r>
            <a:endParaRPr b="0" lang="en-US" sz="8500" spc="-1" strike="noStrike">
              <a:latin typeface="Arial"/>
            </a:endParaRPr>
          </a:p>
        </p:txBody>
      </p:sp>
      <p:sp>
        <p:nvSpPr>
          <p:cNvPr id="109" name="Freeform 2"/>
          <p:cNvSpPr/>
          <p:nvPr/>
        </p:nvSpPr>
        <p:spPr>
          <a:xfrm>
            <a:off x="1206360" y="2373120"/>
            <a:ext cx="380099160" cy="688680"/>
          </a:xfrm>
          <a:custGeom>
            <a:avLst/>
            <a:gdLst/>
            <a:ahLst/>
            <a:rect l="0" t="0" r="r" b="b"/>
            <a:pathLst>
              <a:path w="1055831" h="1913">
                <a:moveTo>
                  <a:pt x="0" y="0"/>
                </a:moveTo>
                <a:lnTo>
                  <a:pt x="1055830" y="0"/>
                </a:lnTo>
                <a:lnTo>
                  <a:pt x="1055830" y="1912"/>
                </a:lnTo>
                <a:lnTo>
                  <a:pt x="0" y="1912"/>
                </a:ln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5059880" y="4310280"/>
            <a:ext cx="8132760" cy="8132760"/>
          </a:xfrm>
          <a:prstGeom prst="rect">
            <a:avLst/>
          </a:prstGeom>
          <a:ln w="25560">
            <a:solidFill>
              <a:srgbClr val="000000"/>
            </a:solidFill>
            <a:miter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1197000" y="4235040"/>
            <a:ext cx="13645800" cy="7223040"/>
          </a:xfrm>
          <a:prstGeom prst="rect">
            <a:avLst/>
          </a:prstGeom>
          <a:ln w="1260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