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2"/>
  </p:notesMasterIdLst>
  <p:sldIdLst>
    <p:sldId id="256" r:id="rId5"/>
    <p:sldId id="261" r:id="rId6"/>
    <p:sldId id="334" r:id="rId7"/>
    <p:sldId id="267" r:id="rId8"/>
    <p:sldId id="335" r:id="rId9"/>
    <p:sldId id="333" r:id="rId10"/>
    <p:sldId id="307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Livvic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ExtraBold" panose="020F0502020204030204" pitchFamily="34" charset="0"/>
      <p:bold r:id="rId22"/>
      <p:italic r:id="rId23"/>
      <p:boldItalic r:id="rId24"/>
    </p:embeddedFont>
    <p:embeddedFont>
      <p:font typeface="Montserrat Medium" panose="020F050202020403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F0302020204030204" pitchFamily="34" charset="0"/>
      <p:regular r:id="rId33"/>
      <p: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D0C6C-4C5B-4310-B420-ACBCA8AA5D28}" v="73" dt="2024-09-08T13:24:48.773"/>
  </p1510:revLst>
</p1510:revInfo>
</file>

<file path=ppt/tableStyles.xml><?xml version="1.0" encoding="utf-8"?>
<a:tblStyleLst xmlns:a="http://schemas.openxmlformats.org/drawingml/2006/main" def="{35DFD859-2CB5-4A7F-A1BE-8B0494B7FB22}">
  <a:tblStyle styleId="{35DFD859-2CB5-4A7F-A1BE-8B0494B7F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7"/>
    <p:restoredTop sz="94212"/>
  </p:normalViewPr>
  <p:slideViewPr>
    <p:cSldViewPr snapToGrid="0">
      <p:cViewPr varScale="1">
        <p:scale>
          <a:sx n="156" d="100"/>
          <a:sy n="15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37d1f1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37d1f1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524e77840e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524e77840e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6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34c337b1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34c337b1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3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34c337b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534c337b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8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37d1f106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37d1f106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r="4933"/>
          <a:stretch/>
        </p:blipFill>
        <p:spPr>
          <a:xfrm>
            <a:off x="2423813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/>
          <p:nvPr/>
        </p:nvSpPr>
        <p:spPr>
          <a:xfrm flipH="1">
            <a:off x="3995850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941550" y="1692300"/>
            <a:ext cx="726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1284000" y="326707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065250" y="-303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9477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 hasCustomPrompt="1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3"/>
          </p:nvPr>
        </p:nvSpPr>
        <p:spPr>
          <a:xfrm>
            <a:off x="794775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4" hasCustomPrompt="1"/>
          </p:nvPr>
        </p:nvSpPr>
        <p:spPr>
          <a:xfrm>
            <a:off x="794775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794775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3337950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 hasCustomPrompt="1"/>
          </p:nvPr>
        </p:nvSpPr>
        <p:spPr>
          <a:xfrm>
            <a:off x="3337950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8"/>
          </p:nvPr>
        </p:nvSpPr>
        <p:spPr>
          <a:xfrm>
            <a:off x="3337950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9"/>
          </p:nvPr>
        </p:nvSpPr>
        <p:spPr>
          <a:xfrm>
            <a:off x="3337950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337950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4"/>
          </p:nvPr>
        </p:nvSpPr>
        <p:spPr>
          <a:xfrm>
            <a:off x="3337950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588112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6" hasCustomPrompt="1"/>
          </p:nvPr>
        </p:nvSpPr>
        <p:spPr>
          <a:xfrm>
            <a:off x="588112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7"/>
          </p:nvPr>
        </p:nvSpPr>
        <p:spPr>
          <a:xfrm>
            <a:off x="588112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1000149" y="675438"/>
            <a:ext cx="7143750" cy="3792625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0000" y="680250"/>
            <a:ext cx="4655700" cy="17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0000" y="2437350"/>
            <a:ext cx="35124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 r="32432" b="55452"/>
          <a:stretch/>
        </p:blipFill>
        <p:spPr>
          <a:xfrm flipH="1">
            <a:off x="0" y="3886201"/>
            <a:ext cx="27694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 flipH="1">
            <a:off x="7798375" y="5400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 flipH="1">
            <a:off x="4911600" y="1226900"/>
            <a:ext cx="35124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 flipH="1">
            <a:off x="4911600" y="2437350"/>
            <a:ext cx="35124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 r="32432" b="55452"/>
          <a:stretch/>
        </p:blipFill>
        <p:spPr>
          <a:xfrm>
            <a:off x="6374575" y="3886201"/>
            <a:ext cx="27694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193325" y="540000"/>
            <a:ext cx="1152300" cy="115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8524950" y="46324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-5400000" flipH="1">
            <a:off x="5764921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 flipH="1">
            <a:off x="711539" y="2188792"/>
            <a:ext cx="4165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1539" y="1337825"/>
            <a:ext cx="416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 flipH="1">
            <a:off x="711539" y="3132175"/>
            <a:ext cx="41652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-8378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76076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7413100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1254650" y="388225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2">
            <a:alphaModFix/>
          </a:blip>
          <a:srcRect l="72413" r="4468"/>
          <a:stretch/>
        </p:blipFill>
        <p:spPr>
          <a:xfrm rot="-5400000">
            <a:off x="1954550" y="3247507"/>
            <a:ext cx="1044801" cy="3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-1175953" y="1250799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2"/>
          </p:nvPr>
        </p:nvSpPr>
        <p:spPr>
          <a:xfrm>
            <a:off x="1950450" y="137357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"/>
          </p:nvPr>
        </p:nvSpPr>
        <p:spPr>
          <a:xfrm>
            <a:off x="1950460" y="163752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3"/>
          </p:nvPr>
        </p:nvSpPr>
        <p:spPr>
          <a:xfrm>
            <a:off x="1950450" y="242997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4"/>
          </p:nvPr>
        </p:nvSpPr>
        <p:spPr>
          <a:xfrm>
            <a:off x="1950460" y="269397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5"/>
          </p:nvPr>
        </p:nvSpPr>
        <p:spPr>
          <a:xfrm>
            <a:off x="1950450" y="348642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6"/>
          </p:nvPr>
        </p:nvSpPr>
        <p:spPr>
          <a:xfrm>
            <a:off x="1950460" y="375042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 idx="2"/>
          </p:nvPr>
        </p:nvSpPr>
        <p:spPr>
          <a:xfrm>
            <a:off x="1195850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195863" y="209472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3"/>
          </p:nvPr>
        </p:nvSpPr>
        <p:spPr>
          <a:xfrm>
            <a:off x="5081030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4"/>
          </p:nvPr>
        </p:nvSpPr>
        <p:spPr>
          <a:xfrm>
            <a:off x="5081043" y="209472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5"/>
          </p:nvPr>
        </p:nvSpPr>
        <p:spPr>
          <a:xfrm>
            <a:off x="1195863" y="3604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6"/>
          </p:nvPr>
        </p:nvSpPr>
        <p:spPr>
          <a:xfrm>
            <a:off x="1195863" y="3960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7"/>
          </p:nvPr>
        </p:nvSpPr>
        <p:spPr>
          <a:xfrm>
            <a:off x="5081043" y="3604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8"/>
          </p:nvPr>
        </p:nvSpPr>
        <p:spPr>
          <a:xfrm>
            <a:off x="5081043" y="3960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>
            <a:off x="-4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 flipH="1">
            <a:off x="6476071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2"/>
          </p:nvPr>
        </p:nvSpPr>
        <p:spPr>
          <a:xfrm>
            <a:off x="1959975" y="129737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1959985" y="156132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3"/>
          </p:nvPr>
        </p:nvSpPr>
        <p:spPr>
          <a:xfrm>
            <a:off x="1959975" y="2125208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"/>
          </p:nvPr>
        </p:nvSpPr>
        <p:spPr>
          <a:xfrm>
            <a:off x="1959985" y="238917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5"/>
          </p:nvPr>
        </p:nvSpPr>
        <p:spPr>
          <a:xfrm>
            <a:off x="1959975" y="2953042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6"/>
          </p:nvPr>
        </p:nvSpPr>
        <p:spPr>
          <a:xfrm>
            <a:off x="1959985" y="321702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7"/>
          </p:nvPr>
        </p:nvSpPr>
        <p:spPr>
          <a:xfrm>
            <a:off x="1959975" y="378087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8"/>
          </p:nvPr>
        </p:nvSpPr>
        <p:spPr>
          <a:xfrm>
            <a:off x="1959985" y="4044875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2"/>
          </p:nvPr>
        </p:nvSpPr>
        <p:spPr>
          <a:xfrm>
            <a:off x="720000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3"/>
          </p:nvPr>
        </p:nvSpPr>
        <p:spPr>
          <a:xfrm>
            <a:off x="3301325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4"/>
          </p:nvPr>
        </p:nvSpPr>
        <p:spPr>
          <a:xfrm>
            <a:off x="3301325" y="21931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 idx="5"/>
          </p:nvPr>
        </p:nvSpPr>
        <p:spPr>
          <a:xfrm>
            <a:off x="720000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6"/>
          </p:nvPr>
        </p:nvSpPr>
        <p:spPr>
          <a:xfrm>
            <a:off x="720000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 idx="7"/>
          </p:nvPr>
        </p:nvSpPr>
        <p:spPr>
          <a:xfrm>
            <a:off x="3301325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8"/>
          </p:nvPr>
        </p:nvSpPr>
        <p:spPr>
          <a:xfrm>
            <a:off x="3301325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9"/>
          </p:nvPr>
        </p:nvSpPr>
        <p:spPr>
          <a:xfrm>
            <a:off x="5882650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13"/>
          </p:nvPr>
        </p:nvSpPr>
        <p:spPr>
          <a:xfrm>
            <a:off x="5882650" y="21931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14"/>
          </p:nvPr>
        </p:nvSpPr>
        <p:spPr>
          <a:xfrm>
            <a:off x="5882650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5"/>
          </p:nvPr>
        </p:nvSpPr>
        <p:spPr>
          <a:xfrm>
            <a:off x="5882650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 idx="2"/>
          </p:nvPr>
        </p:nvSpPr>
        <p:spPr>
          <a:xfrm>
            <a:off x="1703750" y="1101838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3448200" y="1101838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3"/>
          </p:nvPr>
        </p:nvSpPr>
        <p:spPr>
          <a:xfrm>
            <a:off x="1703750" y="1670763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3448200" y="1670763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5"/>
          </p:nvPr>
        </p:nvSpPr>
        <p:spPr>
          <a:xfrm>
            <a:off x="1703750" y="2239688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6"/>
          </p:nvPr>
        </p:nvSpPr>
        <p:spPr>
          <a:xfrm>
            <a:off x="3448200" y="2239688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7"/>
          </p:nvPr>
        </p:nvSpPr>
        <p:spPr>
          <a:xfrm>
            <a:off x="1703750" y="2808613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8"/>
          </p:nvPr>
        </p:nvSpPr>
        <p:spPr>
          <a:xfrm>
            <a:off x="3448200" y="2808613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9"/>
          </p:nvPr>
        </p:nvSpPr>
        <p:spPr>
          <a:xfrm>
            <a:off x="1703750" y="3377538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3"/>
          </p:nvPr>
        </p:nvSpPr>
        <p:spPr>
          <a:xfrm>
            <a:off x="3448200" y="3377538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14"/>
          </p:nvPr>
        </p:nvSpPr>
        <p:spPr>
          <a:xfrm>
            <a:off x="1703750" y="3946463"/>
            <a:ext cx="165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5"/>
          </p:nvPr>
        </p:nvSpPr>
        <p:spPr>
          <a:xfrm>
            <a:off x="3448200" y="3946463"/>
            <a:ext cx="390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 hasCustomPrompt="1"/>
          </p:nvPr>
        </p:nvSpPr>
        <p:spPr>
          <a:xfrm>
            <a:off x="2728450" y="1713000"/>
            <a:ext cx="5695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1"/>
          </p:nvPr>
        </p:nvSpPr>
        <p:spPr>
          <a:xfrm>
            <a:off x="2728450" y="2419022"/>
            <a:ext cx="5695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2" hasCustomPrompt="1"/>
          </p:nvPr>
        </p:nvSpPr>
        <p:spPr>
          <a:xfrm>
            <a:off x="2728450" y="3169131"/>
            <a:ext cx="5695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3"/>
          </p:nvPr>
        </p:nvSpPr>
        <p:spPr>
          <a:xfrm>
            <a:off x="2728450" y="3875152"/>
            <a:ext cx="5695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2">
            <a:alphaModFix/>
          </a:blip>
          <a:srcRect l="122" r="62835"/>
          <a:stretch/>
        </p:blipFill>
        <p:spPr>
          <a:xfrm rot="10800000">
            <a:off x="164613" y="1268086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 flipH="1">
            <a:off x="794650" y="1995675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 idx="2"/>
          </p:nvPr>
        </p:nvSpPr>
        <p:spPr>
          <a:xfrm>
            <a:off x="720000" y="33661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3793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title" idx="3"/>
          </p:nvPr>
        </p:nvSpPr>
        <p:spPr>
          <a:xfrm>
            <a:off x="3301325" y="33661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4"/>
          </p:nvPr>
        </p:nvSpPr>
        <p:spPr>
          <a:xfrm>
            <a:off x="3301325" y="3793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 idx="5"/>
          </p:nvPr>
        </p:nvSpPr>
        <p:spPr>
          <a:xfrm>
            <a:off x="5882650" y="33661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6"/>
          </p:nvPr>
        </p:nvSpPr>
        <p:spPr>
          <a:xfrm>
            <a:off x="5882650" y="3793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7" hasCustomPrompt="1"/>
          </p:nvPr>
        </p:nvSpPr>
        <p:spPr>
          <a:xfrm>
            <a:off x="1375650" y="1187174"/>
            <a:ext cx="12300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8" hasCustomPrompt="1"/>
          </p:nvPr>
        </p:nvSpPr>
        <p:spPr>
          <a:xfrm>
            <a:off x="3957000" y="1187174"/>
            <a:ext cx="12300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29"/>
          <p:cNvSpPr txBox="1">
            <a:spLocks noGrp="1"/>
          </p:cNvSpPr>
          <p:nvPr>
            <p:ph type="title" idx="9" hasCustomPrompt="1"/>
          </p:nvPr>
        </p:nvSpPr>
        <p:spPr>
          <a:xfrm>
            <a:off x="6538350" y="1187174"/>
            <a:ext cx="12300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 hasCustomPrompt="1"/>
          </p:nvPr>
        </p:nvSpPr>
        <p:spPr>
          <a:xfrm flipH="1">
            <a:off x="737813" y="1535500"/>
            <a:ext cx="3710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"/>
          </p:nvPr>
        </p:nvSpPr>
        <p:spPr>
          <a:xfrm flipH="1">
            <a:off x="737813" y="2241524"/>
            <a:ext cx="37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95488" y="1535500"/>
            <a:ext cx="3710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3"/>
          </p:nvPr>
        </p:nvSpPr>
        <p:spPr>
          <a:xfrm flipH="1">
            <a:off x="4695488" y="2241524"/>
            <a:ext cx="37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37813" y="3078900"/>
            <a:ext cx="3710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5"/>
          </p:nvPr>
        </p:nvSpPr>
        <p:spPr>
          <a:xfrm flipH="1">
            <a:off x="737813" y="3784924"/>
            <a:ext cx="37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695488" y="3078900"/>
            <a:ext cx="3710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7"/>
          </p:nvPr>
        </p:nvSpPr>
        <p:spPr>
          <a:xfrm flipH="1">
            <a:off x="4695488" y="3784924"/>
            <a:ext cx="37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524950" y="46324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BLANK_1_1_1_1_1_1_2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 rotWithShape="1">
          <a:blip r:embed="rId2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 rotWithShape="1">
          <a:blip r:embed="rId2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2"/>
          </p:nvPr>
        </p:nvSpPr>
        <p:spPr>
          <a:xfrm>
            <a:off x="891375" y="3289925"/>
            <a:ext cx="1804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891375" y="3793375"/>
            <a:ext cx="18042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3" hasCustomPrompt="1"/>
          </p:nvPr>
        </p:nvSpPr>
        <p:spPr>
          <a:xfrm>
            <a:off x="891375" y="1034775"/>
            <a:ext cx="18042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 idx="4"/>
          </p:nvPr>
        </p:nvSpPr>
        <p:spPr>
          <a:xfrm>
            <a:off x="2743725" y="3289925"/>
            <a:ext cx="1804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5"/>
          </p:nvPr>
        </p:nvSpPr>
        <p:spPr>
          <a:xfrm>
            <a:off x="2743725" y="3793375"/>
            <a:ext cx="18042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6" hasCustomPrompt="1"/>
          </p:nvPr>
        </p:nvSpPr>
        <p:spPr>
          <a:xfrm>
            <a:off x="2743725" y="1034775"/>
            <a:ext cx="18042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7"/>
          </p:nvPr>
        </p:nvSpPr>
        <p:spPr>
          <a:xfrm>
            <a:off x="4596075" y="3289925"/>
            <a:ext cx="1804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8"/>
          </p:nvPr>
        </p:nvSpPr>
        <p:spPr>
          <a:xfrm>
            <a:off x="4596075" y="3793375"/>
            <a:ext cx="18042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title" idx="9" hasCustomPrompt="1"/>
          </p:nvPr>
        </p:nvSpPr>
        <p:spPr>
          <a:xfrm>
            <a:off x="4596075" y="1034775"/>
            <a:ext cx="18042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 idx="13"/>
          </p:nvPr>
        </p:nvSpPr>
        <p:spPr>
          <a:xfrm>
            <a:off x="6448425" y="3289925"/>
            <a:ext cx="1804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14"/>
          </p:nvPr>
        </p:nvSpPr>
        <p:spPr>
          <a:xfrm>
            <a:off x="6448425" y="3793375"/>
            <a:ext cx="18042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5" hasCustomPrompt="1"/>
          </p:nvPr>
        </p:nvSpPr>
        <p:spPr>
          <a:xfrm>
            <a:off x="6448425" y="1034775"/>
            <a:ext cx="1804200" cy="6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5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/>
          <p:nvPr/>
        </p:nvSpPr>
        <p:spPr>
          <a:xfrm rot="10800000">
            <a:off x="-17817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71933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2"/>
          </p:nvPr>
        </p:nvSpPr>
        <p:spPr>
          <a:xfrm>
            <a:off x="885225" y="1207275"/>
            <a:ext cx="15699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2455275" y="1593325"/>
            <a:ext cx="47127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3" hasCustomPrompt="1"/>
          </p:nvPr>
        </p:nvSpPr>
        <p:spPr>
          <a:xfrm>
            <a:off x="7167975" y="1207275"/>
            <a:ext cx="10908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9" name="Google Shape;269;p32"/>
          <p:cNvSpPr txBox="1">
            <a:spLocks noGrp="1"/>
          </p:cNvSpPr>
          <p:nvPr>
            <p:ph type="title" idx="4"/>
          </p:nvPr>
        </p:nvSpPr>
        <p:spPr>
          <a:xfrm>
            <a:off x="885225" y="2037435"/>
            <a:ext cx="15699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5"/>
          </p:nvPr>
        </p:nvSpPr>
        <p:spPr>
          <a:xfrm>
            <a:off x="2455275" y="2424971"/>
            <a:ext cx="47127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title" idx="6" hasCustomPrompt="1"/>
          </p:nvPr>
        </p:nvSpPr>
        <p:spPr>
          <a:xfrm>
            <a:off x="7167975" y="2038921"/>
            <a:ext cx="10908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7"/>
          </p:nvPr>
        </p:nvSpPr>
        <p:spPr>
          <a:xfrm>
            <a:off x="885225" y="2869815"/>
            <a:ext cx="15699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subTitle" idx="8"/>
          </p:nvPr>
        </p:nvSpPr>
        <p:spPr>
          <a:xfrm>
            <a:off x="2455275" y="3256617"/>
            <a:ext cx="47127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title" idx="9" hasCustomPrompt="1"/>
          </p:nvPr>
        </p:nvSpPr>
        <p:spPr>
          <a:xfrm>
            <a:off x="7167975" y="2870567"/>
            <a:ext cx="10908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 idx="13"/>
          </p:nvPr>
        </p:nvSpPr>
        <p:spPr>
          <a:xfrm>
            <a:off x="885225" y="3702213"/>
            <a:ext cx="15699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14"/>
          </p:nvPr>
        </p:nvSpPr>
        <p:spPr>
          <a:xfrm>
            <a:off x="2455275" y="4088263"/>
            <a:ext cx="47127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 idx="15" hasCustomPrompt="1"/>
          </p:nvPr>
        </p:nvSpPr>
        <p:spPr>
          <a:xfrm>
            <a:off x="7167975" y="3702213"/>
            <a:ext cx="10908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>
            <a:off x="-6008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 flipH="1">
            <a:off x="-2010349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>
            <a:off x="64849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/>
          <p:nvPr/>
        </p:nvSpPr>
        <p:spPr>
          <a:xfrm rot="10800000" flipH="1">
            <a:off x="7421938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 rot="10800000">
            <a:off x="-20103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74219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>
            <a:off x="66373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/>
          <p:nvPr/>
        </p:nvSpPr>
        <p:spPr>
          <a:xfrm rot="10800000" flipH="1">
            <a:off x="7574338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>
            <a:off x="-158408" y="-5087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/>
          <p:nvPr/>
        </p:nvSpPr>
        <p:spPr>
          <a:xfrm flipH="1">
            <a:off x="-2162749" y="-33793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>
            <a:off x="64849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/>
          <p:nvPr/>
        </p:nvSpPr>
        <p:spPr>
          <a:xfrm rot="10800000" flipH="1">
            <a:off x="7421938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>
            <a:off x="-6008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 flipH="1">
            <a:off x="-2010349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 rot="10800000">
            <a:off x="-20103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74219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5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 rot="10800000">
            <a:off x="-17817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/>
          <p:nvPr/>
        </p:nvSpPr>
        <p:spPr>
          <a:xfrm>
            <a:off x="71933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>
            <a:off x="6484914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/>
          <p:nvPr/>
        </p:nvSpPr>
        <p:spPr>
          <a:xfrm rot="10800000" flipH="1">
            <a:off x="7421938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>
            <a:off x="-6008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/>
          <p:nvPr/>
        </p:nvSpPr>
        <p:spPr>
          <a:xfrm flipH="1">
            <a:off x="-2010349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BLANK_1_1_1_1_3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>
            <a:off x="-4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 flipH="1">
            <a:off x="6476071" y="942650"/>
            <a:ext cx="2667924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ctrTitle"/>
          </p:nvPr>
        </p:nvSpPr>
        <p:spPr>
          <a:xfrm>
            <a:off x="4572000" y="540000"/>
            <a:ext cx="3852000" cy="9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subTitle" idx="1"/>
          </p:nvPr>
        </p:nvSpPr>
        <p:spPr>
          <a:xfrm>
            <a:off x="4834200" y="1420650"/>
            <a:ext cx="33276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4572000" y="3205675"/>
            <a:ext cx="38520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/>
          <p:nvPr/>
        </p:nvSpPr>
        <p:spPr>
          <a:xfrm flipH="1">
            <a:off x="-1313981" y="206874"/>
            <a:ext cx="4411532" cy="4729544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 rotWithShape="1">
          <a:blip r:embed="rId5">
            <a:alphaModFix/>
          </a:blip>
          <a:srcRect r="4933"/>
          <a:stretch/>
        </p:blipFill>
        <p:spPr>
          <a:xfrm>
            <a:off x="-2180062" y="942650"/>
            <a:ext cx="4296376" cy="3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/>
          <p:nvPr/>
        </p:nvSpPr>
        <p:spPr>
          <a:xfrm flipH="1">
            <a:off x="2301801" y="1032924"/>
            <a:ext cx="1400400" cy="14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4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/>
          <p:nvPr/>
        </p:nvSpPr>
        <p:spPr>
          <a:xfrm>
            <a:off x="127347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5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-5400000" flipH="1">
            <a:off x="7919574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>
            <a:off x="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527084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35695" b="3783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948600" y="645000"/>
            <a:ext cx="4105500" cy="19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948600" y="2244875"/>
            <a:ext cx="4105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122" r="62835"/>
          <a:stretch/>
        </p:blipFill>
        <p:spPr>
          <a:xfrm rot="5400000">
            <a:off x="2327738" y="2957011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 flipH="1">
            <a:off x="529589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6841500" y="1282950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253825" y="540000"/>
            <a:ext cx="4170300" cy="22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l="56931"/>
          <a:stretch/>
        </p:blipFill>
        <p:spPr>
          <a:xfrm>
            <a:off x="0" y="239350"/>
            <a:ext cx="1346999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/>
          <p:nvPr/>
        </p:nvSpPr>
        <p:spPr>
          <a:xfrm flipH="1">
            <a:off x="5512488" y="3545052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 flipH="1">
            <a:off x="6054512" y="26465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ctrTitle"/>
          </p:nvPr>
        </p:nvSpPr>
        <p:spPr>
          <a:xfrm>
            <a:off x="517891" y="997345"/>
            <a:ext cx="6060934" cy="1889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000" b="1" dirty="0"/>
              <a:t>How to build a side project with </a:t>
            </a:r>
            <a:r>
              <a:rPr lang="en-GB" sz="3000" b="1" dirty="0" err="1"/>
              <a:t>Pocketbase</a:t>
            </a:r>
            <a:r>
              <a:rPr lang="en-GB" sz="3000" b="1" dirty="0"/>
              <a:t> (fast)</a:t>
            </a:r>
          </a:p>
        </p:txBody>
      </p:sp>
      <p:sp>
        <p:nvSpPr>
          <p:cNvPr id="365" name="Google Shape;365;p53"/>
          <p:cNvSpPr txBox="1">
            <a:spLocks noGrp="1"/>
          </p:cNvSpPr>
          <p:nvPr>
            <p:ph type="subTitle" idx="1"/>
          </p:nvPr>
        </p:nvSpPr>
        <p:spPr>
          <a:xfrm>
            <a:off x="517891" y="2902750"/>
            <a:ext cx="393710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Maximilian </a:t>
            </a:r>
            <a:r>
              <a:rPr lang="en" sz="1600" dirty="0" err="1"/>
              <a:t>Kürschner</a:t>
            </a:r>
            <a:endParaRPr sz="1600" dirty="0"/>
          </a:p>
        </p:txBody>
      </p:sp>
      <p:sp>
        <p:nvSpPr>
          <p:cNvPr id="366" name="Google Shape;366;p53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1A6841-C235-D53C-3263-64F3C2BF8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0825" y="845827"/>
            <a:ext cx="815066" cy="815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Was </a:t>
            </a:r>
            <a:r>
              <a:rPr lang="en" sz="2800" dirty="0" err="1"/>
              <a:t>ist</a:t>
            </a:r>
            <a:r>
              <a:rPr lang="en" sz="2800" dirty="0"/>
              <a:t> </a:t>
            </a:r>
            <a:r>
              <a:rPr lang="en" sz="2800" dirty="0" err="1"/>
              <a:t>Pocketbase</a:t>
            </a:r>
            <a:r>
              <a:rPr lang="en" sz="2800" dirty="0"/>
              <a:t>?</a:t>
            </a:r>
            <a:endParaRPr sz="2800" dirty="0"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Pocketbase</a:t>
            </a:r>
            <a:r>
              <a:rPr lang="de-DE" dirty="0"/>
              <a:t> ist ein backend in einer Datei. Es verfügt über Authentifizierung, eine Datenbank (SQLite), APIs und SDKs für JavaScript und Dart.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72275" y="1955761"/>
            <a:ext cx="3048000" cy="21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0"/>
          <p:cNvSpPr/>
          <p:nvPr/>
        </p:nvSpPr>
        <p:spPr>
          <a:xfrm>
            <a:off x="7760375" y="6658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80"/>
          <p:cNvSpPr/>
          <p:nvPr/>
        </p:nvSpPr>
        <p:spPr>
          <a:xfrm flipH="1">
            <a:off x="7408725" y="2792825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Authentifizierung</a:t>
            </a:r>
            <a:endParaRPr dirty="0"/>
          </a:p>
        </p:txBody>
      </p:sp>
      <p:sp>
        <p:nvSpPr>
          <p:cNvPr id="922" name="Google Shape;922;p80"/>
          <p:cNvSpPr txBox="1">
            <a:spLocks noGrp="1"/>
          </p:cNvSpPr>
          <p:nvPr>
            <p:ph type="title" idx="2"/>
          </p:nvPr>
        </p:nvSpPr>
        <p:spPr>
          <a:xfrm>
            <a:off x="1959975" y="1507767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und </a:t>
            </a:r>
            <a:r>
              <a:rPr lang="en" dirty="0" err="1"/>
              <a:t>Passwort</a:t>
            </a:r>
            <a:endParaRPr dirty="0"/>
          </a:p>
        </p:txBody>
      </p:sp>
      <p:sp>
        <p:nvSpPr>
          <p:cNvPr id="923" name="Google Shape;923;p80"/>
          <p:cNvSpPr txBox="1">
            <a:spLocks noGrp="1"/>
          </p:cNvSpPr>
          <p:nvPr>
            <p:ph type="subTitle" idx="1"/>
          </p:nvPr>
        </p:nvSpPr>
        <p:spPr>
          <a:xfrm>
            <a:off x="1959985" y="1771717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</a:t>
            </a:r>
            <a:r>
              <a:rPr lang="en" dirty="0" err="1"/>
              <a:t>mit</a:t>
            </a:r>
            <a:r>
              <a:rPr lang="en" dirty="0"/>
              <a:t> </a:t>
            </a:r>
            <a:r>
              <a:rPr lang="en" dirty="0" err="1"/>
              <a:t>Bestätigungslink</a:t>
            </a:r>
            <a:endParaRPr dirty="0"/>
          </a:p>
        </p:txBody>
      </p:sp>
      <p:sp>
        <p:nvSpPr>
          <p:cNvPr id="924" name="Google Shape;924;p80"/>
          <p:cNvSpPr txBox="1">
            <a:spLocks noGrp="1"/>
          </p:cNvSpPr>
          <p:nvPr>
            <p:ph type="title" idx="3"/>
          </p:nvPr>
        </p:nvSpPr>
        <p:spPr>
          <a:xfrm>
            <a:off x="1959975" y="2486320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Magic Link</a:t>
            </a:r>
            <a:endParaRPr dirty="0"/>
          </a:p>
        </p:txBody>
      </p:sp>
      <p:sp>
        <p:nvSpPr>
          <p:cNvPr id="925" name="Google Shape;925;p80"/>
          <p:cNvSpPr txBox="1">
            <a:spLocks noGrp="1"/>
          </p:cNvSpPr>
          <p:nvPr>
            <p:ph type="subTitle" idx="4"/>
          </p:nvPr>
        </p:nvSpPr>
        <p:spPr>
          <a:xfrm>
            <a:off x="1959985" y="2750287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</a:t>
            </a:r>
            <a:r>
              <a:rPr lang="en" dirty="0" err="1"/>
              <a:t>mit</a:t>
            </a:r>
            <a:r>
              <a:rPr lang="en" dirty="0"/>
              <a:t> </a:t>
            </a:r>
            <a:r>
              <a:rPr lang="en" dirty="0" err="1"/>
              <a:t>einen</a:t>
            </a:r>
            <a:r>
              <a:rPr lang="en" dirty="0"/>
              <a:t> login link für den </a:t>
            </a:r>
            <a:r>
              <a:rPr lang="en" dirty="0" err="1"/>
              <a:t>Nutzer</a:t>
            </a:r>
            <a:endParaRPr dirty="0"/>
          </a:p>
        </p:txBody>
      </p:sp>
      <p:sp>
        <p:nvSpPr>
          <p:cNvPr id="926" name="Google Shape;926;p80"/>
          <p:cNvSpPr txBox="1">
            <a:spLocks noGrp="1"/>
          </p:cNvSpPr>
          <p:nvPr>
            <p:ph type="title" idx="5"/>
          </p:nvPr>
        </p:nvSpPr>
        <p:spPr>
          <a:xfrm>
            <a:off x="1959975" y="3434739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OAuth2</a:t>
            </a:r>
            <a:endParaRPr dirty="0"/>
          </a:p>
        </p:txBody>
      </p:sp>
      <p:sp>
        <p:nvSpPr>
          <p:cNvPr id="927" name="Google Shape;927;p80"/>
          <p:cNvSpPr txBox="1">
            <a:spLocks noGrp="1"/>
          </p:cNvSpPr>
          <p:nvPr>
            <p:ph type="subTitle" idx="6"/>
          </p:nvPr>
        </p:nvSpPr>
        <p:spPr>
          <a:xfrm>
            <a:off x="1959985" y="3698722"/>
            <a:ext cx="524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Nutze</a:t>
            </a:r>
            <a:r>
              <a:rPr lang="en" dirty="0"/>
              <a:t> Google, GitHub, </a:t>
            </a:r>
            <a:r>
              <a:rPr lang="en" dirty="0" err="1"/>
              <a:t>o.ä</a:t>
            </a:r>
            <a:r>
              <a:rPr lang="en" dirty="0"/>
              <a:t>. </a:t>
            </a:r>
            <a:r>
              <a:rPr lang="en-GB" dirty="0"/>
              <a:t>A</a:t>
            </a:r>
            <a:r>
              <a:rPr lang="en" dirty="0" err="1"/>
              <a:t>nbieter</a:t>
            </a:r>
            <a:endParaRPr dirty="0"/>
          </a:p>
        </p:txBody>
      </p:sp>
      <p:sp>
        <p:nvSpPr>
          <p:cNvPr id="930" name="Google Shape;930;p80"/>
          <p:cNvSpPr/>
          <p:nvPr/>
        </p:nvSpPr>
        <p:spPr>
          <a:xfrm flipH="1">
            <a:off x="994400" y="1467192"/>
            <a:ext cx="660300" cy="66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200" dirty="0"/>
          </a:p>
        </p:txBody>
      </p:sp>
      <p:sp>
        <p:nvSpPr>
          <p:cNvPr id="931" name="Google Shape;931;p80"/>
          <p:cNvSpPr/>
          <p:nvPr/>
        </p:nvSpPr>
        <p:spPr>
          <a:xfrm flipH="1">
            <a:off x="994400" y="2445712"/>
            <a:ext cx="660300" cy="66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800" dirty="0"/>
          </a:p>
        </p:txBody>
      </p:sp>
      <p:sp>
        <p:nvSpPr>
          <p:cNvPr id="932" name="Google Shape;932;p80"/>
          <p:cNvSpPr/>
          <p:nvPr/>
        </p:nvSpPr>
        <p:spPr>
          <a:xfrm flipH="1">
            <a:off x="994400" y="3394097"/>
            <a:ext cx="660300" cy="66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33ABC-157D-8072-765F-B2C344E28F5A}"/>
              </a:ext>
            </a:extLst>
          </p:cNvPr>
          <p:cNvSpPr txBox="1">
            <a:spLocks/>
          </p:cNvSpPr>
          <p:nvPr/>
        </p:nvSpPr>
        <p:spPr>
          <a:xfrm>
            <a:off x="994390" y="1567259"/>
            <a:ext cx="65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E3DAC5"/>
                </a:solidFill>
                <a:effectLst/>
                <a:uLnTx/>
                <a:uFillTx/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lang="de-D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59482-522C-4297-E6DD-A80DD214C57E}"/>
              </a:ext>
            </a:extLst>
          </p:cNvPr>
          <p:cNvSpPr txBox="1">
            <a:spLocks/>
          </p:cNvSpPr>
          <p:nvPr/>
        </p:nvSpPr>
        <p:spPr>
          <a:xfrm>
            <a:off x="994390" y="2545029"/>
            <a:ext cx="65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E3DAC5"/>
                </a:solidFill>
                <a:effectLst/>
                <a:uLnTx/>
                <a:uFillTx/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lang="de-DE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9FDD8-FC3D-74A5-FCC5-A2148B403C2D}"/>
              </a:ext>
            </a:extLst>
          </p:cNvPr>
          <p:cNvSpPr txBox="1">
            <a:spLocks/>
          </p:cNvSpPr>
          <p:nvPr/>
        </p:nvSpPr>
        <p:spPr>
          <a:xfrm>
            <a:off x="994390" y="3493414"/>
            <a:ext cx="65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E3DAC5"/>
                </a:solidFill>
                <a:effectLst/>
                <a:uLnTx/>
                <a:uFillTx/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71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Integrierte</a:t>
            </a:r>
            <a:r>
              <a:rPr lang="en" dirty="0"/>
              <a:t> </a:t>
            </a:r>
            <a:r>
              <a:rPr lang="en" dirty="0" err="1"/>
              <a:t>Datenbank</a:t>
            </a:r>
            <a:endParaRPr dirty="0"/>
          </a:p>
        </p:txBody>
      </p:sp>
      <p:sp>
        <p:nvSpPr>
          <p:cNvPr id="490" name="Google Shape;490;p64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UI</a:t>
            </a:r>
            <a:endParaRPr dirty="0"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Erstellen</a:t>
            </a:r>
            <a:r>
              <a:rPr lang="en" dirty="0"/>
              <a:t> und </a:t>
            </a:r>
            <a:r>
              <a:rPr lang="en" dirty="0" err="1"/>
              <a:t>bearbeiten</a:t>
            </a:r>
            <a:r>
              <a:rPr lang="en" dirty="0"/>
              <a:t> von Collections </a:t>
            </a:r>
            <a:r>
              <a:rPr lang="en" dirty="0" err="1"/>
              <a:t>über</a:t>
            </a:r>
            <a:r>
              <a:rPr lang="en" dirty="0"/>
              <a:t> das UI.</a:t>
            </a:r>
            <a:endParaRPr dirty="0"/>
          </a:p>
        </p:txBody>
      </p:sp>
      <p:sp>
        <p:nvSpPr>
          <p:cNvPr id="492" name="Google Shape;492;p64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Migrationen</a:t>
            </a:r>
            <a:endParaRPr dirty="0"/>
          </a:p>
        </p:txBody>
      </p:sp>
      <p:sp>
        <p:nvSpPr>
          <p:cNvPr id="493" name="Google Shape;493;p64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Erstellt</a:t>
            </a:r>
            <a:r>
              <a:rPr lang="en" dirty="0"/>
              <a:t> </a:t>
            </a:r>
            <a:r>
              <a:rPr lang="en" dirty="0" err="1"/>
              <a:t>automatisch</a:t>
            </a:r>
            <a:r>
              <a:rPr lang="en" dirty="0"/>
              <a:t> </a:t>
            </a:r>
            <a:r>
              <a:rPr lang="en" dirty="0" err="1"/>
              <a:t>migrationen</a:t>
            </a:r>
            <a:r>
              <a:rPr lang="en" dirty="0"/>
              <a:t> </a:t>
            </a:r>
            <a:r>
              <a:rPr lang="en" dirty="0" err="1"/>
              <a:t>beim</a:t>
            </a:r>
            <a:r>
              <a:rPr lang="en" dirty="0"/>
              <a:t> </a:t>
            </a:r>
            <a:r>
              <a:rPr lang="en" dirty="0" err="1"/>
              <a:t>bearbeiten</a:t>
            </a:r>
            <a:r>
              <a:rPr lang="en" dirty="0"/>
              <a:t> der </a:t>
            </a:r>
            <a:r>
              <a:rPr lang="en" dirty="0" err="1"/>
              <a:t>Datenbank</a:t>
            </a:r>
            <a:r>
              <a:rPr lang="en" dirty="0"/>
              <a:t>.</a:t>
            </a:r>
            <a:endParaRPr dirty="0"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Backups</a:t>
            </a:r>
            <a:endParaRPr dirty="0"/>
          </a:p>
        </p:txBody>
      </p:sp>
      <p:sp>
        <p:nvSpPr>
          <p:cNvPr id="495" name="Google Shape;495;p64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Erlaubt</a:t>
            </a:r>
            <a:r>
              <a:rPr lang="en" dirty="0"/>
              <a:t> für </a:t>
            </a:r>
            <a:r>
              <a:rPr lang="en" dirty="0" err="1"/>
              <a:t>geplante</a:t>
            </a:r>
            <a:r>
              <a:rPr lang="en" dirty="0"/>
              <a:t> backups, </a:t>
            </a:r>
            <a:r>
              <a:rPr lang="en" dirty="0" err="1"/>
              <a:t>sowie</a:t>
            </a:r>
            <a:r>
              <a:rPr lang="en" dirty="0"/>
              <a:t> </a:t>
            </a:r>
            <a:r>
              <a:rPr lang="en" dirty="0" err="1"/>
              <a:t>automatischen</a:t>
            </a:r>
            <a:r>
              <a:rPr lang="en" dirty="0"/>
              <a:t> upload </a:t>
            </a:r>
            <a:r>
              <a:rPr lang="en" dirty="0" err="1"/>
              <a:t>zu</a:t>
            </a:r>
            <a:r>
              <a:rPr lang="en" dirty="0"/>
              <a:t> S3.</a:t>
            </a:r>
            <a:endParaRPr dirty="0"/>
          </a:p>
        </p:txBody>
      </p:sp>
      <p:sp>
        <p:nvSpPr>
          <p:cNvPr id="496" name="Google Shape;496;p64"/>
          <p:cNvSpPr/>
          <p:nvPr/>
        </p:nvSpPr>
        <p:spPr>
          <a:xfrm flipH="1">
            <a:off x="1504675" y="1751710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4"/>
          <p:cNvSpPr/>
          <p:nvPr/>
        </p:nvSpPr>
        <p:spPr>
          <a:xfrm flipH="1">
            <a:off x="4188463" y="1751711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64"/>
          <p:cNvSpPr/>
          <p:nvPr/>
        </p:nvSpPr>
        <p:spPr>
          <a:xfrm flipH="1">
            <a:off x="6872250" y="175172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99" name="Google Shape;499;p64"/>
          <p:cNvCxnSpPr>
            <a:stCxn id="496" idx="2"/>
            <a:endCxn id="497" idx="6"/>
          </p:cNvCxnSpPr>
          <p:nvPr/>
        </p:nvCxnSpPr>
        <p:spPr>
          <a:xfrm>
            <a:off x="2271775" y="2135260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5" name="Google Shape;505;p64"/>
          <p:cNvGrpSpPr/>
          <p:nvPr/>
        </p:nvGrpSpPr>
        <p:grpSpPr>
          <a:xfrm>
            <a:off x="1688274" y="1983841"/>
            <a:ext cx="399812" cy="306477"/>
            <a:chOff x="2567841" y="1994124"/>
            <a:chExt cx="399812" cy="306477"/>
          </a:xfrm>
        </p:grpSpPr>
        <p:sp>
          <p:nvSpPr>
            <p:cNvPr id="506" name="Google Shape;506;p6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0" name="Google Shape;510;p64"/>
          <p:cNvCxnSpPr>
            <a:stCxn id="497" idx="2"/>
            <a:endCxn id="498" idx="6"/>
          </p:cNvCxnSpPr>
          <p:nvPr/>
        </p:nvCxnSpPr>
        <p:spPr>
          <a:xfrm>
            <a:off x="4955563" y="2135261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9958;p123">
            <a:extLst>
              <a:ext uri="{FF2B5EF4-FFF2-40B4-BE49-F238E27FC236}">
                <a16:creationId xmlns:a16="http://schemas.microsoft.com/office/drawing/2014/main" id="{A99212F9-672A-F201-F157-A396DE8DB200}"/>
              </a:ext>
            </a:extLst>
          </p:cNvPr>
          <p:cNvGrpSpPr/>
          <p:nvPr/>
        </p:nvGrpSpPr>
        <p:grpSpPr>
          <a:xfrm>
            <a:off x="4436393" y="1943716"/>
            <a:ext cx="271214" cy="383088"/>
            <a:chOff x="1333682" y="3344330"/>
            <a:chExt cx="271214" cy="383088"/>
          </a:xfrm>
          <a:solidFill>
            <a:schemeClr val="bg1"/>
          </a:solidFill>
        </p:grpSpPr>
        <p:sp>
          <p:nvSpPr>
            <p:cNvPr id="5" name="Google Shape;9959;p123">
              <a:extLst>
                <a:ext uri="{FF2B5EF4-FFF2-40B4-BE49-F238E27FC236}">
                  <a16:creationId xmlns:a16="http://schemas.microsoft.com/office/drawing/2014/main" id="{A2F4CB44-E528-7907-7365-949956A539EB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0;p123">
              <a:extLst>
                <a:ext uri="{FF2B5EF4-FFF2-40B4-BE49-F238E27FC236}">
                  <a16:creationId xmlns:a16="http://schemas.microsoft.com/office/drawing/2014/main" id="{E872C8FF-AE91-ABDF-7256-BDB71C44571B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61;p123">
              <a:extLst>
                <a:ext uri="{FF2B5EF4-FFF2-40B4-BE49-F238E27FC236}">
                  <a16:creationId xmlns:a16="http://schemas.microsoft.com/office/drawing/2014/main" id="{BF3D8C08-1393-8A36-0F91-AE21605F86B6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2;p123">
              <a:extLst>
                <a:ext uri="{FF2B5EF4-FFF2-40B4-BE49-F238E27FC236}">
                  <a16:creationId xmlns:a16="http://schemas.microsoft.com/office/drawing/2014/main" id="{71105775-2654-A6FD-4E61-8E0F362DAEA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3;p123">
              <a:extLst>
                <a:ext uri="{FF2B5EF4-FFF2-40B4-BE49-F238E27FC236}">
                  <a16:creationId xmlns:a16="http://schemas.microsoft.com/office/drawing/2014/main" id="{3255930F-AC7F-8BAF-B39E-01FF07AE0314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64;p123">
              <a:extLst>
                <a:ext uri="{FF2B5EF4-FFF2-40B4-BE49-F238E27FC236}">
                  <a16:creationId xmlns:a16="http://schemas.microsoft.com/office/drawing/2014/main" id="{7A89689B-15B2-82C8-E9FF-005AFE453B4B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65;p123">
              <a:extLst>
                <a:ext uri="{FF2B5EF4-FFF2-40B4-BE49-F238E27FC236}">
                  <a16:creationId xmlns:a16="http://schemas.microsoft.com/office/drawing/2014/main" id="{10517869-B1AA-9A70-601F-3480296EF596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66;p123">
              <a:extLst>
                <a:ext uri="{FF2B5EF4-FFF2-40B4-BE49-F238E27FC236}">
                  <a16:creationId xmlns:a16="http://schemas.microsoft.com/office/drawing/2014/main" id="{D86FD527-ECDB-9FB3-9F1C-B2E28DB7AF21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67;p123">
              <a:extLst>
                <a:ext uri="{FF2B5EF4-FFF2-40B4-BE49-F238E27FC236}">
                  <a16:creationId xmlns:a16="http://schemas.microsoft.com/office/drawing/2014/main" id="{4D686751-DBA3-C914-AB85-4E8418E30B58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68;p123">
              <a:extLst>
                <a:ext uri="{FF2B5EF4-FFF2-40B4-BE49-F238E27FC236}">
                  <a16:creationId xmlns:a16="http://schemas.microsoft.com/office/drawing/2014/main" id="{72B33F28-1E87-F517-56D6-7FABA0A86201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69;p123">
              <a:extLst>
                <a:ext uri="{FF2B5EF4-FFF2-40B4-BE49-F238E27FC236}">
                  <a16:creationId xmlns:a16="http://schemas.microsoft.com/office/drawing/2014/main" id="{63865885-CE58-B4EE-8250-F05F88C41E42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3048;p128">
            <a:extLst>
              <a:ext uri="{FF2B5EF4-FFF2-40B4-BE49-F238E27FC236}">
                <a16:creationId xmlns:a16="http://schemas.microsoft.com/office/drawing/2014/main" id="{B262B2A0-D2D2-2A0D-8849-0986BB5D7AE7}"/>
              </a:ext>
            </a:extLst>
          </p:cNvPr>
          <p:cNvGrpSpPr/>
          <p:nvPr/>
        </p:nvGrpSpPr>
        <p:grpSpPr>
          <a:xfrm>
            <a:off x="7080327" y="2003607"/>
            <a:ext cx="350958" cy="263043"/>
            <a:chOff x="1817317" y="2480330"/>
            <a:chExt cx="350958" cy="263043"/>
          </a:xfrm>
          <a:solidFill>
            <a:schemeClr val="bg1"/>
          </a:solidFill>
        </p:grpSpPr>
        <p:sp>
          <p:nvSpPr>
            <p:cNvPr id="17" name="Google Shape;13049;p128">
              <a:extLst>
                <a:ext uri="{FF2B5EF4-FFF2-40B4-BE49-F238E27FC236}">
                  <a16:creationId xmlns:a16="http://schemas.microsoft.com/office/drawing/2014/main" id="{18E80464-E2CE-1946-065A-C6DA09136D32}"/>
                </a:ext>
              </a:extLst>
            </p:cNvPr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050;p128">
              <a:extLst>
                <a:ext uri="{FF2B5EF4-FFF2-40B4-BE49-F238E27FC236}">
                  <a16:creationId xmlns:a16="http://schemas.microsoft.com/office/drawing/2014/main" id="{0C4C3CCB-FFF5-18A7-CAAD-D6DDC9F8BD30}"/>
                </a:ext>
              </a:extLst>
            </p:cNvPr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51;p128">
              <a:extLst>
                <a:ext uri="{FF2B5EF4-FFF2-40B4-BE49-F238E27FC236}">
                  <a16:creationId xmlns:a16="http://schemas.microsoft.com/office/drawing/2014/main" id="{CC876AB1-C2AC-0781-C2DD-D7C39799A1FD}"/>
                </a:ext>
              </a:extLst>
            </p:cNvPr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52;p128">
              <a:extLst>
                <a:ext uri="{FF2B5EF4-FFF2-40B4-BE49-F238E27FC236}">
                  <a16:creationId xmlns:a16="http://schemas.microsoft.com/office/drawing/2014/main" id="{966443CC-C9EB-564E-EAA2-FEF870742DEA}"/>
                </a:ext>
              </a:extLst>
            </p:cNvPr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53;p128">
              <a:extLst>
                <a:ext uri="{FF2B5EF4-FFF2-40B4-BE49-F238E27FC236}">
                  <a16:creationId xmlns:a16="http://schemas.microsoft.com/office/drawing/2014/main" id="{50C9F03B-1B1D-9B26-6B75-9E996A99696D}"/>
                </a:ext>
              </a:extLst>
            </p:cNvPr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610" name="Google Shape;610;p69"/>
          <p:cNvSpPr txBox="1">
            <a:spLocks noGrp="1"/>
          </p:cNvSpPr>
          <p:nvPr>
            <p:ph type="title" idx="2"/>
          </p:nvPr>
        </p:nvSpPr>
        <p:spPr>
          <a:xfrm>
            <a:off x="1950445" y="137357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CRUD REST API</a:t>
            </a:r>
            <a:endParaRPr dirty="0"/>
          </a:p>
        </p:txBody>
      </p:sp>
      <p:sp>
        <p:nvSpPr>
          <p:cNvPr id="611" name="Google Shape;611;p69"/>
          <p:cNvSpPr txBox="1">
            <a:spLocks noGrp="1"/>
          </p:cNvSpPr>
          <p:nvPr>
            <p:ph type="subTitle" idx="1"/>
          </p:nvPr>
        </p:nvSpPr>
        <p:spPr>
          <a:xfrm>
            <a:off x="1950455" y="1637525"/>
            <a:ext cx="627707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Automatisch</a:t>
            </a:r>
            <a:r>
              <a:rPr lang="en" dirty="0"/>
              <a:t> </a:t>
            </a:r>
            <a:r>
              <a:rPr lang="en" dirty="0" err="1"/>
              <a:t>generierte</a:t>
            </a:r>
            <a:r>
              <a:rPr lang="en" dirty="0"/>
              <a:t> REST API für CRUD </a:t>
            </a:r>
            <a:r>
              <a:rPr lang="en" dirty="0" err="1"/>
              <a:t>Operationen</a:t>
            </a:r>
            <a:r>
              <a:rPr lang="en" dirty="0"/>
              <a:t>.</a:t>
            </a:r>
            <a:endParaRPr dirty="0"/>
          </a:p>
        </p:txBody>
      </p:sp>
      <p:sp>
        <p:nvSpPr>
          <p:cNvPr id="612" name="Google Shape;612;p69"/>
          <p:cNvSpPr txBox="1">
            <a:spLocks noGrp="1"/>
          </p:cNvSpPr>
          <p:nvPr>
            <p:ph type="title" idx="3"/>
          </p:nvPr>
        </p:nvSpPr>
        <p:spPr>
          <a:xfrm>
            <a:off x="1950445" y="2430000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REALTIME Subscriptions</a:t>
            </a:r>
            <a:endParaRPr dirty="0"/>
          </a:p>
        </p:txBody>
      </p:sp>
      <p:sp>
        <p:nvSpPr>
          <p:cNvPr id="613" name="Google Shape;613;p69"/>
          <p:cNvSpPr txBox="1">
            <a:spLocks noGrp="1"/>
          </p:cNvSpPr>
          <p:nvPr>
            <p:ph type="subTitle" idx="4"/>
          </p:nvPr>
        </p:nvSpPr>
        <p:spPr>
          <a:xfrm>
            <a:off x="1950455" y="2693975"/>
            <a:ext cx="627707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Socket </a:t>
            </a:r>
            <a:r>
              <a:rPr lang="en" dirty="0" err="1"/>
              <a:t>basierte</a:t>
            </a:r>
            <a:r>
              <a:rPr lang="en" dirty="0"/>
              <a:t> subscriptions von </a:t>
            </a:r>
            <a:r>
              <a:rPr lang="en" dirty="0" err="1"/>
              <a:t>ganzen</a:t>
            </a:r>
            <a:r>
              <a:rPr lang="en" dirty="0"/>
              <a:t> collections </a:t>
            </a:r>
            <a:r>
              <a:rPr lang="en" dirty="0" err="1"/>
              <a:t>oder</a:t>
            </a:r>
            <a:r>
              <a:rPr lang="en" dirty="0"/>
              <a:t> </a:t>
            </a:r>
            <a:r>
              <a:rPr lang="en" dirty="0" err="1"/>
              <a:t>einzelnen</a:t>
            </a:r>
            <a:r>
              <a:rPr lang="en" dirty="0"/>
              <a:t> records.</a:t>
            </a:r>
            <a:endParaRPr dirty="0"/>
          </a:p>
        </p:txBody>
      </p:sp>
      <p:sp>
        <p:nvSpPr>
          <p:cNvPr id="614" name="Google Shape;614;p69"/>
          <p:cNvSpPr txBox="1">
            <a:spLocks noGrp="1"/>
          </p:cNvSpPr>
          <p:nvPr>
            <p:ph type="title" idx="5"/>
          </p:nvPr>
        </p:nvSpPr>
        <p:spPr>
          <a:xfrm>
            <a:off x="1950445" y="3486425"/>
            <a:ext cx="52431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Zugriffsrechte</a:t>
            </a:r>
            <a:endParaRPr dirty="0"/>
          </a:p>
        </p:txBody>
      </p:sp>
      <p:sp>
        <p:nvSpPr>
          <p:cNvPr id="615" name="Google Shape;615;p69"/>
          <p:cNvSpPr txBox="1">
            <a:spLocks noGrp="1"/>
          </p:cNvSpPr>
          <p:nvPr>
            <p:ph type="subTitle" idx="6"/>
          </p:nvPr>
        </p:nvSpPr>
        <p:spPr>
          <a:xfrm>
            <a:off x="1950455" y="3750425"/>
            <a:ext cx="627707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Zuvor</a:t>
            </a:r>
            <a:r>
              <a:rPr lang="en" dirty="0"/>
              <a:t> </a:t>
            </a:r>
            <a:r>
              <a:rPr lang="en" dirty="0" err="1"/>
              <a:t>definierte</a:t>
            </a:r>
            <a:r>
              <a:rPr lang="en" dirty="0"/>
              <a:t> </a:t>
            </a:r>
            <a:r>
              <a:rPr lang="en" dirty="0" err="1"/>
              <a:t>Zugriffsrechte</a:t>
            </a:r>
            <a:r>
              <a:rPr lang="en" dirty="0"/>
              <a:t> w</a:t>
            </a:r>
            <a:r>
              <a:rPr lang="en-GB" dirty="0"/>
              <a:t>e</a:t>
            </a:r>
            <a:r>
              <a:rPr lang="en" dirty="0" err="1"/>
              <a:t>rden</a:t>
            </a:r>
            <a:r>
              <a:rPr lang="en" dirty="0"/>
              <a:t> in der API </a:t>
            </a:r>
            <a:r>
              <a:rPr lang="en" dirty="0" err="1"/>
              <a:t>durchgesetzt</a:t>
            </a:r>
            <a:r>
              <a:rPr lang="en" dirty="0"/>
              <a:t>. </a:t>
            </a:r>
            <a:endParaRPr dirty="0"/>
          </a:p>
        </p:txBody>
      </p:sp>
      <p:sp>
        <p:nvSpPr>
          <p:cNvPr id="616" name="Google Shape;616;p69"/>
          <p:cNvSpPr/>
          <p:nvPr/>
        </p:nvSpPr>
        <p:spPr>
          <a:xfrm flipH="1">
            <a:off x="916475" y="1373575"/>
            <a:ext cx="768000" cy="76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7" name="Google Shape;617;p69"/>
          <p:cNvSpPr/>
          <p:nvPr/>
        </p:nvSpPr>
        <p:spPr>
          <a:xfrm flipH="1">
            <a:off x="916475" y="2429975"/>
            <a:ext cx="768000" cy="76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8" name="Google Shape;618;p69"/>
          <p:cNvSpPr/>
          <p:nvPr/>
        </p:nvSpPr>
        <p:spPr>
          <a:xfrm flipH="1">
            <a:off x="916475" y="3486375"/>
            <a:ext cx="768000" cy="76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22" name="Google Shape;622;p69"/>
          <p:cNvGrpSpPr/>
          <p:nvPr/>
        </p:nvGrpSpPr>
        <p:grpSpPr>
          <a:xfrm>
            <a:off x="7665439" y="1631834"/>
            <a:ext cx="356196" cy="265631"/>
            <a:chOff x="5216456" y="3725484"/>
            <a:chExt cx="356196" cy="265631"/>
          </a:xfrm>
        </p:grpSpPr>
        <p:sp>
          <p:nvSpPr>
            <p:cNvPr id="623" name="Google Shape;623;p6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69"/>
          <p:cNvGrpSpPr/>
          <p:nvPr/>
        </p:nvGrpSpPr>
        <p:grpSpPr>
          <a:xfrm>
            <a:off x="7665439" y="3730184"/>
            <a:ext cx="356196" cy="265631"/>
            <a:chOff x="5216456" y="3725484"/>
            <a:chExt cx="356196" cy="265631"/>
          </a:xfrm>
        </p:grpSpPr>
        <p:sp>
          <p:nvSpPr>
            <p:cNvPr id="626" name="Google Shape;626;p69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69"/>
          <p:cNvGrpSpPr/>
          <p:nvPr/>
        </p:nvGrpSpPr>
        <p:grpSpPr>
          <a:xfrm>
            <a:off x="7684704" y="2654441"/>
            <a:ext cx="317645" cy="318757"/>
            <a:chOff x="5779408" y="3699191"/>
            <a:chExt cx="317645" cy="318757"/>
          </a:xfrm>
        </p:grpSpPr>
        <p:sp>
          <p:nvSpPr>
            <p:cNvPr id="629" name="Google Shape;629;p69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/>
          <p:nvPr/>
        </p:nvSpPr>
        <p:spPr>
          <a:xfrm flipH="1">
            <a:off x="720001" y="3093750"/>
            <a:ext cx="906600" cy="9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465;p124">
            <a:extLst>
              <a:ext uri="{FF2B5EF4-FFF2-40B4-BE49-F238E27FC236}">
                <a16:creationId xmlns:a16="http://schemas.microsoft.com/office/drawing/2014/main" id="{FAC6A03F-4830-2E54-4FC0-9D983272D551}"/>
              </a:ext>
            </a:extLst>
          </p:cNvPr>
          <p:cNvSpPr/>
          <p:nvPr/>
        </p:nvSpPr>
        <p:spPr>
          <a:xfrm>
            <a:off x="993175" y="3366501"/>
            <a:ext cx="361147" cy="360797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569" name="Google Shape;569;p67"/>
          <p:cNvPicPr preferRelativeResize="0"/>
          <p:nvPr/>
        </p:nvPicPr>
        <p:blipFill rotWithShape="1">
          <a:blip r:embed="rId3">
            <a:alphaModFix/>
          </a:blip>
          <a:srcRect l="118" t="3818" r="15286"/>
          <a:stretch/>
        </p:blipFill>
        <p:spPr>
          <a:xfrm rot="5400000">
            <a:off x="6673462" y="2716201"/>
            <a:ext cx="3271276" cy="2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7"/>
          <p:cNvSpPr/>
          <p:nvPr/>
        </p:nvSpPr>
        <p:spPr>
          <a:xfrm>
            <a:off x="7693038" y="1387527"/>
            <a:ext cx="1232100" cy="12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Wie </a:t>
            </a:r>
            <a:r>
              <a:rPr lang="en" sz="2400" dirty="0" err="1"/>
              <a:t>kann</a:t>
            </a:r>
            <a:r>
              <a:rPr lang="en" sz="2400" dirty="0"/>
              <a:t> </a:t>
            </a:r>
            <a:r>
              <a:rPr lang="en" sz="2400" dirty="0" err="1"/>
              <a:t>Pocketbase</a:t>
            </a:r>
            <a:r>
              <a:rPr lang="en" sz="2400" dirty="0"/>
              <a:t> </a:t>
            </a:r>
            <a:r>
              <a:rPr lang="en" sz="2400" dirty="0" err="1"/>
              <a:t>verwendet</a:t>
            </a:r>
            <a:r>
              <a:rPr lang="en" sz="2400" dirty="0"/>
              <a:t> w</a:t>
            </a:r>
            <a:r>
              <a:rPr lang="en-GB" sz="2400" dirty="0"/>
              <a:t>e</a:t>
            </a:r>
            <a:r>
              <a:rPr lang="en" sz="2400" dirty="0" err="1"/>
              <a:t>rden</a:t>
            </a:r>
            <a:r>
              <a:rPr lang="en" sz="2400" dirty="0"/>
              <a:t>?</a:t>
            </a:r>
            <a:endParaRPr sz="2400" dirty="0"/>
          </a:p>
        </p:txBody>
      </p:sp>
      <p:sp>
        <p:nvSpPr>
          <p:cNvPr id="572" name="Google Shape;572;p67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</a:t>
            </a:r>
            <a:endParaRPr dirty="0"/>
          </a:p>
        </p:txBody>
      </p:sp>
      <p:sp>
        <p:nvSpPr>
          <p:cNvPr id="573" name="Google Shape;573;p67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 Framework</a:t>
            </a:r>
            <a:endParaRPr dirty="0"/>
          </a:p>
        </p:txBody>
      </p:sp>
      <p:sp>
        <p:nvSpPr>
          <p:cNvPr id="574" name="Google Shape;574;p67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Einfacher</a:t>
            </a:r>
            <a:r>
              <a:rPr lang="en" dirty="0"/>
              <a:t> download der binary von GitHub und </a:t>
            </a:r>
            <a:r>
              <a:rPr lang="en" dirty="0" err="1"/>
              <a:t>dann</a:t>
            </a:r>
            <a:r>
              <a:rPr lang="en" dirty="0"/>
              <a:t> </a:t>
            </a:r>
            <a:r>
              <a:rPr lang="en" dirty="0" err="1"/>
              <a:t>ausführen</a:t>
            </a:r>
            <a:r>
              <a:rPr lang="en" dirty="0"/>
              <a:t> </a:t>
            </a:r>
            <a:r>
              <a:rPr lang="en" dirty="0" err="1"/>
              <a:t>mit</a:t>
            </a:r>
            <a:r>
              <a:rPr lang="en" dirty="0"/>
              <a:t> `serve`</a:t>
            </a:r>
            <a:endParaRPr dirty="0"/>
          </a:p>
        </p:txBody>
      </p:sp>
      <p:sp>
        <p:nvSpPr>
          <p:cNvPr id="575" name="Google Shape;575;p67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Go:</a:t>
            </a:r>
            <a:r>
              <a:rPr lang="en" dirty="0"/>
              <a:t> </a:t>
            </a:r>
            <a:r>
              <a:rPr lang="en" dirty="0" err="1"/>
              <a:t>Pocketbase</a:t>
            </a:r>
            <a:r>
              <a:rPr lang="en" dirty="0"/>
              <a:t> package </a:t>
            </a:r>
            <a:r>
              <a:rPr lang="en" dirty="0" err="1"/>
              <a:t>als</a:t>
            </a:r>
            <a:r>
              <a:rPr lang="en" dirty="0"/>
              <a:t> basis </a:t>
            </a:r>
            <a:r>
              <a:rPr lang="en" dirty="0" err="1"/>
              <a:t>nutzen</a:t>
            </a:r>
            <a:r>
              <a:rPr lang="en" dirty="0"/>
              <a:t>   und </a:t>
            </a:r>
            <a:r>
              <a:rPr lang="en" dirty="0" err="1"/>
              <a:t>eigenen</a:t>
            </a:r>
            <a:r>
              <a:rPr lang="en" dirty="0"/>
              <a:t> code </a:t>
            </a:r>
            <a:r>
              <a:rPr lang="en" dirty="0" err="1"/>
              <a:t>schreiben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b="1" dirty="0"/>
              <a:t>JS: </a:t>
            </a:r>
            <a:r>
              <a:rPr lang="en" dirty="0"/>
              <a:t>In `</a:t>
            </a:r>
            <a:r>
              <a:rPr lang="en" dirty="0" err="1"/>
              <a:t>pb_hooks</a:t>
            </a:r>
            <a:r>
              <a:rPr lang="en" dirty="0"/>
              <a:t>` </a:t>
            </a:r>
            <a:r>
              <a:rPr lang="en" dirty="0" err="1"/>
              <a:t>Ordner</a:t>
            </a:r>
            <a:r>
              <a:rPr lang="en" dirty="0"/>
              <a:t> </a:t>
            </a:r>
            <a:r>
              <a:rPr lang="en-GB" dirty="0"/>
              <a:t>n</a:t>
            </a:r>
            <a:r>
              <a:rPr lang="en" dirty="0" err="1"/>
              <a:t>eben</a:t>
            </a:r>
            <a:r>
              <a:rPr lang="en" dirty="0"/>
              <a:t> binary </a:t>
            </a:r>
            <a:r>
              <a:rPr lang="en" dirty="0" err="1"/>
              <a:t>legen</a:t>
            </a:r>
            <a:r>
              <a:rPr lang="en" dirty="0"/>
              <a:t> und </a:t>
            </a:r>
            <a:r>
              <a:rPr lang="en" dirty="0" err="1"/>
              <a:t>starten</a:t>
            </a:r>
            <a:r>
              <a:rPr lang="en" dirty="0"/>
              <a:t>.</a:t>
            </a:r>
            <a:endParaRPr dirty="0"/>
          </a:p>
        </p:txBody>
      </p:sp>
      <p:sp>
        <p:nvSpPr>
          <p:cNvPr id="576" name="Google Shape;576;p67"/>
          <p:cNvSpPr/>
          <p:nvPr/>
        </p:nvSpPr>
        <p:spPr>
          <a:xfrm flipH="1">
            <a:off x="720012" y="1520800"/>
            <a:ext cx="906600" cy="9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820;p122">
            <a:extLst>
              <a:ext uri="{FF2B5EF4-FFF2-40B4-BE49-F238E27FC236}">
                <a16:creationId xmlns:a16="http://schemas.microsoft.com/office/drawing/2014/main" id="{9188BF0A-034A-0502-4BC1-13307A977B1A}"/>
              </a:ext>
            </a:extLst>
          </p:cNvPr>
          <p:cNvGrpSpPr/>
          <p:nvPr/>
        </p:nvGrpSpPr>
        <p:grpSpPr>
          <a:xfrm>
            <a:off x="971783" y="1783275"/>
            <a:ext cx="374177" cy="374263"/>
            <a:chOff x="775325" y="4143525"/>
            <a:chExt cx="468776" cy="468884"/>
          </a:xfrm>
          <a:solidFill>
            <a:schemeClr val="bg1"/>
          </a:solidFill>
        </p:grpSpPr>
        <p:sp>
          <p:nvSpPr>
            <p:cNvPr id="3" name="Google Shape;9821;p122">
              <a:extLst>
                <a:ext uri="{FF2B5EF4-FFF2-40B4-BE49-F238E27FC236}">
                  <a16:creationId xmlns:a16="http://schemas.microsoft.com/office/drawing/2014/main" id="{CC55B8D9-D552-9341-C90C-F30122879A35}"/>
                </a:ext>
              </a:extLst>
            </p:cNvPr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822;p122">
              <a:extLst>
                <a:ext uri="{FF2B5EF4-FFF2-40B4-BE49-F238E27FC236}">
                  <a16:creationId xmlns:a16="http://schemas.microsoft.com/office/drawing/2014/main" id="{220F7241-F4D3-9E5E-4B7D-6274B01892F4}"/>
                </a:ext>
              </a:extLst>
            </p:cNvPr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23;p122">
              <a:extLst>
                <a:ext uri="{FF2B5EF4-FFF2-40B4-BE49-F238E27FC236}">
                  <a16:creationId xmlns:a16="http://schemas.microsoft.com/office/drawing/2014/main" id="{02D23BA8-75CB-2766-2C1E-10803D7CE74F}"/>
                </a:ext>
              </a:extLst>
            </p:cNvPr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24;p122">
              <a:extLst>
                <a:ext uri="{FF2B5EF4-FFF2-40B4-BE49-F238E27FC236}">
                  <a16:creationId xmlns:a16="http://schemas.microsoft.com/office/drawing/2014/main" id="{CA373F37-19CE-266A-0222-7D8FF21117E3}"/>
                </a:ext>
              </a:extLst>
            </p:cNvPr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83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04"/>
          <p:cNvSpPr txBox="1">
            <a:spLocks noGrp="1"/>
          </p:cNvSpPr>
          <p:nvPr>
            <p:ph type="ctrTitle"/>
          </p:nvPr>
        </p:nvSpPr>
        <p:spPr>
          <a:xfrm>
            <a:off x="4572000" y="540000"/>
            <a:ext cx="3852000" cy="9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611" name="Google Shape;1611;p104"/>
          <p:cNvSpPr txBox="1">
            <a:spLocks noGrp="1"/>
          </p:cNvSpPr>
          <p:nvPr>
            <p:ph type="subTitle" idx="1"/>
          </p:nvPr>
        </p:nvSpPr>
        <p:spPr>
          <a:xfrm>
            <a:off x="4834200" y="1420650"/>
            <a:ext cx="33276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anyone have any questions?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Style Thesis Defense XL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208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Montserrat Medium</vt:lpstr>
      <vt:lpstr>Roboto Condensed Light</vt:lpstr>
      <vt:lpstr>Anaheim</vt:lpstr>
      <vt:lpstr>Arial</vt:lpstr>
      <vt:lpstr>Montserrat ExtraBold</vt:lpstr>
      <vt:lpstr>Roboto</vt:lpstr>
      <vt:lpstr>Montserrat</vt:lpstr>
      <vt:lpstr>Proxima Nova</vt:lpstr>
      <vt:lpstr>Livvic</vt:lpstr>
      <vt:lpstr>Bebas Neue</vt:lpstr>
      <vt:lpstr>Proxima Nova Semibold</vt:lpstr>
      <vt:lpstr>Source Sans Pro</vt:lpstr>
      <vt:lpstr>Simple Style Thesis Defense XL by Slidesgo</vt:lpstr>
      <vt:lpstr>Slidesgo Final Pages</vt:lpstr>
      <vt:lpstr>Slidesgo Final Pages</vt:lpstr>
      <vt:lpstr>Slidesgo Final Pages</vt:lpstr>
      <vt:lpstr>How to build a side project with Pocketbase (fast)</vt:lpstr>
      <vt:lpstr>Was ist Pocketbase?</vt:lpstr>
      <vt:lpstr>Authentifizierung</vt:lpstr>
      <vt:lpstr>Integrierte Datenbank</vt:lpstr>
      <vt:lpstr>API</vt:lpstr>
      <vt:lpstr>Wie kann Pocketbase verwendet werden?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Maximilian Kürschner</cp:lastModifiedBy>
  <cp:revision>8</cp:revision>
  <dcterms:modified xsi:type="dcterms:W3CDTF">2024-09-12T15:01:50Z</dcterms:modified>
</cp:coreProperties>
</file>